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FDC35-4094-6AEC-965A-B72D66128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F792E8-9A34-B9DF-64CB-DC279A9BCA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F9439D-2DBB-7984-01C6-3DF4EF5E5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C4143-EA59-7337-FBBB-7F974EBE8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709532-9802-5370-BDE8-31C10CE469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76B7F4-07AB-33F7-33BF-AC0C2B04E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86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30C2B-5386-8F5A-A221-3E93593BA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4E677B-D7E3-D50E-B25D-A97B5F675D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6861BF-CEF8-D552-921B-AF63B1CA7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31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EBCD3-0ABD-45E2-3192-16D63396F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FF1089-CEBF-611D-B11F-DBD5EBDCA7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8C0305-489F-C878-6088-E0E689577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26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2A4B5-464C-AB51-D1DB-A149023DA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09B40-F25F-28C6-3602-FC214ED0EE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EFC277-D906-F7A9-5642-60DE6B33B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41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1F737-3CDB-D9F4-793E-35ABC528C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3960B7-00C3-9BBE-A8B3-2E95C5EBCA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162F77-A9C9-02FF-4879-3819C702B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82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BC863-53D3-2E3C-1BA2-663A8C241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7E34C4-0037-3F07-6732-125DF312E9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B49CC3-D3D7-8BDC-1313-D17D1B964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91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892F8-4DD9-3D9A-D83A-9B7A6EB36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E71F3D-9901-C68E-96F5-4B5E07F2E1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1C6743-2960-C1F2-E0F1-83AB3DA84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1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694CD-A7A7-26DA-6D1B-636CDD8F0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4673FED5-022E-C694-48D8-1ABC640DD4EE}"/>
              </a:ext>
            </a:extLst>
          </p:cNvPr>
          <p:cNvSpPr/>
          <p:nvPr/>
        </p:nvSpPr>
        <p:spPr>
          <a:xfrm>
            <a:off x="952498" y="459786"/>
            <a:ext cx="2207976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Review of IO, the old school way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55216C7D-A455-3207-5A1C-9EB59B9490B4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A3416B87-1EFC-E4D4-1EE6-B5E65AC95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D06B8B66-258F-7170-2653-8B079581F704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86FB2EEC-C76F-88F1-A648-0758CE3822D1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Reading text from a file using java.io (the old way)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97997E-8BDD-576A-326C-1C8401705D7C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 previous video, I showed you a very simple way to read lines from a file, with </a:t>
            </a:r>
            <a:r>
              <a:rPr lang="en-US" sz="6400" dirty="0" err="1">
                <a:highlight>
                  <a:srgbClr val="00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Files.readAllLines</a:t>
            </a:r>
            <a:r>
              <a:rPr lang="en-US" sz="6400" dirty="0">
                <a:highlight>
                  <a:srgbClr val="00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would certainly suggest taking that route for the majority of your file reading requirements.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However, to understand how that magical little method works, I want to roll back the clock, to a time in Java development when we only had methods offered in Java 1.0.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methods somewhat reflect the actual process of reading data from a file, as opposed to a black box method like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readAllLines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563884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EB2E5-D535-E960-12EF-43D99EC6C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C9DDA1C1-7A68-FAC5-9412-69A97574144D}"/>
              </a:ext>
            </a:extLst>
          </p:cNvPr>
          <p:cNvSpPr/>
          <p:nvPr/>
        </p:nvSpPr>
        <p:spPr>
          <a:xfrm>
            <a:off x="952498" y="459786"/>
            <a:ext cx="65146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Disk Read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6F22BF21-D24D-48EC-96D0-58F963191939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5830BBA2-A135-C3EC-02C3-F12A0BF8F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3D3F8175-E1A4-BBE5-A57C-EF221897627B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CADF1-8714-CE52-7A12-D7820A1FBB1A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disk read means, something is physically, or mechanically, occurring on your hard disk to read that character from the file.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expensive, in terms of time and resource usage. Fortunately, Java provides ways to reduce the number of disk reads being done.</a:t>
            </a:r>
          </a:p>
        </p:txBody>
      </p:sp>
      <p:sp>
        <p:nvSpPr>
          <p:cNvPr id="2" name="Shape 131">
            <a:extLst>
              <a:ext uri="{FF2B5EF4-FFF2-40B4-BE49-F238E27FC236}">
                <a16:creationId xmlns:a16="http://schemas.microsoft.com/office/drawing/2014/main" id="{AC96DEC4-38DF-D9E6-531C-C6BD6EB778BD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Reading text from a file using java.io (the old way)</a:t>
            </a:r>
          </a:p>
        </p:txBody>
      </p:sp>
    </p:spTree>
    <p:extLst>
      <p:ext uri="{BB962C8B-B14F-4D97-AF65-F5344CB8AC3E}">
        <p14:creationId xmlns:p14="http://schemas.microsoft.com/office/powerpoint/2010/main" val="361397250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85D85-FC25-2D52-997E-E48EFED9D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0E6E2123-332E-7B51-8A10-580BDE68EA51}"/>
              </a:ext>
            </a:extLst>
          </p:cNvPr>
          <p:cNvSpPr/>
          <p:nvPr/>
        </p:nvSpPr>
        <p:spPr>
          <a:xfrm>
            <a:off x="952498" y="459786"/>
            <a:ext cx="128849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file buffer?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7293B837-97B0-0181-9FBC-81BD06631D97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CDF47486-60F4-FF00-A46A-E35073DF8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1518FE29-1771-9BEE-B882-B30DBE1CCF17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39CCE4-C504-BEC9-8671-C81B1BAD0E81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file buffer is just computer memory temporarily used to hold data, while it's being read from a file.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Its primary purpose is to improve the efficiency of data transfer and processing.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reduces the number of direct interactions, or disk reads, against the actual storage device.</a:t>
            </a:r>
          </a:p>
        </p:txBody>
      </p:sp>
      <p:sp>
        <p:nvSpPr>
          <p:cNvPr id="2" name="Shape 131">
            <a:extLst>
              <a:ext uri="{FF2B5EF4-FFF2-40B4-BE49-F238E27FC236}">
                <a16:creationId xmlns:a16="http://schemas.microsoft.com/office/drawing/2014/main" id="{CE83DAB3-0D96-19DA-CB9C-A77F7A9624C6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Reading text from a file using java.io (the old way)</a:t>
            </a:r>
          </a:p>
        </p:txBody>
      </p:sp>
    </p:spTree>
    <p:extLst>
      <p:ext uri="{BB962C8B-B14F-4D97-AF65-F5344CB8AC3E}">
        <p14:creationId xmlns:p14="http://schemas.microsoft.com/office/powerpoint/2010/main" val="10640225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297D1-5DF7-FDF6-58B5-3583BCA8D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F092C8C0-7215-09A0-E541-57B465E9755C}"/>
              </a:ext>
            </a:extLst>
          </p:cNvPr>
          <p:cNvSpPr/>
          <p:nvPr/>
        </p:nvSpPr>
        <p:spPr>
          <a:xfrm>
            <a:off x="952498" y="459786"/>
            <a:ext cx="924772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 Streams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5E4A2AF5-694D-379D-1AC0-6C55F5E9838A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CA367589-6041-76F6-D0DC-BE721C432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31CFD0E0-DAF6-8263-F029-5CAF766DD61F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BEE33B-2222-8FDD-62D0-C687371CECFF}"/>
              </a:ext>
            </a:extLst>
          </p:cNvPr>
          <p:cNvSpPr/>
          <p:nvPr/>
        </p:nvSpPr>
        <p:spPr>
          <a:xfrm>
            <a:off x="952501" y="4285904"/>
            <a:ext cx="19139585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6400" b="1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InputStream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an abstract class, representing an input stream of bytes.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represents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source of data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 interface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reading that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 Streams can return a byte stream or a character stream.</a:t>
            </a:r>
          </a:p>
        </p:txBody>
      </p:sp>
      <p:pic>
        <p:nvPicPr>
          <p:cNvPr id="3" name="Picture 2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F8AD3A35-A9B0-B184-000A-65EFDE0897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" t="3364" r="2109" b="3160"/>
          <a:stretch/>
        </p:blipFill>
        <p:spPr>
          <a:xfrm>
            <a:off x="20313935" y="4160181"/>
            <a:ext cx="15421233" cy="12253638"/>
          </a:xfrm>
          <a:prstGeom prst="rect">
            <a:avLst/>
          </a:prstGeom>
        </p:spPr>
      </p:pic>
      <p:sp>
        <p:nvSpPr>
          <p:cNvPr id="2" name="Shape 131">
            <a:extLst>
              <a:ext uri="{FF2B5EF4-FFF2-40B4-BE49-F238E27FC236}">
                <a16:creationId xmlns:a16="http://schemas.microsoft.com/office/drawing/2014/main" id="{C56C6F76-41EA-D116-4A06-6B4B02C0C10A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Reading text from a file using java.io (the old way)</a:t>
            </a:r>
          </a:p>
        </p:txBody>
      </p:sp>
    </p:spTree>
    <p:extLst>
      <p:ext uri="{BB962C8B-B14F-4D97-AF65-F5344CB8AC3E}">
        <p14:creationId xmlns:p14="http://schemas.microsoft.com/office/powerpoint/2010/main" val="204450304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58C24-164C-C026-9BEA-7967F0EF7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ADE548A0-44D0-237B-30BB-AA2AB06E6E45}"/>
              </a:ext>
            </a:extLst>
          </p:cNvPr>
          <p:cNvSpPr/>
          <p:nvPr/>
        </p:nvSpPr>
        <p:spPr>
          <a:xfrm>
            <a:off x="952498" y="459786"/>
            <a:ext cx="924772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 Streams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21458A96-2192-C577-614D-5C94D35E57AC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9B7D7E5F-311A-B369-ECDE-354CA3B71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F2C3E3B7-5E8F-FBE7-F09D-E478FCBFE479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B58584-CE99-9403-7181-4D50F275DDC1}"/>
              </a:ext>
            </a:extLst>
          </p:cNvPr>
          <p:cNvSpPr/>
          <p:nvPr/>
        </p:nvSpPr>
        <p:spPr>
          <a:xfrm>
            <a:off x="952501" y="4285904"/>
            <a:ext cx="19139585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files, the implementation is the </a:t>
            </a:r>
            <a:r>
              <a:rPr lang="en-US" sz="6400" b="1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FileInputStream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is used for files containing binary data, so we'll be getting back to it later.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read method on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FileInputStream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very inefficient, so if you're going to use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FileInputStream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you'll want to wrap it in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BufferedInputStream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" name="Picture 2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9B650ADA-E278-1506-F7A7-551B5E1DE9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" t="3364" r="2109" b="3160"/>
          <a:stretch/>
        </p:blipFill>
        <p:spPr>
          <a:xfrm>
            <a:off x="20313935" y="4160181"/>
            <a:ext cx="15421233" cy="12253638"/>
          </a:xfrm>
          <a:prstGeom prst="rect">
            <a:avLst/>
          </a:prstGeom>
        </p:spPr>
      </p:pic>
      <p:sp>
        <p:nvSpPr>
          <p:cNvPr id="2" name="Shape 131">
            <a:extLst>
              <a:ext uri="{FF2B5EF4-FFF2-40B4-BE49-F238E27FC236}">
                <a16:creationId xmlns:a16="http://schemas.microsoft.com/office/drawing/2014/main" id="{5121E22C-30A6-11D9-A288-CDED76087864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Reading text from a file using java.io (the old way)</a:t>
            </a:r>
          </a:p>
        </p:txBody>
      </p:sp>
    </p:spTree>
    <p:extLst>
      <p:ext uri="{BB962C8B-B14F-4D97-AF65-F5344CB8AC3E}">
        <p14:creationId xmlns:p14="http://schemas.microsoft.com/office/powerpoint/2010/main" val="160455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DA062-BC0F-9448-C8FC-19640503D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34E87086-11B9-9DC9-79D6-E32D01EBC36B}"/>
              </a:ext>
            </a:extLst>
          </p:cNvPr>
          <p:cNvSpPr/>
          <p:nvPr/>
        </p:nvSpPr>
        <p:spPr>
          <a:xfrm>
            <a:off x="952498" y="459786"/>
            <a:ext cx="3394198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InputStream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not a source for a Stream pipeline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8C4726DE-4706-618D-7EC6-EAC4886777BA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678A837F-1E4D-846B-ECF1-606E2EF86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9E1B90C7-CDB0-42BB-01D3-D26DB9A6CF22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9DA062-2079-467A-5296-5E1FB8293777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We've talked a lot about streams before this, but an input stream is not that kind of stream.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 similar concept, in that we get a stream of data, in some kind of sequential way.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However,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InputStream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can't be used in a Stream pipeline, without first transforming it.</a:t>
            </a:r>
          </a:p>
        </p:txBody>
      </p:sp>
      <p:sp>
        <p:nvSpPr>
          <p:cNvPr id="2" name="Shape 131">
            <a:extLst>
              <a:ext uri="{FF2B5EF4-FFF2-40B4-BE49-F238E27FC236}">
                <a16:creationId xmlns:a16="http://schemas.microsoft.com/office/drawing/2014/main" id="{F28D0EE2-4333-4EB0-EF83-50B4A46E68C4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Reading text from a file using java.io (the old way)</a:t>
            </a:r>
          </a:p>
        </p:txBody>
      </p:sp>
    </p:spTree>
    <p:extLst>
      <p:ext uri="{BB962C8B-B14F-4D97-AF65-F5344CB8AC3E}">
        <p14:creationId xmlns:p14="http://schemas.microsoft.com/office/powerpoint/2010/main" val="321714699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DF947-40A6-7DA5-B4A8-749EE91E3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100E04E6-79BA-7064-1018-CE6605B5E41E}"/>
              </a:ext>
            </a:extLst>
          </p:cNvPr>
          <p:cNvSpPr/>
          <p:nvPr/>
        </p:nvSpPr>
        <p:spPr>
          <a:xfrm>
            <a:off x="952498" y="459786"/>
            <a:ext cx="541013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Readers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47AA45C5-2842-84A8-59D6-8DD6DC6B048C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EA1B4C32-93B9-F5EB-857E-AB151DF3D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C92E1574-CA94-8447-F818-1C35B1FC296F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7AC51-D499-53F3-87C4-D70EB2399873}"/>
              </a:ext>
            </a:extLst>
          </p:cNvPr>
          <p:cNvSpPr/>
          <p:nvPr/>
        </p:nvSpPr>
        <p:spPr>
          <a:xfrm>
            <a:off x="952501" y="4285904"/>
            <a:ext cx="19905704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Readers read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characters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as you can see from the methods on the abstract parent shown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InputStreamReader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bridge, from byte streams to character streams.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want to read a character stream, it's recommended you use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FileReader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FileReader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doing buffered reading.</a:t>
            </a:r>
          </a:p>
        </p:txBody>
      </p:sp>
      <p:pic>
        <p:nvPicPr>
          <p:cNvPr id="3" name="Picture 2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18F79262-E9FA-6456-7E2E-E35762B088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" t="1278" r="6627" b="1196"/>
          <a:stretch/>
        </p:blipFill>
        <p:spPr>
          <a:xfrm>
            <a:off x="21290120" y="2866774"/>
            <a:ext cx="14445048" cy="14840453"/>
          </a:xfrm>
          <a:prstGeom prst="rect">
            <a:avLst/>
          </a:prstGeom>
        </p:spPr>
      </p:pic>
      <p:sp>
        <p:nvSpPr>
          <p:cNvPr id="2" name="Shape 131">
            <a:extLst>
              <a:ext uri="{FF2B5EF4-FFF2-40B4-BE49-F238E27FC236}">
                <a16:creationId xmlns:a16="http://schemas.microsoft.com/office/drawing/2014/main" id="{A5A88237-CCF4-A770-E405-DBD27381A752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Reading text from a file using java.io (the old way)</a:t>
            </a:r>
          </a:p>
        </p:txBody>
      </p:sp>
    </p:spTree>
    <p:extLst>
      <p:ext uri="{BB962C8B-B14F-4D97-AF65-F5344CB8AC3E}">
        <p14:creationId xmlns:p14="http://schemas.microsoft.com/office/powerpoint/2010/main" val="79844977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78B31-265D-3F10-94A2-D47208292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C370F874-B0D1-E1FF-C290-8D4964207BD3}"/>
              </a:ext>
            </a:extLst>
          </p:cNvPr>
          <p:cNvSpPr/>
          <p:nvPr/>
        </p:nvSpPr>
        <p:spPr>
          <a:xfrm>
            <a:off x="952498" y="459786"/>
            <a:ext cx="541013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Readers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925798FD-2F37-FCAD-58A3-FEB9D84CF827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54EA833E-B975-B44A-C4A9-5B669DDF2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CB59800C-D926-FEF3-3DC8-5A103AC62637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AED57C-D82C-2E42-00B2-290ACA3BA3D2}"/>
              </a:ext>
            </a:extLst>
          </p:cNvPr>
          <p:cNvSpPr/>
          <p:nvPr/>
        </p:nvSpPr>
        <p:spPr>
          <a:xfrm>
            <a:off x="952501" y="4285904"/>
            <a:ext cx="19905704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BufferedReader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will also do buffered reading, using a much larger buffer size than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FileReader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modify the size of the buffer on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BufferedReader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default buffer size is large enough for most purposes.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BufferedReader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also provides convenience methods for reading lines of text.</a:t>
            </a:r>
          </a:p>
        </p:txBody>
      </p:sp>
      <p:pic>
        <p:nvPicPr>
          <p:cNvPr id="3" name="Picture 2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BC64DE6B-18B3-0C12-2888-EC338E2B11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" t="1278" r="6627" b="1196"/>
          <a:stretch/>
        </p:blipFill>
        <p:spPr>
          <a:xfrm>
            <a:off x="21290120" y="2866774"/>
            <a:ext cx="14445048" cy="14840453"/>
          </a:xfrm>
          <a:prstGeom prst="rect">
            <a:avLst/>
          </a:prstGeom>
        </p:spPr>
      </p:pic>
      <p:sp>
        <p:nvSpPr>
          <p:cNvPr id="2" name="Shape 131">
            <a:extLst>
              <a:ext uri="{FF2B5EF4-FFF2-40B4-BE49-F238E27FC236}">
                <a16:creationId xmlns:a16="http://schemas.microsoft.com/office/drawing/2014/main" id="{1E7732C8-CC88-0B52-879C-E5FE1B35FC2E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Reading text from a file using java.io (the old way)</a:t>
            </a:r>
          </a:p>
        </p:txBody>
      </p:sp>
    </p:spTree>
    <p:extLst>
      <p:ext uri="{BB962C8B-B14F-4D97-AF65-F5344CB8AC3E}">
        <p14:creationId xmlns:p14="http://schemas.microsoft.com/office/powerpoint/2010/main" val="33490162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636</Words>
  <Application>Microsoft Office PowerPoint</Application>
  <PresentationFormat>Custom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Prince Kumar Pandey</cp:lastModifiedBy>
  <cp:revision>170</cp:revision>
  <dcterms:modified xsi:type="dcterms:W3CDTF">2025-06-16T12:15:12Z</dcterms:modified>
</cp:coreProperties>
</file>