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B8A2-E0A9-4AF8-AF00-C1E1E2EB0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D18B4-B0F3-4BB6-9ED3-45A218A9D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A440D-0B4A-4CBF-A5D6-B7746E3A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31D9-B945-4B3F-BF9E-EEB0E892805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C43A-55CE-4B26-94AE-E4A2B6E1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942E9-EFF1-448C-9490-37F161B2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A384-C42D-4D5D-A97F-F022D7DB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5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5B68-C083-4999-B0BA-53EEE13F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E7674-07C8-4E1D-93DF-05BAD82D4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37ED9-C175-475F-9066-C4D6C266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31D9-B945-4B3F-BF9E-EEB0E892805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9E07E-9B01-46E5-99C7-3E6D9222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0B4AD-5F2D-4A99-8A13-97B6F230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A384-C42D-4D5D-A97F-F022D7DB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1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BE5D7-FA9C-4DE3-92E0-67D3F9511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33D05-952B-4F8D-80BA-A18062C3D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0C7B-807F-4161-8AEE-9805DAEB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31D9-B945-4B3F-BF9E-EEB0E892805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D608E-E1A0-463D-B9D8-BD66EB6B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306BF-02D9-4CC4-86F2-8149982B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A384-C42D-4D5D-A97F-F022D7DB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9D8A-D12D-4549-8C55-E8CD2663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A77DE-DF18-4DD0-90CC-6301C23D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C9F46-52AD-49E2-85AA-123474CB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31D9-B945-4B3F-BF9E-EEB0E892805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5A2A9-6CEE-445A-AD73-E46EB297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9FD75-EDAB-4E02-9A5C-8F95DA3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A384-C42D-4D5D-A97F-F022D7DB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EA77-43DB-4F54-BDB0-28AF84AD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83E89-11AD-4013-A467-F986B1F1F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4106-4510-4A84-B8E7-4976D1A4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31D9-B945-4B3F-BF9E-EEB0E892805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CD3D1-5D09-4F2D-A17F-5A16978F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16BC8-76AE-4445-95BD-2ADCE379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A384-C42D-4D5D-A97F-F022D7DB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3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A3D9-E79A-451F-9100-84F137DF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3337E-7F6A-40CB-A630-60628B7ED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5DE5-09FC-4EE8-AE2E-1C5688982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37FC1-7CEC-40CE-BED1-50941A14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31D9-B945-4B3F-BF9E-EEB0E892805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00F02-A559-4285-8482-B9B5E6DB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27C9A-48E1-46FC-B4B5-79C1220B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A384-C42D-4D5D-A97F-F022D7DB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8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0CD1-D797-453C-9378-CE59F4AA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8D06D-6085-466A-8B49-9B85A59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5F4F4-0984-419D-880E-F60DB9B8C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F937E-0BF7-467C-9217-9934DCD89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7463D-85CB-4633-84A6-93EF80DD5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AD0EC-2B08-4296-8826-931AC613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31D9-B945-4B3F-BF9E-EEB0E892805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7DD58-1007-4BA7-8EF3-398A8EF7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72D1A-8898-4829-8849-4D370658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A384-C42D-4D5D-A97F-F022D7DB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6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8161-B5AB-4DB4-8C32-611E241A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A1B88-51F6-4787-B27B-5F85E795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31D9-B945-4B3F-BF9E-EEB0E892805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0B0C4-C3B2-40F5-AD43-BE8480A0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C7119-A0DB-425C-9F84-42479638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A384-C42D-4D5D-A97F-F022D7DB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7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A53B3-51B1-4ABA-AF03-5CD470F1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31D9-B945-4B3F-BF9E-EEB0E892805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3437E-44EE-4BAF-90B9-7DA9C7BA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6656E-E70E-4534-8974-AA76F488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A384-C42D-4D5D-A97F-F022D7DB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EEE2-9D08-4EEC-A740-41BEC7F7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2994-2436-406C-B818-0457435D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68AC7-BB83-4B44-8661-7AC540ED0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0E802-1546-4496-A387-534CDC07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31D9-B945-4B3F-BF9E-EEB0E892805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0A76A-4D35-4A2B-B29A-7E2F1466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0FAE1-8BD7-49F0-A403-1CC223A0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A384-C42D-4D5D-A97F-F022D7DB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7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441C-96FF-4257-98D3-ACCB20E5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BAF30-4E4A-4F2F-A7CD-990742C54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3AAA0-6DA0-4514-BC0C-97A95B27E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2F927-F408-44FB-8C5D-00DDD2AF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31D9-B945-4B3F-BF9E-EEB0E892805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840DC-94B1-4276-A542-72EF49AF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42121-C03F-452F-AC2B-52D5A231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A384-C42D-4D5D-A97F-F022D7DB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D30F8-E1E4-460F-BAA1-2C5D9D23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9FBD1-59C2-4B02-B038-A1990A02E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258C-F56F-4E96-AE1B-4A9A48D46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431D9-B945-4B3F-BF9E-EEB0E892805D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A572D-020A-49E7-8C89-7D18B19B2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7C0B5-510B-47A5-BDBD-A7DEC998B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0A384-C42D-4D5D-A97F-F022D7DB0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0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1DDD24-E4CC-4FC0-B98D-E2B8F274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013" y="944418"/>
            <a:ext cx="2288152" cy="406968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34CC25-1AF8-4EE5-8050-074C94C90A66}"/>
              </a:ext>
            </a:extLst>
          </p:cNvPr>
          <p:cNvSpPr txBox="1"/>
          <p:nvPr/>
        </p:nvSpPr>
        <p:spPr>
          <a:xfrm>
            <a:off x="5181600" y="5218545"/>
            <a:ext cx="251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sign-in</a:t>
            </a:r>
          </a:p>
        </p:txBody>
      </p:sp>
    </p:spTree>
    <p:extLst>
      <p:ext uri="{BB962C8B-B14F-4D97-AF65-F5344CB8AC3E}">
        <p14:creationId xmlns:p14="http://schemas.microsoft.com/office/powerpoint/2010/main" val="44026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6EE658-AF8E-4393-8F41-B2D7547CE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324" y="2982099"/>
            <a:ext cx="2221621" cy="3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8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7ABC8C-E5F7-4CDC-BF79-E7078F13A6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75"/>
          <a:stretch/>
        </p:blipFill>
        <p:spPr>
          <a:xfrm>
            <a:off x="4472043" y="1976582"/>
            <a:ext cx="2288976" cy="13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5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AC49A9-725A-47DD-A17D-2EE61D523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436" y="1775358"/>
            <a:ext cx="2290837" cy="155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3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56DF9B-7091-4D82-94E1-6F43FC321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29" y="1200726"/>
            <a:ext cx="2279765" cy="405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2760DD-3F6E-476D-AA7A-E283B6786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42" y="1573959"/>
            <a:ext cx="3197848" cy="28964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27D370-6A98-47FD-A023-A76D7B9F7114}"/>
              </a:ext>
            </a:extLst>
          </p:cNvPr>
          <p:cNvSpPr txBox="1"/>
          <p:nvPr/>
        </p:nvSpPr>
        <p:spPr>
          <a:xfrm>
            <a:off x="4784436" y="4784436"/>
            <a:ext cx="251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field-service</a:t>
            </a:r>
          </a:p>
        </p:txBody>
      </p:sp>
    </p:spTree>
    <p:extLst>
      <p:ext uri="{BB962C8B-B14F-4D97-AF65-F5344CB8AC3E}">
        <p14:creationId xmlns:p14="http://schemas.microsoft.com/office/powerpoint/2010/main" val="172155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35A326-F37E-4F78-877F-51B5B6B56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94" y="1524000"/>
            <a:ext cx="2295345" cy="4082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059696-0483-4499-9739-7B32D3317619}"/>
              </a:ext>
            </a:extLst>
          </p:cNvPr>
          <p:cNvSpPr txBox="1"/>
          <p:nvPr/>
        </p:nvSpPr>
        <p:spPr>
          <a:xfrm>
            <a:off x="5015345" y="5957454"/>
            <a:ext cx="251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8663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B32CA1-D155-41BB-A9FE-0AF22FDAE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666" y="1754908"/>
            <a:ext cx="2278915" cy="40532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55AB26-6208-4C3A-919F-B7EBF542AB83}"/>
              </a:ext>
            </a:extLst>
          </p:cNvPr>
          <p:cNvSpPr txBox="1"/>
          <p:nvPr/>
        </p:nvSpPr>
        <p:spPr>
          <a:xfrm>
            <a:off x="5745018" y="6040581"/>
            <a:ext cx="251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search-contact</a:t>
            </a:r>
          </a:p>
        </p:txBody>
      </p:sp>
    </p:spTree>
    <p:extLst>
      <p:ext uri="{BB962C8B-B14F-4D97-AF65-F5344CB8AC3E}">
        <p14:creationId xmlns:p14="http://schemas.microsoft.com/office/powerpoint/2010/main" val="71179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5CD4AB-1474-4757-B9C1-20B4C13A1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186" y="1309253"/>
            <a:ext cx="2290941" cy="4074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F89F6F-3C74-4B42-A409-628752B2D9F0}"/>
              </a:ext>
            </a:extLst>
          </p:cNvPr>
          <p:cNvSpPr txBox="1"/>
          <p:nvPr/>
        </p:nvSpPr>
        <p:spPr>
          <a:xfrm>
            <a:off x="5255491" y="5708072"/>
            <a:ext cx="251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launch-call</a:t>
            </a:r>
          </a:p>
        </p:txBody>
      </p:sp>
    </p:spTree>
    <p:extLst>
      <p:ext uri="{BB962C8B-B14F-4D97-AF65-F5344CB8AC3E}">
        <p14:creationId xmlns:p14="http://schemas.microsoft.com/office/powerpoint/2010/main" val="54353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D0DC4-3295-40FE-9185-4C89794C3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386" y="3030738"/>
            <a:ext cx="2221596" cy="378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3E738C-EC93-45E7-B8AC-EB5061206989}"/>
              </a:ext>
            </a:extLst>
          </p:cNvPr>
          <p:cNvSpPr txBox="1"/>
          <p:nvPr/>
        </p:nvSpPr>
        <p:spPr>
          <a:xfrm>
            <a:off x="4905328" y="3621872"/>
            <a:ext cx="1229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Mute 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2AEB8-C6D4-41CF-8835-7462ED511E4C}"/>
              </a:ext>
            </a:extLst>
          </p:cNvPr>
          <p:cNvSpPr txBox="1"/>
          <p:nvPr/>
        </p:nvSpPr>
        <p:spPr>
          <a:xfrm>
            <a:off x="5481320" y="2387091"/>
            <a:ext cx="1113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Turn on </a:t>
            </a:r>
            <a:br>
              <a:rPr lang="en-US" sz="1100" dirty="0"/>
            </a:br>
            <a:r>
              <a:rPr lang="en-US" sz="1100" dirty="0"/>
              <a:t>speaker 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7C82A-89B0-403E-B49C-5FD797968C1A}"/>
              </a:ext>
            </a:extLst>
          </p:cNvPr>
          <p:cNvSpPr txBox="1"/>
          <p:nvPr/>
        </p:nvSpPr>
        <p:spPr>
          <a:xfrm>
            <a:off x="4225386" y="2403509"/>
            <a:ext cx="9537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Pause </a:t>
            </a:r>
            <a:br>
              <a:rPr lang="en-US" sz="1100" dirty="0"/>
            </a:br>
            <a:r>
              <a:rPr lang="en-US" sz="1100" dirty="0"/>
              <a:t>video feed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91258-7297-412C-92DE-5A347A4DC6A3}"/>
              </a:ext>
            </a:extLst>
          </p:cNvPr>
          <p:cNvSpPr txBox="1"/>
          <p:nvPr/>
        </p:nvSpPr>
        <p:spPr>
          <a:xfrm>
            <a:off x="5979121" y="3601424"/>
            <a:ext cx="1229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End call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9D4159-4A3A-47EA-AA09-1BE46E2CF599}"/>
              </a:ext>
            </a:extLst>
          </p:cNvPr>
          <p:cNvCxnSpPr>
            <a:cxnSpLocks/>
          </p:cNvCxnSpPr>
          <p:nvPr/>
        </p:nvCxnSpPr>
        <p:spPr>
          <a:xfrm>
            <a:off x="4589585" y="2825604"/>
            <a:ext cx="0" cy="196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B70755-61E4-4BE1-9640-3AD7430DC500}"/>
              </a:ext>
            </a:extLst>
          </p:cNvPr>
          <p:cNvCxnSpPr>
            <a:cxnSpLocks/>
          </p:cNvCxnSpPr>
          <p:nvPr/>
        </p:nvCxnSpPr>
        <p:spPr>
          <a:xfrm>
            <a:off x="5691554" y="2817978"/>
            <a:ext cx="0" cy="196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9D1E3B-9050-4C61-A60D-A4BBA90E6E2D}"/>
              </a:ext>
            </a:extLst>
          </p:cNvPr>
          <p:cNvCxnSpPr>
            <a:cxnSpLocks/>
          </p:cNvCxnSpPr>
          <p:nvPr/>
        </p:nvCxnSpPr>
        <p:spPr>
          <a:xfrm flipV="1">
            <a:off x="5161588" y="3429001"/>
            <a:ext cx="0" cy="192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6922E4-BB8D-46F1-A83C-2C9EEFEDDA4A}"/>
              </a:ext>
            </a:extLst>
          </p:cNvPr>
          <p:cNvCxnSpPr>
            <a:cxnSpLocks/>
          </p:cNvCxnSpPr>
          <p:nvPr/>
        </p:nvCxnSpPr>
        <p:spPr>
          <a:xfrm flipV="1">
            <a:off x="6231333" y="3429001"/>
            <a:ext cx="0" cy="192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2C977F-FB5E-44E0-9603-141F0BD6DA6D}"/>
              </a:ext>
            </a:extLst>
          </p:cNvPr>
          <p:cNvSpPr txBox="1"/>
          <p:nvPr/>
        </p:nvSpPr>
        <p:spPr>
          <a:xfrm>
            <a:off x="4589585" y="4055346"/>
            <a:ext cx="251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call-controls</a:t>
            </a:r>
          </a:p>
        </p:txBody>
      </p:sp>
    </p:spTree>
    <p:extLst>
      <p:ext uri="{BB962C8B-B14F-4D97-AF65-F5344CB8AC3E}">
        <p14:creationId xmlns:p14="http://schemas.microsoft.com/office/powerpoint/2010/main" val="44508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74905E-F413-45D2-B3CA-75F0B33FB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904" y="1475510"/>
            <a:ext cx="2297387" cy="4086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75EB9B-0FB0-4AD8-ADEA-7C6B9A0D87B7}"/>
              </a:ext>
            </a:extLst>
          </p:cNvPr>
          <p:cNvSpPr txBox="1"/>
          <p:nvPr/>
        </p:nvSpPr>
        <p:spPr>
          <a:xfrm>
            <a:off x="5255491" y="5708072"/>
            <a:ext cx="251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annotation-bar</a:t>
            </a:r>
          </a:p>
        </p:txBody>
      </p:sp>
    </p:spTree>
    <p:extLst>
      <p:ext uri="{BB962C8B-B14F-4D97-AF65-F5344CB8AC3E}">
        <p14:creationId xmlns:p14="http://schemas.microsoft.com/office/powerpoint/2010/main" val="351810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585AB-D9E0-46F5-BFEE-C6A3B98C7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57" y="1133763"/>
            <a:ext cx="2296641" cy="40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B46C44-236A-4FBB-9914-70D672F37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31" y="1163783"/>
            <a:ext cx="2288151" cy="406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1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Holmes (Aquent LLC)</dc:creator>
  <cp:lastModifiedBy>Bryce Holmes (Aquent LLC)</cp:lastModifiedBy>
  <cp:revision>5</cp:revision>
  <dcterms:created xsi:type="dcterms:W3CDTF">2019-03-26T18:07:52Z</dcterms:created>
  <dcterms:modified xsi:type="dcterms:W3CDTF">2019-03-26T19:02:03Z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v-brycho@microsoft.com</vt:lpwstr>
  </property>
  <property fmtid="{D5CDD505-2E9C-101B-9397-08002B2CF9AE}" pid="5" name="MSIP_Label_f42aa342-8706-4288-bd11-ebb85995028c_SetDate">
    <vt:lpwstr>2019-03-26T19:01:44.6565728Z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33f69be4-e522-4d27-a2b2-1512bffcc3ed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