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2EBAB-6A7B-43E9-A99D-96E3F8CBBA07}" v="17" dt="2018-10-25T17:58:41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INDALKAR" userId="1a9c993c9d05da8e" providerId="LiveId" clId="{6DF2EBAB-6A7B-43E9-A99D-96E3F8CBBA07}"/>
    <pc:docChg chg="custSel addSld delSld modSld">
      <pc:chgData name="HARISH INDALKAR" userId="1a9c993c9d05da8e" providerId="LiveId" clId="{6DF2EBAB-6A7B-43E9-A99D-96E3F8CBBA07}" dt="2018-10-25T17:51:23.234" v="1390" actId="20577"/>
      <pc:docMkLst>
        <pc:docMk/>
      </pc:docMkLst>
      <pc:sldChg chg="addSp delSp modSp add">
        <pc:chgData name="HARISH INDALKAR" userId="1a9c993c9d05da8e" providerId="LiveId" clId="{6DF2EBAB-6A7B-43E9-A99D-96E3F8CBBA07}" dt="2018-10-25T17:05:19.709" v="15" actId="1076"/>
        <pc:sldMkLst>
          <pc:docMk/>
          <pc:sldMk cId="2255701598" sldId="256"/>
        </pc:sldMkLst>
        <pc:spChg chg="del">
          <ac:chgData name="HARISH INDALKAR" userId="1a9c993c9d05da8e" providerId="LiveId" clId="{6DF2EBAB-6A7B-43E9-A99D-96E3F8CBBA07}" dt="2018-10-25T16:43:43.666" v="1" actId="478"/>
          <ac:spMkLst>
            <pc:docMk/>
            <pc:sldMk cId="2255701598" sldId="256"/>
            <ac:spMk id="2" creationId="{838BA8D4-C16A-4D05-A322-2226FEB636E5}"/>
          </ac:spMkLst>
        </pc:spChg>
        <pc:spChg chg="del">
          <ac:chgData name="HARISH INDALKAR" userId="1a9c993c9d05da8e" providerId="LiveId" clId="{6DF2EBAB-6A7B-43E9-A99D-96E3F8CBBA07}" dt="2018-10-25T16:43:46.480" v="2" actId="478"/>
          <ac:spMkLst>
            <pc:docMk/>
            <pc:sldMk cId="2255701598" sldId="256"/>
            <ac:spMk id="3" creationId="{B5C53B8F-7719-4235-8AA4-6C8637D5A6B0}"/>
          </ac:spMkLst>
        </pc:spChg>
        <pc:spChg chg="add mod">
          <ac:chgData name="HARISH INDALKAR" userId="1a9c993c9d05da8e" providerId="LiveId" clId="{6DF2EBAB-6A7B-43E9-A99D-96E3F8CBBA07}" dt="2018-10-25T17:05:19.709" v="15" actId="1076"/>
          <ac:spMkLst>
            <pc:docMk/>
            <pc:sldMk cId="2255701598" sldId="256"/>
            <ac:spMk id="4" creationId="{F99C54C8-E2E7-4689-B5DE-47807DFA2B4F}"/>
          </ac:spMkLst>
        </pc:spChg>
      </pc:sldChg>
      <pc:sldChg chg="addSp delSp modSp add">
        <pc:chgData name="HARISH INDALKAR" userId="1a9c993c9d05da8e" providerId="LiveId" clId="{6DF2EBAB-6A7B-43E9-A99D-96E3F8CBBA07}" dt="2018-10-25T17:23:18.490" v="505" actId="20577"/>
        <pc:sldMkLst>
          <pc:docMk/>
          <pc:sldMk cId="2841298421" sldId="257"/>
        </pc:sldMkLst>
        <pc:spChg chg="del mod">
          <ac:chgData name="HARISH INDALKAR" userId="1a9c993c9d05da8e" providerId="LiveId" clId="{6DF2EBAB-6A7B-43E9-A99D-96E3F8CBBA07}" dt="2018-10-25T17:05:34.700" v="18" actId="478"/>
          <ac:spMkLst>
            <pc:docMk/>
            <pc:sldMk cId="2841298421" sldId="257"/>
            <ac:spMk id="2" creationId="{55FB4662-351D-4E03-8B80-2CB55F04CF2F}"/>
          </ac:spMkLst>
        </pc:spChg>
        <pc:spChg chg="del">
          <ac:chgData name="HARISH INDALKAR" userId="1a9c993c9d05da8e" providerId="LiveId" clId="{6DF2EBAB-6A7B-43E9-A99D-96E3F8CBBA07}" dt="2018-10-25T17:05:40.699" v="19" actId="478"/>
          <ac:spMkLst>
            <pc:docMk/>
            <pc:sldMk cId="2841298421" sldId="257"/>
            <ac:spMk id="3" creationId="{DBEB2B66-F810-43DD-9ED9-0D74EA6D6C8A}"/>
          </ac:spMkLst>
        </pc:spChg>
        <pc:spChg chg="add del mod">
          <ac:chgData name="HARISH INDALKAR" userId="1a9c993c9d05da8e" providerId="LiveId" clId="{6DF2EBAB-6A7B-43E9-A99D-96E3F8CBBA07}" dt="2018-10-25T17:07:16.772" v="26"/>
          <ac:spMkLst>
            <pc:docMk/>
            <pc:sldMk cId="2841298421" sldId="257"/>
            <ac:spMk id="4" creationId="{7DE1ABF8-5DAA-4480-9DEC-775FF232317C}"/>
          </ac:spMkLst>
        </pc:spChg>
        <pc:spChg chg="add mod">
          <ac:chgData name="HARISH INDALKAR" userId="1a9c993c9d05da8e" providerId="LiveId" clId="{6DF2EBAB-6A7B-43E9-A99D-96E3F8CBBA07}" dt="2018-10-25T17:07:54.968" v="43" actId="255"/>
          <ac:spMkLst>
            <pc:docMk/>
            <pc:sldMk cId="2841298421" sldId="257"/>
            <ac:spMk id="5" creationId="{95B4A3A2-37F4-4308-99FF-0AC3A0E606C5}"/>
          </ac:spMkLst>
        </pc:spChg>
        <pc:spChg chg="add mod">
          <ac:chgData name="HARISH INDALKAR" userId="1a9c993c9d05da8e" providerId="LiveId" clId="{6DF2EBAB-6A7B-43E9-A99D-96E3F8CBBA07}" dt="2018-10-25T17:23:18.490" v="505" actId="20577"/>
          <ac:spMkLst>
            <pc:docMk/>
            <pc:sldMk cId="2841298421" sldId="257"/>
            <ac:spMk id="6" creationId="{535C0D00-D155-436F-8857-0DF7AF8B4E94}"/>
          </ac:spMkLst>
        </pc:spChg>
      </pc:sldChg>
      <pc:sldChg chg="addSp delSp modSp add">
        <pc:chgData name="HARISH INDALKAR" userId="1a9c993c9d05da8e" providerId="LiveId" clId="{6DF2EBAB-6A7B-43E9-A99D-96E3F8CBBA07}" dt="2018-10-25T17:29:18.115" v="839" actId="20577"/>
        <pc:sldMkLst>
          <pc:docMk/>
          <pc:sldMk cId="578167000" sldId="258"/>
        </pc:sldMkLst>
        <pc:spChg chg="del">
          <ac:chgData name="HARISH INDALKAR" userId="1a9c993c9d05da8e" providerId="LiveId" clId="{6DF2EBAB-6A7B-43E9-A99D-96E3F8CBBA07}" dt="2018-10-25T17:23:27.655" v="507" actId="478"/>
          <ac:spMkLst>
            <pc:docMk/>
            <pc:sldMk cId="578167000" sldId="258"/>
            <ac:spMk id="2" creationId="{3C5C7D24-B66B-40C4-BD66-564CA597E053}"/>
          </ac:spMkLst>
        </pc:spChg>
        <pc:spChg chg="del">
          <ac:chgData name="HARISH INDALKAR" userId="1a9c993c9d05da8e" providerId="LiveId" clId="{6DF2EBAB-6A7B-43E9-A99D-96E3F8CBBA07}" dt="2018-10-25T17:23:30.192" v="508" actId="478"/>
          <ac:spMkLst>
            <pc:docMk/>
            <pc:sldMk cId="578167000" sldId="258"/>
            <ac:spMk id="3" creationId="{E68E349E-A821-4487-803B-22AA4CF22975}"/>
          </ac:spMkLst>
        </pc:spChg>
        <pc:spChg chg="add mod">
          <ac:chgData name="HARISH INDALKAR" userId="1a9c993c9d05da8e" providerId="LiveId" clId="{6DF2EBAB-6A7B-43E9-A99D-96E3F8CBBA07}" dt="2018-10-25T17:24:14.131" v="526" actId="1076"/>
          <ac:spMkLst>
            <pc:docMk/>
            <pc:sldMk cId="578167000" sldId="258"/>
            <ac:spMk id="4" creationId="{47E25BAC-6690-496B-8A5B-3F83C872D68A}"/>
          </ac:spMkLst>
        </pc:spChg>
        <pc:spChg chg="add mod">
          <ac:chgData name="HARISH INDALKAR" userId="1a9c993c9d05da8e" providerId="LiveId" clId="{6DF2EBAB-6A7B-43E9-A99D-96E3F8CBBA07}" dt="2018-10-25T17:25:09.945" v="541" actId="255"/>
          <ac:spMkLst>
            <pc:docMk/>
            <pc:sldMk cId="578167000" sldId="258"/>
            <ac:spMk id="5" creationId="{2F2E32D5-5D62-4AFF-94F0-BAC365BA275F}"/>
          </ac:spMkLst>
        </pc:spChg>
        <pc:spChg chg="add mod">
          <ac:chgData name="HARISH INDALKAR" userId="1a9c993c9d05da8e" providerId="LiveId" clId="{6DF2EBAB-6A7B-43E9-A99D-96E3F8CBBA07}" dt="2018-10-25T17:29:18.115" v="839" actId="20577"/>
          <ac:spMkLst>
            <pc:docMk/>
            <pc:sldMk cId="578167000" sldId="258"/>
            <ac:spMk id="6" creationId="{ACCFC163-E176-49E9-945C-BAC27101C1BE}"/>
          </ac:spMkLst>
        </pc:spChg>
      </pc:sldChg>
      <pc:sldChg chg="addSp delSp modSp add del">
        <pc:chgData name="HARISH INDALKAR" userId="1a9c993c9d05da8e" providerId="LiveId" clId="{6DF2EBAB-6A7B-43E9-A99D-96E3F8CBBA07}" dt="2018-10-25T17:31:21.565" v="853" actId="2696"/>
        <pc:sldMkLst>
          <pc:docMk/>
          <pc:sldMk cId="3560068557" sldId="259"/>
        </pc:sldMkLst>
        <pc:spChg chg="del">
          <ac:chgData name="HARISH INDALKAR" userId="1a9c993c9d05da8e" providerId="LiveId" clId="{6DF2EBAB-6A7B-43E9-A99D-96E3F8CBBA07}" dt="2018-10-25T17:29:34.802" v="841" actId="478"/>
          <ac:spMkLst>
            <pc:docMk/>
            <pc:sldMk cId="3560068557" sldId="259"/>
            <ac:spMk id="2" creationId="{DBEECDAB-EF61-4FD1-80A6-E7E4F4D37FDA}"/>
          </ac:spMkLst>
        </pc:spChg>
        <pc:spChg chg="del">
          <ac:chgData name="HARISH INDALKAR" userId="1a9c993c9d05da8e" providerId="LiveId" clId="{6DF2EBAB-6A7B-43E9-A99D-96E3F8CBBA07}" dt="2018-10-25T17:29:37.411" v="842" actId="478"/>
          <ac:spMkLst>
            <pc:docMk/>
            <pc:sldMk cId="3560068557" sldId="259"/>
            <ac:spMk id="3" creationId="{0392A9FC-A601-4AC9-AADF-6B47F5B57540}"/>
          </ac:spMkLst>
        </pc:spChg>
        <pc:spChg chg="add mod">
          <ac:chgData name="HARISH INDALKAR" userId="1a9c993c9d05da8e" providerId="LiveId" clId="{6DF2EBAB-6A7B-43E9-A99D-96E3F8CBBA07}" dt="2018-10-25T17:30:52.784" v="851" actId="1076"/>
          <ac:spMkLst>
            <pc:docMk/>
            <pc:sldMk cId="3560068557" sldId="259"/>
            <ac:spMk id="4" creationId="{0602A6D0-6DDB-4588-9130-C868FE810262}"/>
          </ac:spMkLst>
        </pc:spChg>
      </pc:sldChg>
      <pc:sldChg chg="modSp add">
        <pc:chgData name="HARISH INDALKAR" userId="1a9c993c9d05da8e" providerId="LiveId" clId="{6DF2EBAB-6A7B-43E9-A99D-96E3F8CBBA07}" dt="2018-10-25T17:33:24.432" v="938" actId="20577"/>
        <pc:sldMkLst>
          <pc:docMk/>
          <pc:sldMk cId="3568903022" sldId="260"/>
        </pc:sldMkLst>
        <pc:spChg chg="mod">
          <ac:chgData name="HARISH INDALKAR" userId="1a9c993c9d05da8e" providerId="LiveId" clId="{6DF2EBAB-6A7B-43E9-A99D-96E3F8CBBA07}" dt="2018-10-25T17:31:35.170" v="858" actId="20577"/>
          <ac:spMkLst>
            <pc:docMk/>
            <pc:sldMk cId="3568903022" sldId="260"/>
            <ac:spMk id="5" creationId="{2F2E32D5-5D62-4AFF-94F0-BAC365BA275F}"/>
          </ac:spMkLst>
        </pc:spChg>
        <pc:spChg chg="mod">
          <ac:chgData name="HARISH INDALKAR" userId="1a9c993c9d05da8e" providerId="LiveId" clId="{6DF2EBAB-6A7B-43E9-A99D-96E3F8CBBA07}" dt="2018-10-25T17:33:24.432" v="938" actId="20577"/>
          <ac:spMkLst>
            <pc:docMk/>
            <pc:sldMk cId="3568903022" sldId="260"/>
            <ac:spMk id="6" creationId="{ACCFC163-E176-49E9-945C-BAC27101C1BE}"/>
          </ac:spMkLst>
        </pc:spChg>
      </pc:sldChg>
      <pc:sldChg chg="modSp add">
        <pc:chgData name="HARISH INDALKAR" userId="1a9c993c9d05da8e" providerId="LiveId" clId="{6DF2EBAB-6A7B-43E9-A99D-96E3F8CBBA07}" dt="2018-10-25T17:51:23.234" v="1390" actId="20577"/>
        <pc:sldMkLst>
          <pc:docMk/>
          <pc:sldMk cId="891504864" sldId="261"/>
        </pc:sldMkLst>
        <pc:spChg chg="mod">
          <ac:chgData name="HARISH INDALKAR" userId="1a9c993c9d05da8e" providerId="LiveId" clId="{6DF2EBAB-6A7B-43E9-A99D-96E3F8CBBA07}" dt="2018-10-25T17:34:33.675" v="948" actId="20577"/>
          <ac:spMkLst>
            <pc:docMk/>
            <pc:sldMk cId="891504864" sldId="261"/>
            <ac:spMk id="4" creationId="{47E25BAC-6690-496B-8A5B-3F83C872D68A}"/>
          </ac:spMkLst>
        </pc:spChg>
        <pc:spChg chg="mod">
          <ac:chgData name="HARISH INDALKAR" userId="1a9c993c9d05da8e" providerId="LiveId" clId="{6DF2EBAB-6A7B-43E9-A99D-96E3F8CBBA07}" dt="2018-10-25T17:34:39.883" v="949" actId="20577"/>
          <ac:spMkLst>
            <pc:docMk/>
            <pc:sldMk cId="891504864" sldId="261"/>
            <ac:spMk id="5" creationId="{2F2E32D5-5D62-4AFF-94F0-BAC365BA275F}"/>
          </ac:spMkLst>
        </pc:spChg>
        <pc:spChg chg="mod">
          <ac:chgData name="HARISH INDALKAR" userId="1a9c993c9d05da8e" providerId="LiveId" clId="{6DF2EBAB-6A7B-43E9-A99D-96E3F8CBBA07}" dt="2018-10-25T17:51:23.234" v="1390" actId="20577"/>
          <ac:spMkLst>
            <pc:docMk/>
            <pc:sldMk cId="891504864" sldId="261"/>
            <ac:spMk id="6" creationId="{ACCFC163-E176-49E9-945C-BAC27101C1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B8BD-BAFB-498D-800B-A717880F4F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1361-F21A-4FDD-8C66-02586161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78FE-5E27-4FEA-9D1F-52F4BF50786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9A0E-990C-4A13-9799-7925EE352D75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0F7B-771E-4040-8E39-8D9EEE8C29A0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6974-5C76-4A36-8A7E-40F5F4264FF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5DD763-8759-4D33-A34C-85DF1687CFA5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9F38-860F-4AB1-AA42-48BC0FA3ED47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1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7C7-34B1-4AD3-8339-28A7F5C5BAAC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45B-5B27-41FD-8D6D-89A6646AE5E5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0765-D6AD-4035-97D7-8595F04DFC4E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F5B6-C54A-4FFD-9B66-091D0A0CE1ED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058-3719-4437-B29F-3BF7B2D5F81A}" type="datetime1">
              <a:rPr lang="en-US" smtClean="0"/>
              <a:t>10/25/2018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8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39AE98-10AA-4BF6-BAA0-F760E8F45BAD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626EEA-021F-4499-9229-0B30238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C54C8-E2E7-4689-B5DE-47807DFA2B4F}"/>
              </a:ext>
            </a:extLst>
          </p:cNvPr>
          <p:cNvSpPr txBox="1"/>
          <p:nvPr/>
        </p:nvSpPr>
        <p:spPr>
          <a:xfrm>
            <a:off x="3909526" y="2321004"/>
            <a:ext cx="4226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GROUP 13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4673F-3CC4-4281-94D8-C14FEE1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4A3A2-37F4-4308-99FF-0AC3A0E606C5}"/>
              </a:ext>
            </a:extLst>
          </p:cNvPr>
          <p:cNvSpPr txBox="1"/>
          <p:nvPr/>
        </p:nvSpPr>
        <p:spPr>
          <a:xfrm>
            <a:off x="821094" y="6718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0D00-D155-436F-8857-0DF7AF8B4E94}"/>
              </a:ext>
            </a:extLst>
          </p:cNvPr>
          <p:cNvSpPr txBox="1"/>
          <p:nvPr/>
        </p:nvSpPr>
        <p:spPr>
          <a:xfrm>
            <a:off x="821094" y="1800808"/>
            <a:ext cx="7343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Various events happening around and need to register through their portal.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Remember their web address ,  username and password for all separately.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you want to share any previously attended event details to friends, colleagues. Many a times people forget or can’t recollect.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in one portal for registration and keep track of events attended.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A6D3-EFF6-4886-B027-E01F760E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25BAC-6690-496B-8A5B-3F83C872D68A}"/>
              </a:ext>
            </a:extLst>
          </p:cNvPr>
          <p:cNvSpPr txBox="1"/>
          <p:nvPr/>
        </p:nvSpPr>
        <p:spPr>
          <a:xfrm>
            <a:off x="3797560" y="363894"/>
            <a:ext cx="510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CORE FEARURES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E32D5-5D62-4AFF-94F0-BAC365BA275F}"/>
              </a:ext>
            </a:extLst>
          </p:cNvPr>
          <p:cNvSpPr txBox="1"/>
          <p:nvPr/>
        </p:nvSpPr>
        <p:spPr>
          <a:xfrm>
            <a:off x="886408" y="1474237"/>
            <a:ext cx="321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FC163-E176-49E9-945C-BAC27101C1BE}"/>
              </a:ext>
            </a:extLst>
          </p:cNvPr>
          <p:cNvSpPr txBox="1"/>
          <p:nvPr/>
        </p:nvSpPr>
        <p:spPr>
          <a:xfrm>
            <a:off x="951722" y="2677886"/>
            <a:ext cx="9153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 various events happening.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for the events the person wants to attain.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edit the register event before happening.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History.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0919B-D902-4681-9CDC-42AD7B5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25BAC-6690-496B-8A5B-3F83C872D68A}"/>
              </a:ext>
            </a:extLst>
          </p:cNvPr>
          <p:cNvSpPr txBox="1"/>
          <p:nvPr/>
        </p:nvSpPr>
        <p:spPr>
          <a:xfrm>
            <a:off x="3797560" y="363894"/>
            <a:ext cx="510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CORE FEARURES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E32D5-5D62-4AFF-94F0-BAC365BA275F}"/>
              </a:ext>
            </a:extLst>
          </p:cNvPr>
          <p:cNvSpPr txBox="1"/>
          <p:nvPr/>
        </p:nvSpPr>
        <p:spPr>
          <a:xfrm>
            <a:off x="886408" y="1474237"/>
            <a:ext cx="321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FC163-E176-49E9-945C-BAC27101C1BE}"/>
              </a:ext>
            </a:extLst>
          </p:cNvPr>
          <p:cNvSpPr txBox="1"/>
          <p:nvPr/>
        </p:nvSpPr>
        <p:spPr>
          <a:xfrm>
            <a:off x="951722" y="2677886"/>
            <a:ext cx="915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the number of registrations for the previous posted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A38FC-ACBB-4661-BD9F-23341F01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25BAC-6690-496B-8A5B-3F83C872D68A}"/>
              </a:ext>
            </a:extLst>
          </p:cNvPr>
          <p:cNvSpPr txBox="1"/>
          <p:nvPr/>
        </p:nvSpPr>
        <p:spPr>
          <a:xfrm>
            <a:off x="3797560" y="363894"/>
            <a:ext cx="510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EXTRA FEARURES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E32D5-5D62-4AFF-94F0-BAC365BA275F}"/>
              </a:ext>
            </a:extLst>
          </p:cNvPr>
          <p:cNvSpPr txBox="1"/>
          <p:nvPr/>
        </p:nvSpPr>
        <p:spPr>
          <a:xfrm>
            <a:off x="886408" y="1474237"/>
            <a:ext cx="321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FC163-E176-49E9-945C-BAC27101C1BE}"/>
              </a:ext>
            </a:extLst>
          </p:cNvPr>
          <p:cNvSpPr txBox="1"/>
          <p:nvPr/>
        </p:nvSpPr>
        <p:spPr>
          <a:xfrm>
            <a:off x="1026367" y="2220686"/>
            <a:ext cx="915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CAPTCHA for validating human or machine while registering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user has attended registered  event or not can be seen in his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will register for people who are attending the event and later can see who has attended the events.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DDD74-3FB1-401F-98A7-C5F4083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EEA-021F-4499-9229-0B3023829C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</TotalTime>
  <Words>167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INDALKAR</dc:creator>
  <cp:lastModifiedBy>HARISH INDALKAR</cp:lastModifiedBy>
  <cp:revision>1</cp:revision>
  <dcterms:created xsi:type="dcterms:W3CDTF">2018-10-25T16:43:34Z</dcterms:created>
  <dcterms:modified xsi:type="dcterms:W3CDTF">2018-10-25T17:58:50Z</dcterms:modified>
</cp:coreProperties>
</file>