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1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E77EA-87B4-49EF-884D-E17BE974F98C}" type="datetimeFigureOut">
              <a:rPr lang="en-IN" smtClean="0"/>
              <a:t>09-07-2013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436A9-33CD-49CE-8180-5C8CE2D77BA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93436A9-33CD-49CE-8180-5C8CE2D77BA1}"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DBBD5D-9DA3-4720-884A-C7540C7D0A6A}" type="datetimeFigureOut">
              <a:rPr lang="en-IN" smtClean="0"/>
              <a:t>09-07-2013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BBD5D-9DA3-4720-884A-C7540C7D0A6A}" type="datetimeFigureOut">
              <a:rPr lang="en-IN" smtClean="0"/>
              <a:t>09-07-2013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BBD5D-9DA3-4720-884A-C7540C7D0A6A}" type="datetimeFigureOut">
              <a:rPr lang="en-IN" smtClean="0"/>
              <a:t>09-07-2013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BBD5D-9DA3-4720-884A-C7540C7D0A6A}" type="datetimeFigureOut">
              <a:rPr lang="en-IN" smtClean="0"/>
              <a:t>09-07-2013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DBBD5D-9DA3-4720-884A-C7540C7D0A6A}" type="datetimeFigureOut">
              <a:rPr lang="en-IN" smtClean="0"/>
              <a:t>09-07-2013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DBBD5D-9DA3-4720-884A-C7540C7D0A6A}" type="datetimeFigureOut">
              <a:rPr lang="en-IN" smtClean="0"/>
              <a:t>09-07-2013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DBBD5D-9DA3-4720-884A-C7540C7D0A6A}" type="datetimeFigureOut">
              <a:rPr lang="en-IN" smtClean="0"/>
              <a:t>09-07-2013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DBBD5D-9DA3-4720-884A-C7540C7D0A6A}" type="datetimeFigureOut">
              <a:rPr lang="en-IN" smtClean="0"/>
              <a:t>09-07-2013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BBD5D-9DA3-4720-884A-C7540C7D0A6A}" type="datetimeFigureOut">
              <a:rPr lang="en-IN" smtClean="0"/>
              <a:t>09-07-2013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BBD5D-9DA3-4720-884A-C7540C7D0A6A}" type="datetimeFigureOut">
              <a:rPr lang="en-IN" smtClean="0"/>
              <a:t>09-07-2013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BBD5D-9DA3-4720-884A-C7540C7D0A6A}" type="datetimeFigureOut">
              <a:rPr lang="en-IN" smtClean="0"/>
              <a:t>09-07-2013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401531-0534-4C97-A844-0EC5E0FA711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BBD5D-9DA3-4720-884A-C7540C7D0A6A}" type="datetimeFigureOut">
              <a:rPr lang="en-IN" smtClean="0"/>
              <a:t>09-07-2013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01531-0534-4C97-A844-0EC5E0FA71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mba.com/schools-and-programs/how-schools-find-you.asp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3" cstate="print"/>
          <a:srcRect/>
          <a:stretch>
            <a:fillRect/>
          </a:stretch>
        </p:blipFill>
        <p:spPr bwMode="auto">
          <a:xfrm>
            <a:off x="1259632" y="980728"/>
            <a:ext cx="6410325" cy="2486025"/>
          </a:xfrm>
          <a:prstGeom prst="rect">
            <a:avLst/>
          </a:prstGeom>
          <a:noFill/>
          <a:ln w="9525">
            <a:noFill/>
            <a:miter lim="800000"/>
            <a:headEnd/>
            <a:tailEnd/>
          </a:ln>
        </p:spPr>
      </p:pic>
      <p:sp>
        <p:nvSpPr>
          <p:cNvPr id="5" name="Rounded Rectangle 4"/>
          <p:cNvSpPr/>
          <p:nvPr/>
        </p:nvSpPr>
        <p:spPr>
          <a:xfrm>
            <a:off x="1979712" y="1844824"/>
            <a:ext cx="2160240"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475656" y="1700808"/>
            <a:ext cx="2664296" cy="50405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Free Question</a:t>
            </a:r>
            <a:endParaRPr lang="en-IN" dirty="0"/>
          </a:p>
        </p:txBody>
      </p:sp>
      <p:sp>
        <p:nvSpPr>
          <p:cNvPr id="8" name="Rounded Rectangle 7"/>
          <p:cNvSpPr/>
          <p:nvPr/>
        </p:nvSpPr>
        <p:spPr>
          <a:xfrm>
            <a:off x="1259632" y="2348880"/>
            <a:ext cx="6912768" cy="108012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Question</a:t>
            </a:r>
          </a:p>
          <a:p>
            <a:pPr algn="ctr"/>
            <a:r>
              <a:rPr lang="en-US" dirty="0" smtClean="0"/>
              <a:t>Registered on mba.com? Login in to get 4 more questions</a:t>
            </a:r>
          </a:p>
          <a:p>
            <a:pPr algn="ctr"/>
            <a:r>
              <a:rPr lang="en-US" dirty="0" smtClean="0"/>
              <a:t>Not registered on mba.com? Register now to get free GMAT questions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ChangeAspect="1" noChangeArrowheads="1"/>
          </p:cNvPicPr>
          <p:nvPr/>
        </p:nvPicPr>
        <p:blipFill>
          <a:blip r:embed="rId3" cstate="print"/>
          <a:srcRect/>
          <a:stretch>
            <a:fillRect/>
          </a:stretch>
        </p:blipFill>
        <p:spPr bwMode="auto">
          <a:xfrm>
            <a:off x="1115616" y="836712"/>
            <a:ext cx="4534739" cy="4075137"/>
          </a:xfrm>
          <a:prstGeom prst="rect">
            <a:avLst/>
          </a:prstGeom>
          <a:noFill/>
          <a:ln w="9525">
            <a:noFill/>
            <a:miter lim="800000"/>
            <a:headEnd/>
            <a:tailEnd/>
          </a:ln>
        </p:spPr>
      </p:pic>
      <p:sp>
        <p:nvSpPr>
          <p:cNvPr id="6" name="Rounded Rectangle 5"/>
          <p:cNvSpPr/>
          <p:nvPr/>
        </p:nvSpPr>
        <p:spPr>
          <a:xfrm>
            <a:off x="611560" y="3501008"/>
            <a:ext cx="4896544" cy="8640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rPr>
              <a:t>A graduate management education at an international institution offers Indian students an enormous opportunity for professional growth.</a:t>
            </a:r>
          </a:p>
          <a:p>
            <a:pPr algn="ctr"/>
            <a:endParaRPr lang="en-IN" sz="1200" dirty="0">
              <a:solidFill>
                <a:schemeClr val="tx1"/>
              </a:solidFill>
            </a:endParaRPr>
          </a:p>
        </p:txBody>
      </p:sp>
      <p:pic>
        <p:nvPicPr>
          <p:cNvPr id="2051" name="Picture 3"/>
          <p:cNvPicPr>
            <a:picLocks noChangeAspect="1" noChangeArrowheads="1"/>
          </p:cNvPicPr>
          <p:nvPr/>
        </p:nvPicPr>
        <p:blipFill>
          <a:blip r:embed="rId4" cstate="print"/>
          <a:srcRect l="31159" t="17830" r="31159" b="23192"/>
          <a:stretch>
            <a:fillRect/>
          </a:stretch>
        </p:blipFill>
        <p:spPr bwMode="auto">
          <a:xfrm>
            <a:off x="1403648" y="2420888"/>
            <a:ext cx="1800200" cy="1080120"/>
          </a:xfrm>
          <a:prstGeom prst="rect">
            <a:avLst/>
          </a:prstGeom>
          <a:noFill/>
          <a:ln w="9525">
            <a:noFill/>
            <a:miter lim="800000"/>
            <a:headEnd/>
            <a:tailEnd/>
          </a:ln>
        </p:spPr>
      </p:pic>
      <p:sp>
        <p:nvSpPr>
          <p:cNvPr id="8" name="Rounded Rectangle 7"/>
          <p:cNvSpPr/>
          <p:nvPr/>
        </p:nvSpPr>
        <p:spPr>
          <a:xfrm>
            <a:off x="1259632" y="1772816"/>
            <a:ext cx="4176464" cy="50405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prompted you to pursue an MBA abroad?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4067944" y="3185591"/>
            <a:ext cx="4815275" cy="3672409"/>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0" y="44624"/>
            <a:ext cx="8592036" cy="26642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3" cstate="print"/>
          <a:srcRect/>
          <a:stretch>
            <a:fillRect/>
          </a:stretch>
        </p:blipFill>
        <p:spPr bwMode="auto">
          <a:xfrm>
            <a:off x="48335" y="1844824"/>
            <a:ext cx="9060169" cy="3096343"/>
          </a:xfrm>
          <a:prstGeom prst="rect">
            <a:avLst/>
          </a:prstGeom>
          <a:noFill/>
          <a:ln w="9525">
            <a:noFill/>
            <a:miter lim="800000"/>
            <a:headEnd/>
            <a:tailEnd/>
          </a:ln>
        </p:spPr>
      </p:pic>
      <p:sp>
        <p:nvSpPr>
          <p:cNvPr id="5" name="Rounded Rectangle 4"/>
          <p:cNvSpPr/>
          <p:nvPr/>
        </p:nvSpPr>
        <p:spPr>
          <a:xfrm>
            <a:off x="0" y="2276872"/>
            <a:ext cx="3995936" cy="3600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 with Schools</a:t>
            </a:r>
            <a:endParaRPr lang="en-IN" dirty="0"/>
          </a:p>
        </p:txBody>
      </p:sp>
      <p:sp>
        <p:nvSpPr>
          <p:cNvPr id="6" name="Rounded Rectangle 5"/>
          <p:cNvSpPr/>
          <p:nvPr/>
        </p:nvSpPr>
        <p:spPr>
          <a:xfrm>
            <a:off x="-36512" y="2924944"/>
            <a:ext cx="3888432" cy="187220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Questions on B Schools? Admissions? Classrooms? Programs?</a:t>
            </a:r>
          </a:p>
          <a:p>
            <a:pPr algn="ctr"/>
            <a:r>
              <a:rPr lang="en-US" dirty="0" smtClean="0"/>
              <a:t>Get them answered by experts. Featured School of the month</a:t>
            </a:r>
          </a:p>
          <a:p>
            <a:pPr algn="ctr"/>
            <a:endParaRPr lang="en-US" dirty="0" smtClean="0"/>
          </a:p>
          <a:p>
            <a:pPr algn="ctr"/>
            <a:r>
              <a:rPr lang="en-US" dirty="0" smtClean="0"/>
              <a:t>IIM Bangalore            </a:t>
            </a:r>
          </a:p>
          <a:p>
            <a:pPr algn="ctr"/>
            <a:endParaRPr lang="en-IN" dirty="0"/>
          </a:p>
        </p:txBody>
      </p:sp>
      <p:sp>
        <p:nvSpPr>
          <p:cNvPr id="7" name="Rounded Rectangle 6"/>
          <p:cNvSpPr/>
          <p:nvPr/>
        </p:nvSpPr>
        <p:spPr>
          <a:xfrm>
            <a:off x="4824536" y="2276872"/>
            <a:ext cx="3995936" cy="3600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Schools that are looking for you</a:t>
            </a:r>
            <a:endParaRPr lang="en-IN" dirty="0"/>
          </a:p>
        </p:txBody>
      </p:sp>
      <p:sp>
        <p:nvSpPr>
          <p:cNvPr id="8" name="Rounded Rectangle 7"/>
          <p:cNvSpPr/>
          <p:nvPr/>
        </p:nvSpPr>
        <p:spPr>
          <a:xfrm>
            <a:off x="4788024" y="2852936"/>
            <a:ext cx="3888432" cy="400506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Whether you have taken the GMAT exam or not, make your profile visible to more than 400 global programs through Graduate Management Admission Search Service (GMASS) and know where you fit.</a:t>
            </a:r>
          </a:p>
          <a:p>
            <a:pPr algn="ctr"/>
            <a:endParaRPr lang="en-US" dirty="0"/>
          </a:p>
          <a:p>
            <a:pPr algn="ctr"/>
            <a:r>
              <a:rPr lang="en-US" dirty="0" smtClean="0"/>
              <a:t>Sign up for free</a:t>
            </a:r>
          </a:p>
          <a:p>
            <a:pPr algn="ctr"/>
            <a:r>
              <a:rPr lang="en-IN" dirty="0" smtClean="0">
                <a:solidFill>
                  <a:schemeClr val="bg1"/>
                </a:solidFill>
                <a:hlinkClick r:id="rId4"/>
              </a:rPr>
              <a:t>http://www.mba.com/schools-and-programs/how-schools-find-you.aspx</a:t>
            </a:r>
            <a:endParaRPr lang="en-US" dirty="0" smtClean="0">
              <a:solidFill>
                <a:schemeClr val="bg1"/>
              </a:solidFill>
            </a:endParaRPr>
          </a:p>
          <a:p>
            <a:pPr algn="ctr"/>
            <a:endParaRPr lang="en-US" dirty="0" smtClean="0"/>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media</a:t>
            </a:r>
            <a:br>
              <a:rPr lang="en-US" dirty="0" smtClean="0"/>
            </a:br>
            <a:endParaRPr lang="en-IN" dirty="0"/>
          </a:p>
        </p:txBody>
      </p:sp>
      <p:pic>
        <p:nvPicPr>
          <p:cNvPr id="5122" name="Picture 2"/>
          <p:cNvPicPr>
            <a:picLocks noChangeAspect="1" noChangeArrowheads="1"/>
          </p:cNvPicPr>
          <p:nvPr/>
        </p:nvPicPr>
        <p:blipFill>
          <a:blip r:embed="rId3" cstate="print"/>
          <a:srcRect/>
          <a:stretch>
            <a:fillRect/>
          </a:stretch>
        </p:blipFill>
        <p:spPr bwMode="auto">
          <a:xfrm>
            <a:off x="611560" y="1412776"/>
            <a:ext cx="5295900" cy="2057400"/>
          </a:xfrm>
          <a:prstGeom prst="rect">
            <a:avLst/>
          </a:prstGeom>
          <a:noFill/>
          <a:ln w="9525">
            <a:noFill/>
            <a:miter lim="800000"/>
            <a:headEnd/>
            <a:tailEnd/>
          </a:ln>
        </p:spPr>
      </p:pic>
      <p:pic>
        <p:nvPicPr>
          <p:cNvPr id="5" name="Picture 4" descr="tfnewsletter.bmp"/>
          <p:cNvPicPr>
            <a:picLocks noChangeAspect="1"/>
          </p:cNvPicPr>
          <p:nvPr/>
        </p:nvPicPr>
        <p:blipFill>
          <a:blip r:embed="rId4" cstate="print"/>
          <a:stretch>
            <a:fillRect/>
          </a:stretch>
        </p:blipFill>
        <p:spPr>
          <a:xfrm>
            <a:off x="539552" y="3861048"/>
            <a:ext cx="8230749" cy="2505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lstStyle/>
          <a:p>
            <a:r>
              <a:rPr lang="en-US" dirty="0" smtClean="0"/>
              <a:t>Social media</a:t>
            </a:r>
            <a:endParaRPr lang="en-IN" dirty="0"/>
          </a:p>
        </p:txBody>
      </p:sp>
      <p:pic>
        <p:nvPicPr>
          <p:cNvPr id="4" name="Content Placeholder 3" descr="fb news.bmp"/>
          <p:cNvPicPr>
            <a:picLocks noGrp="1" noChangeAspect="1"/>
          </p:cNvPicPr>
          <p:nvPr>
            <p:ph idx="1"/>
          </p:nvPr>
        </p:nvPicPr>
        <p:blipFill>
          <a:blip r:embed="rId3" cstate="print"/>
          <a:stretch>
            <a:fillRect/>
          </a:stretch>
        </p:blipFill>
        <p:spPr>
          <a:xfrm>
            <a:off x="5133415" y="332656"/>
            <a:ext cx="4010585" cy="3096057"/>
          </a:xfrm>
        </p:spPr>
      </p:pic>
      <p:pic>
        <p:nvPicPr>
          <p:cNvPr id="5" name="Picture 4" descr="twitnews.bmp"/>
          <p:cNvPicPr>
            <a:picLocks noChangeAspect="1"/>
          </p:cNvPicPr>
          <p:nvPr/>
        </p:nvPicPr>
        <p:blipFill>
          <a:blip r:embed="rId4" cstate="print"/>
          <a:stretch>
            <a:fillRect/>
          </a:stretch>
        </p:blipFill>
        <p:spPr>
          <a:xfrm>
            <a:off x="0" y="1412776"/>
            <a:ext cx="5268061" cy="5115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139</Words>
  <Application>Microsoft Office PowerPoint</Application>
  <PresentationFormat>On-screen Show (4:3)</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Social media </vt:lpstr>
      <vt:lpstr>Social media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Spiider</dc:creator>
  <cp:lastModifiedBy>Spiider</cp:lastModifiedBy>
  <cp:revision>1</cp:revision>
  <dcterms:created xsi:type="dcterms:W3CDTF">2013-07-09T06:00:34Z</dcterms:created>
  <dcterms:modified xsi:type="dcterms:W3CDTF">2013-07-09T09:12:52Z</dcterms:modified>
</cp:coreProperties>
</file>