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CCF4B-3403-47E7-9F1C-C0B9654B92CB}" v="974" dt="2022-10-21T20:03:05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-566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9582F-638A-44B5-B5D3-C3E2E92F890F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665E9B-C861-44A1-8297-8429AD2A3DD8}">
      <dgm:prSet custT="1"/>
      <dgm:spPr/>
      <dgm:t>
        <a:bodyPr/>
        <a:lstStyle/>
        <a:p>
          <a:r>
            <a:rPr lang="ru-RU" sz="2400" b="1" i="1" dirty="0"/>
            <a:t>В мене </a:t>
          </a:r>
          <a:r>
            <a:rPr lang="ru-RU" sz="2400" b="1" i="1" dirty="0" err="1"/>
            <a:t>дві</a:t>
          </a:r>
          <a:r>
            <a:rPr lang="ru-RU" sz="2400" b="1" i="1" dirty="0"/>
            <a:t> </a:t>
          </a:r>
          <a:r>
            <a:rPr lang="ru-RU" sz="2400" b="1" i="1" dirty="0" err="1"/>
            <a:t>офіційних</a:t>
          </a:r>
          <a:r>
            <a:rPr lang="ru-RU" sz="2400" b="1" i="1" dirty="0"/>
            <a:t> </a:t>
          </a:r>
          <a:r>
            <a:rPr lang="ru-RU" sz="2400" b="1" i="1" dirty="0" err="1"/>
            <a:t>роботи</a:t>
          </a:r>
          <a:r>
            <a:rPr lang="ru-RU" sz="2400" b="1" i="1" dirty="0"/>
            <a:t> .</a:t>
          </a:r>
          <a:endParaRPr lang="en-US" sz="2400" b="1" i="1" dirty="0"/>
        </a:p>
      </dgm:t>
    </dgm:pt>
    <dgm:pt modelId="{2F1C7140-E5FA-40F8-B5F3-9C7FF39FEFD1}" type="parTrans" cxnId="{10ECF270-A713-4827-8E1B-5FAB62C07975}">
      <dgm:prSet/>
      <dgm:spPr/>
      <dgm:t>
        <a:bodyPr/>
        <a:lstStyle/>
        <a:p>
          <a:endParaRPr lang="en-US"/>
        </a:p>
      </dgm:t>
    </dgm:pt>
    <dgm:pt modelId="{5F697D7E-5FC7-4F92-92D4-269A696C4718}" type="sibTrans" cxnId="{10ECF270-A713-4827-8E1B-5FAB62C07975}">
      <dgm:prSet/>
      <dgm:spPr/>
      <dgm:t>
        <a:bodyPr/>
        <a:lstStyle/>
        <a:p>
          <a:endParaRPr lang="en-US"/>
        </a:p>
      </dgm:t>
    </dgm:pt>
    <dgm:pt modelId="{D6B04585-C3DB-4314-A870-EBEA75E0E22E}">
      <dgm:prSet custT="1"/>
      <dgm:spPr/>
      <dgm:t>
        <a:bodyPr/>
        <a:lstStyle/>
        <a:p>
          <a:pPr rtl="0"/>
          <a:r>
            <a: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Я </a:t>
          </a:r>
          <a:r>
            <a:rPr lang="ru-RU" sz="2000" b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працюю</a:t>
          </a:r>
          <a:r>
            <a: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фельдшером ШМД </a:t>
          </a:r>
          <a:r>
            <a: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та </a:t>
          </a:r>
          <a:r>
            <a: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фельдшером </a:t>
          </a:r>
          <a:r>
            <a:rPr lang="ru-RU" sz="2000" b="1" u="sng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виправної</a:t>
          </a:r>
          <a:r>
            <a: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b="1" u="sng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колонії</a:t>
          </a:r>
          <a:r>
            <a: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№20</a:t>
          </a:r>
          <a:r>
            <a: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b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вже</a:t>
          </a:r>
          <a:r>
            <a: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 7 </a:t>
          </a:r>
          <a:r>
            <a:rPr lang="ru-RU" sz="2000" b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років</a:t>
          </a:r>
          <a:r>
            <a: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477911-9D32-4AE3-BB49-DCAAA40C72D5}" type="parTrans" cxnId="{283F486C-9B95-4983-AD95-CDFF71DE156F}">
      <dgm:prSet/>
      <dgm:spPr/>
      <dgm:t>
        <a:bodyPr/>
        <a:lstStyle/>
        <a:p>
          <a:endParaRPr lang="en-US"/>
        </a:p>
      </dgm:t>
    </dgm:pt>
    <dgm:pt modelId="{AFA63839-ACF9-421D-A5DE-F41B117DF9A9}" type="sibTrans" cxnId="{283F486C-9B95-4983-AD95-CDFF71DE156F}">
      <dgm:prSet/>
      <dgm:spPr/>
      <dgm:t>
        <a:bodyPr/>
        <a:lstStyle/>
        <a:p>
          <a:endParaRPr lang="en-US"/>
        </a:p>
      </dgm:t>
    </dgm:pt>
    <dgm:pt modelId="{A80E85F5-27DE-41E4-A240-AEA06865A5F2}" type="pres">
      <dgm:prSet presAssocID="{3619582F-638A-44B5-B5D3-C3E2E92F890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"/>
        </a:p>
      </dgm:t>
    </dgm:pt>
    <dgm:pt modelId="{470ACE2D-2C0E-4A98-A04A-9EBD2DE4CA1E}" type="pres">
      <dgm:prSet presAssocID="{8B665E9B-C861-44A1-8297-8429AD2A3DD8}" presName="thickLine" presStyleLbl="alignNode1" presStyleIdx="0" presStyleCnt="2"/>
      <dgm:spPr/>
    </dgm:pt>
    <dgm:pt modelId="{0212117A-428D-48D3-831F-9FE91A263577}" type="pres">
      <dgm:prSet presAssocID="{8B665E9B-C861-44A1-8297-8429AD2A3DD8}" presName="horz1" presStyleCnt="0"/>
      <dgm:spPr/>
    </dgm:pt>
    <dgm:pt modelId="{50AB1445-4E3E-48F3-8C8F-716278E7E70D}" type="pres">
      <dgm:prSet presAssocID="{8B665E9B-C861-44A1-8297-8429AD2A3DD8}" presName="tx1" presStyleLbl="revTx" presStyleIdx="0" presStyleCnt="2" custScaleX="95251" custScaleY="35870"/>
      <dgm:spPr/>
      <dgm:t>
        <a:bodyPr/>
        <a:lstStyle/>
        <a:p>
          <a:endParaRPr lang=""/>
        </a:p>
      </dgm:t>
    </dgm:pt>
    <dgm:pt modelId="{412FDEF8-BD3B-47FA-A3A1-3324155ACA17}" type="pres">
      <dgm:prSet presAssocID="{8B665E9B-C861-44A1-8297-8429AD2A3DD8}" presName="vert1" presStyleCnt="0"/>
      <dgm:spPr/>
    </dgm:pt>
    <dgm:pt modelId="{24F2F1D3-4FA1-4970-8A36-A7EB260CD6F4}" type="pres">
      <dgm:prSet presAssocID="{D6B04585-C3DB-4314-A870-EBEA75E0E22E}" presName="thickLine" presStyleLbl="alignNode1" presStyleIdx="1" presStyleCnt="2"/>
      <dgm:spPr/>
    </dgm:pt>
    <dgm:pt modelId="{27E40D19-C1F4-4C14-9804-BAFB0624156B}" type="pres">
      <dgm:prSet presAssocID="{D6B04585-C3DB-4314-A870-EBEA75E0E22E}" presName="horz1" presStyleCnt="0"/>
      <dgm:spPr/>
    </dgm:pt>
    <dgm:pt modelId="{1B2FA302-D3B9-4374-8BF5-8031AE65882C}" type="pres">
      <dgm:prSet presAssocID="{D6B04585-C3DB-4314-A870-EBEA75E0E22E}" presName="tx1" presStyleLbl="revTx" presStyleIdx="1" presStyleCnt="2"/>
      <dgm:spPr/>
      <dgm:t>
        <a:bodyPr/>
        <a:lstStyle/>
        <a:p>
          <a:endParaRPr lang=""/>
        </a:p>
      </dgm:t>
    </dgm:pt>
    <dgm:pt modelId="{ED54E13F-1334-418C-8EEE-FD37FF30DE4F}" type="pres">
      <dgm:prSet presAssocID="{D6B04585-C3DB-4314-A870-EBEA75E0E22E}" presName="vert1" presStyleCnt="0"/>
      <dgm:spPr/>
    </dgm:pt>
  </dgm:ptLst>
  <dgm:cxnLst>
    <dgm:cxn modelId="{283F486C-9B95-4983-AD95-CDFF71DE156F}" srcId="{3619582F-638A-44B5-B5D3-C3E2E92F890F}" destId="{D6B04585-C3DB-4314-A870-EBEA75E0E22E}" srcOrd="1" destOrd="0" parTransId="{E1477911-9D32-4AE3-BB49-DCAAA40C72D5}" sibTransId="{AFA63839-ACF9-421D-A5DE-F41B117DF9A9}"/>
    <dgm:cxn modelId="{D02F5D10-362E-441D-9AC3-97037203BF24}" type="presOf" srcId="{D6B04585-C3DB-4314-A870-EBEA75E0E22E}" destId="{1B2FA302-D3B9-4374-8BF5-8031AE65882C}" srcOrd="0" destOrd="0" presId="urn:microsoft.com/office/officeart/2008/layout/LinedList"/>
    <dgm:cxn modelId="{7D01BB32-1FEE-4703-AF4A-C59BA004F495}" type="presOf" srcId="{3619582F-638A-44B5-B5D3-C3E2E92F890F}" destId="{A80E85F5-27DE-41E4-A240-AEA06865A5F2}" srcOrd="0" destOrd="0" presId="urn:microsoft.com/office/officeart/2008/layout/LinedList"/>
    <dgm:cxn modelId="{10ECF270-A713-4827-8E1B-5FAB62C07975}" srcId="{3619582F-638A-44B5-B5D3-C3E2E92F890F}" destId="{8B665E9B-C861-44A1-8297-8429AD2A3DD8}" srcOrd="0" destOrd="0" parTransId="{2F1C7140-E5FA-40F8-B5F3-9C7FF39FEFD1}" sibTransId="{5F697D7E-5FC7-4F92-92D4-269A696C4718}"/>
    <dgm:cxn modelId="{079DF191-0C6C-4142-9941-EE93A0416F52}" type="presOf" srcId="{8B665E9B-C861-44A1-8297-8429AD2A3DD8}" destId="{50AB1445-4E3E-48F3-8C8F-716278E7E70D}" srcOrd="0" destOrd="0" presId="urn:microsoft.com/office/officeart/2008/layout/LinedList"/>
    <dgm:cxn modelId="{5539CF3E-D450-4F41-A3C3-E6FAC63511B5}" type="presParOf" srcId="{A80E85F5-27DE-41E4-A240-AEA06865A5F2}" destId="{470ACE2D-2C0E-4A98-A04A-9EBD2DE4CA1E}" srcOrd="0" destOrd="0" presId="urn:microsoft.com/office/officeart/2008/layout/LinedList"/>
    <dgm:cxn modelId="{FA397746-FB41-4FAE-A870-AFD10D60AD1C}" type="presParOf" srcId="{A80E85F5-27DE-41E4-A240-AEA06865A5F2}" destId="{0212117A-428D-48D3-831F-9FE91A263577}" srcOrd="1" destOrd="0" presId="urn:microsoft.com/office/officeart/2008/layout/LinedList"/>
    <dgm:cxn modelId="{DF478202-B3B5-4CEA-B8B5-73788D7AF1FD}" type="presParOf" srcId="{0212117A-428D-48D3-831F-9FE91A263577}" destId="{50AB1445-4E3E-48F3-8C8F-716278E7E70D}" srcOrd="0" destOrd="0" presId="urn:microsoft.com/office/officeart/2008/layout/LinedList"/>
    <dgm:cxn modelId="{5C559431-D1BB-4BE3-B147-1E3D8BD1ABAC}" type="presParOf" srcId="{0212117A-428D-48D3-831F-9FE91A263577}" destId="{412FDEF8-BD3B-47FA-A3A1-3324155ACA17}" srcOrd="1" destOrd="0" presId="urn:microsoft.com/office/officeart/2008/layout/LinedList"/>
    <dgm:cxn modelId="{3C26380B-3B72-4032-A6D0-4F21010187A0}" type="presParOf" srcId="{A80E85F5-27DE-41E4-A240-AEA06865A5F2}" destId="{24F2F1D3-4FA1-4970-8A36-A7EB260CD6F4}" srcOrd="2" destOrd="0" presId="urn:microsoft.com/office/officeart/2008/layout/LinedList"/>
    <dgm:cxn modelId="{8C765F7A-78A4-45A1-A1D6-C196CE85A52B}" type="presParOf" srcId="{A80E85F5-27DE-41E4-A240-AEA06865A5F2}" destId="{27E40D19-C1F4-4C14-9804-BAFB0624156B}" srcOrd="3" destOrd="0" presId="urn:microsoft.com/office/officeart/2008/layout/LinedList"/>
    <dgm:cxn modelId="{E587E2C5-B32B-4D61-BF4B-61229DD01D84}" type="presParOf" srcId="{27E40D19-C1F4-4C14-9804-BAFB0624156B}" destId="{1B2FA302-D3B9-4374-8BF5-8031AE65882C}" srcOrd="0" destOrd="0" presId="urn:microsoft.com/office/officeart/2008/layout/LinedList"/>
    <dgm:cxn modelId="{F1D845E2-E12E-467F-9638-78FE8A64723F}" type="presParOf" srcId="{27E40D19-C1F4-4C14-9804-BAFB0624156B}" destId="{ED54E13F-1334-418C-8EEE-FD37FF30DE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ACE2D-2C0E-4A98-A04A-9EBD2DE4CA1E}">
      <dsp:nvSpPr>
        <dsp:cNvPr id="0" name=""/>
        <dsp:cNvSpPr/>
      </dsp:nvSpPr>
      <dsp:spPr>
        <a:xfrm>
          <a:off x="0" y="879"/>
          <a:ext cx="68945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AB1445-4E3E-48F3-8C8F-716278E7E70D}">
      <dsp:nvSpPr>
        <dsp:cNvPr id="0" name=""/>
        <dsp:cNvSpPr/>
      </dsp:nvSpPr>
      <dsp:spPr>
        <a:xfrm>
          <a:off x="0" y="879"/>
          <a:ext cx="6567152" cy="52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/>
            <a:t>В мене </a:t>
          </a:r>
          <a:r>
            <a:rPr lang="ru-RU" sz="2400" b="1" i="1" kern="1200" dirty="0" err="1"/>
            <a:t>дві</a:t>
          </a:r>
          <a:r>
            <a:rPr lang="ru-RU" sz="2400" b="1" i="1" kern="1200" dirty="0"/>
            <a:t> </a:t>
          </a:r>
          <a:r>
            <a:rPr lang="ru-RU" sz="2400" b="1" i="1" kern="1200" dirty="0" err="1"/>
            <a:t>офіційних</a:t>
          </a:r>
          <a:r>
            <a:rPr lang="ru-RU" sz="2400" b="1" i="1" kern="1200" dirty="0"/>
            <a:t> </a:t>
          </a:r>
          <a:r>
            <a:rPr lang="ru-RU" sz="2400" b="1" i="1" kern="1200" dirty="0" err="1"/>
            <a:t>роботи</a:t>
          </a:r>
          <a:r>
            <a:rPr lang="ru-RU" sz="2400" b="1" i="1" kern="1200" dirty="0"/>
            <a:t> .</a:t>
          </a:r>
          <a:endParaRPr lang="en-US" sz="2400" b="1" i="1" kern="1200" dirty="0"/>
        </a:p>
      </dsp:txBody>
      <dsp:txXfrm>
        <a:off x="0" y="879"/>
        <a:ext cx="6567152" cy="528347"/>
      </dsp:txXfrm>
    </dsp:sp>
    <dsp:sp modelId="{24F2F1D3-4FA1-4970-8A36-A7EB260CD6F4}">
      <dsp:nvSpPr>
        <dsp:cNvPr id="0" name=""/>
        <dsp:cNvSpPr/>
      </dsp:nvSpPr>
      <dsp:spPr>
        <a:xfrm>
          <a:off x="0" y="529226"/>
          <a:ext cx="68945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2FA302-D3B9-4374-8BF5-8031AE65882C}">
      <dsp:nvSpPr>
        <dsp:cNvPr id="0" name=""/>
        <dsp:cNvSpPr/>
      </dsp:nvSpPr>
      <dsp:spPr>
        <a:xfrm>
          <a:off x="0" y="529226"/>
          <a:ext cx="6894576" cy="147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Я </a:t>
          </a:r>
          <a:r>
            <a:rPr lang="ru-RU" sz="2000" b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працюю</a:t>
          </a:r>
          <a:r>
            <a:rPr lang="ru-RU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фельдшером ШМД </a:t>
          </a:r>
          <a:r>
            <a:rPr lang="ru-RU" sz="2000" b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та </a:t>
          </a:r>
          <a:r>
            <a:rPr lang="ru-RU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фельдшером </a:t>
          </a:r>
          <a:r>
            <a:rPr lang="ru-RU" sz="2000" b="1" u="sng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виправної</a:t>
          </a:r>
          <a:r>
            <a:rPr lang="ru-RU" sz="2000" b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b="1" u="sng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колонії</a:t>
          </a:r>
          <a:r>
            <a:rPr lang="ru-RU" sz="2000" b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№20</a:t>
          </a:r>
          <a:r>
            <a:rPr lang="ru-RU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b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вже</a:t>
          </a:r>
          <a:r>
            <a:rPr lang="ru-RU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7 </a:t>
          </a:r>
          <a:r>
            <a:rPr lang="ru-RU" sz="2000" b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років</a:t>
          </a:r>
          <a:r>
            <a:rPr lang="ru-RU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29226"/>
        <a:ext cx="6894576" cy="1472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5">
            <a:extLst>
              <a:ext uri="{FF2B5EF4-FFF2-40B4-BE49-F238E27FC236}">
                <a16:creationId xmlns:a16="http://schemas.microsoft.com/office/drawing/2014/main" xmlns="" id="{F12E7CC5-C78B-4EBD-9565-3FA00FAA6C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человек, внутренний, сте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91BADEAA-4B05-8BE2-FF38-B254967AB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80"/>
          <a:stretch/>
        </p:blipFill>
        <p:spPr>
          <a:xfrm>
            <a:off x="776268" y="965199"/>
            <a:ext cx="3346408" cy="4927602"/>
          </a:xfrm>
          <a:prstGeom prst="rect">
            <a:avLst/>
          </a:prstGeom>
        </p:spPr>
      </p:pic>
      <p:sp>
        <p:nvSpPr>
          <p:cNvPr id="35" name="Freeform: Shape 17">
            <a:extLst>
              <a:ext uri="{FF2B5EF4-FFF2-40B4-BE49-F238E27FC236}">
                <a16:creationId xmlns:a16="http://schemas.microsoft.com/office/drawing/2014/main" xmlns="" id="{3A4529A5-F675-429F-8044-01372BB13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ru-RU" sz="6600" dirty="0">
                <a:solidFill>
                  <a:srgbClr val="FFFFFF"/>
                </a:solidFill>
                <a:cs typeface="Calibri Light"/>
              </a:rPr>
              <a:t>Доброго дня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 smtClean="0">
                <a:solidFill>
                  <a:srgbClr val="FFFFFF"/>
                </a:solidFill>
                <a:cs typeface="Calibri"/>
              </a:rPr>
              <a:t> Мене </a:t>
            </a:r>
            <a:r>
              <a:rPr lang="ru-RU" dirty="0" err="1">
                <a:solidFill>
                  <a:srgbClr val="FFFFFF"/>
                </a:solidFill>
                <a:cs typeface="Calibri"/>
              </a:rPr>
              <a:t>звати</a:t>
            </a:r>
            <a:r>
              <a:rPr lang="ru-RU" dirty="0">
                <a:solidFill>
                  <a:srgbClr val="FFFFFF"/>
                </a:solidFill>
                <a:cs typeface="Calibri"/>
              </a:rPr>
              <a:t> </a:t>
            </a:r>
            <a:r>
              <a:rPr lang="ru-RU" dirty="0" err="1">
                <a:solidFill>
                  <a:srgbClr val="FFFFFF"/>
                </a:solidFill>
                <a:cs typeface="Calibri"/>
              </a:rPr>
              <a:t>Сергій</a:t>
            </a:r>
            <a:r>
              <a:rPr lang="ru-RU" dirty="0">
                <a:solidFill>
                  <a:srgbClr val="FFFFFF"/>
                </a:solidFill>
                <a:cs typeface="Calibri"/>
              </a:rPr>
              <a:t> і </a:t>
            </a:r>
            <a:r>
              <a:rPr lang="ru-RU" dirty="0" err="1">
                <a:solidFill>
                  <a:srgbClr val="FFFFFF"/>
                </a:solidFill>
                <a:cs typeface="Calibri"/>
              </a:rPr>
              <a:t>ця</a:t>
            </a:r>
            <a:r>
              <a:rPr lang="ru-RU" dirty="0">
                <a:solidFill>
                  <a:srgbClr val="FFFFFF"/>
                </a:solidFill>
                <a:cs typeface="Calibri"/>
              </a:rPr>
              <a:t> </a:t>
            </a:r>
            <a:r>
              <a:rPr lang="ru-RU" dirty="0" err="1">
                <a:solidFill>
                  <a:srgbClr val="FFFFFF"/>
                </a:solidFill>
                <a:cs typeface="Calibri"/>
              </a:rPr>
              <a:t>презентація</a:t>
            </a:r>
            <a:r>
              <a:rPr lang="ru-RU" dirty="0">
                <a:solidFill>
                  <a:srgbClr val="FFFFFF"/>
                </a:solidFill>
                <a:cs typeface="Calibri"/>
              </a:rPr>
              <a:t> про мене 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xmlns="" id="{63DAB858-5A0C-4AFF-AAC6-705EDF8DB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86A1B9-D7FB-D283-A560-E22C586C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>
                <a:cs typeface="Calibri Light"/>
              </a:rPr>
              <a:t>Про </a:t>
            </a:r>
            <a:r>
              <a:rPr lang="ru-RU" sz="5400" dirty="0" smtClean="0">
                <a:cs typeface="Calibri Light"/>
              </a:rPr>
              <a:t>мене:</a:t>
            </a:r>
            <a:r>
              <a:rPr lang="ru-RU" sz="5400" dirty="0">
                <a:cs typeface="Calibri Light"/>
              </a:rPr>
              <a:t> </a:t>
            </a:r>
            <a:endParaRPr lang="ru-RU" sz="5400" dirty="0"/>
          </a:p>
        </p:txBody>
      </p:sp>
      <p:sp>
        <p:nvSpPr>
          <p:cNvPr id="76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FDA512-DB76-7B11-48A7-03F23212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3" y="3534264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cs typeface="Calibri"/>
              </a:rPr>
              <a:t>   </a:t>
            </a:r>
            <a:r>
              <a:rPr lang="ru-RU" sz="2200" i="1" dirty="0" err="1" smtClean="0">
                <a:solidFill>
                  <a:schemeClr val="tx2">
                    <a:lumMod val="75000"/>
                  </a:schemeClr>
                </a:solidFill>
                <a:cs typeface="Calibri"/>
              </a:rPr>
              <a:t>Моє</a:t>
            </a: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повне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ПІБ: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Борсук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Сергій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Андрійович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 </a:t>
            </a: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cs typeface="Calibri"/>
              </a:rPr>
              <a:t>. </a:t>
            </a:r>
            <a:r>
              <a:rPr lang="ru-RU" sz="2200" i="1" dirty="0" err="1" smtClean="0">
                <a:solidFill>
                  <a:schemeClr val="tx2">
                    <a:lumMod val="75000"/>
                  </a:schemeClr>
                </a:solidFill>
                <a:cs typeface="Calibri"/>
              </a:rPr>
              <a:t>Мені</a:t>
            </a: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28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років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.Я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народився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17.12.1993 р. в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місті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Вільнянськ,Запорізької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області</a:t>
            </a:r>
            <a:r>
              <a:rPr lang="ru-RU" sz="2200" i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endParaRPr lang="ru-RU" sz="2200" i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" name="Рисунок 5" descr="Изображение выглядит как человек, снег, девочка, маленький&#10;&#10;Автоматически созданное описание">
            <a:extLst>
              <a:ext uri="{FF2B5EF4-FFF2-40B4-BE49-F238E27FC236}">
                <a16:creationId xmlns:a16="http://schemas.microsoft.com/office/drawing/2014/main" xmlns="" id="{482F6067-F514-A399-323A-4C3C96A01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8" r="-1" b="4117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85">
            <a:extLst>
              <a:ext uri="{FF2B5EF4-FFF2-40B4-BE49-F238E27FC236}">
                <a16:creationId xmlns:a16="http://schemas.microsoft.com/office/drawing/2014/main" xmlns="" id="{F83B1BEA-1159-4AE5-AD9B-9440E5189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33ABDC-8203-D9A2-A148-24F859D9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5482"/>
            <a:ext cx="3898392" cy="1998575"/>
          </a:xfrm>
        </p:spPr>
        <p:txBody>
          <a:bodyPr anchor="ctr">
            <a:normAutofit/>
          </a:bodyPr>
          <a:lstStyle/>
          <a:p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Моя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робота:</a:t>
            </a:r>
            <a:r>
              <a:rPr lang="ru-RU" sz="4800" dirty="0">
                <a:cs typeface="Calibri Light"/>
              </a:rPr>
              <a:t> </a:t>
            </a:r>
            <a:endParaRPr lang="ru-RU" sz="4800" dirty="0"/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xmlns="" id="{5D50C310-510F-45B8-81D2-BE905D5C6D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Рисунок 73" descr="Изображение выглядит как дорога, внешний, транспорт, припаркован&#10;&#10;Автоматически созданное описание">
            <a:extLst>
              <a:ext uri="{FF2B5EF4-FFF2-40B4-BE49-F238E27FC236}">
                <a16:creationId xmlns:a16="http://schemas.microsoft.com/office/drawing/2014/main" xmlns="" id="{A03C882E-E286-3EB7-20B2-FCDFFE0AD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8" r="9588" b="-1"/>
          <a:stretch/>
        </p:blipFill>
        <p:spPr>
          <a:xfrm>
            <a:off x="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  <p:graphicFrame>
        <p:nvGraphicFramePr>
          <p:cNvPr id="13" name="Объект 2">
            <a:extLst>
              <a:ext uri="{FF2B5EF4-FFF2-40B4-BE49-F238E27FC236}">
                <a16:creationId xmlns:a16="http://schemas.microsoft.com/office/drawing/2014/main" xmlns="" id="{47C1BA5B-A574-D21A-1E26-6B4910CE1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90353"/>
              </p:ext>
            </p:extLst>
          </p:nvPr>
        </p:nvGraphicFramePr>
        <p:xfrm>
          <a:off x="4654295" y="381000"/>
          <a:ext cx="6894576" cy="200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34" y="1945340"/>
            <a:ext cx="3684486" cy="49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5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xmlns="" id="{79BB35BC-D5C2-4C8B-A22A-A71E61919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9A4B5A-FAE3-3127-8305-E3CFA785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pPr algn="ctr"/>
            <a:r>
              <a:rPr lang="ru-RU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Освіта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: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4" descr="Изображение выглядит как фабрика, ночь&#10;&#10;Автоматически созданное описание">
            <a:extLst>
              <a:ext uri="{FF2B5EF4-FFF2-40B4-BE49-F238E27FC236}">
                <a16:creationId xmlns:a16="http://schemas.microsoft.com/office/drawing/2014/main" xmlns="" id="{07FDBB35-1126-C7E8-445A-532A17BB8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54" r="1502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C9A41D5-40DB-2A4C-20D2-F55CF322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067" y="2333297"/>
            <a:ext cx="548803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ea typeface="+mn-lt"/>
                <a:cs typeface="+mn-lt"/>
              </a:rPr>
              <a:t>    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В </a:t>
            </a:r>
            <a:r>
              <a:rPr lang="ru-RU" sz="2000" b="1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2011 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році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я</a:t>
            </a:r>
            <a:r>
              <a:rPr lang="ru-RU" sz="2000" b="1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ru-RU" sz="2000" b="1" i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закінчив</a:t>
            </a:r>
            <a:r>
              <a:rPr lang="ru-RU" sz="2000" b="1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11 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класів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3 2011 по 2014 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навчався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в 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Запорізькому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медичному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коледжі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та 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здобув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диплом за 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спеціальністью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«</a:t>
            </a:r>
            <a:r>
              <a:rPr lang="ru-RU" sz="2000" b="1" i="1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Лікувальна</a:t>
            </a:r>
            <a:r>
              <a:rPr lang="ru-RU" sz="2000" b="1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справа».</a:t>
            </a:r>
          </a:p>
          <a:p>
            <a:pPr marL="0" indent="0">
              <a:buNone/>
            </a:pP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За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років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медицині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зрозумів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хочу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вищу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освіту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іншою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спеціальністю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розвиватися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іншій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сфері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Зараз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2022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вступив до ЗНУ на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спеціальність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Металургія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3398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25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загроможденны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xmlns="" id="{40E3A869-26C2-4146-D1D5-78D158D76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3" name="Rectangle 27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0CC47F-FC79-D254-E44E-BC4C3C1C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Мої</a:t>
            </a:r>
            <a:r>
              <a:rPr lang="ru-RU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захоплення</a:t>
            </a:r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1742C24-F7C9-C622-71CB-D182DBBC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свій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вільний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час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іноді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полюбляю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грати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комп'ютерні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ігри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cs typeface="Calibri"/>
              </a:rPr>
              <a:t> </a:t>
            </a:r>
          </a:p>
          <a:p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7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69AAE0-49D5-4C8B-8BA2-55898C00E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собака, внешний, трава, сидит&#10;&#10;Автоматически созданное описание">
            <a:extLst>
              <a:ext uri="{FF2B5EF4-FFF2-40B4-BE49-F238E27FC236}">
                <a16:creationId xmlns:a16="http://schemas.microsoft.com/office/drawing/2014/main" xmlns="" id="{FD8ED818-2162-DE6B-1F89-ED479729B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2" r="-2" b="23092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B55BD1-CDF7-0456-CAA3-9D4625F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 мене є домашні улюбленці </a:t>
            </a:r>
          </a:p>
        </p:txBody>
      </p:sp>
      <p:pic>
        <p:nvPicPr>
          <p:cNvPr id="4" name="Рисунок 4" descr="Изображение выглядит как кот, внутренний, кровать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684CA29B-DD83-DC6F-6505-902622B81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515" r="1" b="11627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98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xmlns="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BAA1C3-ED54-8670-E3AB-DF5D042F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365" y="481584"/>
            <a:ext cx="6929807" cy="282639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000"/>
              </a:spcBef>
            </a:pP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Я </a:t>
            </a:r>
            <a:r>
              <a:rPr lang="ru-RU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ще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 </a:t>
            </a:r>
            <a:r>
              <a:rPr lang="ru-RU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довго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 </a:t>
            </a:r>
            <a:r>
              <a:rPr lang="ru-RU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можу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 </a:t>
            </a:r>
            <a:r>
              <a:rPr lang="ru-RU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розповідати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 про себе, але </a:t>
            </a:r>
            <a:r>
              <a:rPr lang="ru-RU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презентацію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 </a:t>
            </a:r>
            <a:r>
              <a:rPr lang="ru-RU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вже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 треба </a:t>
            </a:r>
            <a:r>
              <a:rPr lang="ru-RU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завершувати</a:t>
            </a:r>
            <a:r>
              <a:rPr lang="ru-RU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.</a:t>
            </a:r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 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 Light"/>
            </a:endParaRPr>
          </a:p>
          <a:p>
            <a:endParaRPr lang="ru-RU" sz="3600" dirty="0">
              <a:cs typeface="Calibri Light"/>
            </a:endParaRPr>
          </a:p>
        </p:txBody>
      </p:sp>
      <p:pic>
        <p:nvPicPr>
          <p:cNvPr id="6" name="Рисунок 6" descr="Изображение выглядит как человек, внеш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9D2A2554-5C65-EA84-4701-FA29F358A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4" b="17424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84DB7B-729B-7CC5-AC9E-3AF6D3DE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3429000"/>
            <a:ext cx="6894576" cy="2761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6000" dirty="0">
                <a:cs typeface="Calibri"/>
              </a:rPr>
              <a:t>ДЯКУЮ ЗА </a:t>
            </a:r>
            <a:r>
              <a:rPr lang="ru-RU" sz="6000" dirty="0" smtClean="0">
                <a:cs typeface="Calibri"/>
              </a:rPr>
              <a:t>УВАГУ</a:t>
            </a:r>
            <a:endParaRPr lang="ru-RU" sz="6000" dirty="0">
              <a:cs typeface="Calibri"/>
            </a:endParaRPr>
          </a:p>
          <a:p>
            <a:pPr marL="0" indent="0">
              <a:buNone/>
            </a:pPr>
            <a:endParaRPr lang="ru-RU" sz="2200" dirty="0">
              <a:cs typeface="Calibri"/>
            </a:endParaRPr>
          </a:p>
        </p:txBody>
      </p:sp>
      <p:sp>
        <p:nvSpPr>
          <p:cNvPr id="9" name="Улыбающееся лицо 8">
            <a:extLst>
              <a:ext uri="{FF2B5EF4-FFF2-40B4-BE49-F238E27FC236}">
                <a16:creationId xmlns:a16="http://schemas.microsoft.com/office/drawing/2014/main" xmlns="" id="{6DD021AA-848F-0E1B-B071-836F1F0642A3}"/>
              </a:ext>
            </a:extLst>
          </p:cNvPr>
          <p:cNvSpPr/>
          <p:nvPr/>
        </p:nvSpPr>
        <p:spPr>
          <a:xfrm>
            <a:off x="10313147" y="3679088"/>
            <a:ext cx="431800" cy="35560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</Words>
  <Application>Microsoft Office PowerPoint</Application>
  <PresentationFormat>Произвольный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Доброго дня</vt:lpstr>
      <vt:lpstr>Про мене: </vt:lpstr>
      <vt:lpstr>Моя робота: </vt:lpstr>
      <vt:lpstr>Освіта:</vt:lpstr>
      <vt:lpstr>Мої захоплення:</vt:lpstr>
      <vt:lpstr>В мене є домашні улюбленці </vt:lpstr>
      <vt:lpstr>Я ще довго можу розповідати про себе, але презентацію вже треба завершувати.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Пользователь Windows</cp:lastModifiedBy>
  <cp:revision>330</cp:revision>
  <dcterms:created xsi:type="dcterms:W3CDTF">2022-10-21T18:23:45Z</dcterms:created>
  <dcterms:modified xsi:type="dcterms:W3CDTF">2022-10-22T09:43:37Z</dcterms:modified>
</cp:coreProperties>
</file>