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6" r:id="rId9"/>
    <p:sldId id="273" r:id="rId10"/>
    <p:sldId id="259" r:id="rId11"/>
  </p:sldIdLst>
  <p:sldSz cx="115220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B705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5000" autoAdjust="0"/>
  </p:normalViewPr>
  <p:slideViewPr>
    <p:cSldViewPr>
      <p:cViewPr varScale="1">
        <p:scale>
          <a:sx n="89" d="100"/>
          <a:sy n="89" d="100"/>
        </p:scale>
        <p:origin x="-768" y="-96"/>
      </p:cViewPr>
      <p:guideLst>
        <p:guide orient="horz" pos="21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5526-AE2F-487A-9320-2C42C963F873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194C6-01D8-43C3-91FC-17A6E2A9A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479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24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130426"/>
            <a:ext cx="979376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74639"/>
            <a:ext cx="259246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74639"/>
            <a:ext cx="7585366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 -2-3-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" y="0"/>
            <a:ext cx="1152144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406901"/>
            <a:ext cx="979376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906713"/>
            <a:ext cx="97937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600201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600201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35113"/>
            <a:ext cx="5090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174875"/>
            <a:ext cx="5090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535113"/>
            <a:ext cx="5092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174875"/>
            <a:ext cx="5092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73050"/>
            <a:ext cx="37906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73051"/>
            <a:ext cx="644116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435101"/>
            <a:ext cx="37906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800600"/>
            <a:ext cx="69132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12775"/>
            <a:ext cx="69132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367338"/>
            <a:ext cx="69132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00201"/>
            <a:ext cx="103698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356351"/>
            <a:ext cx="3648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-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" y="0"/>
            <a:ext cx="115214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4915" y="2945311"/>
            <a:ext cx="7471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sz="4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项目分享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9540" y="51435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深圳市中安信业创业投资有限公司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5903913" y="4631304"/>
            <a:ext cx="4429156" cy="357190"/>
          </a:xfrm>
          <a:prstGeom prst="round2DiagRect">
            <a:avLst/>
          </a:prstGeom>
          <a:solidFill>
            <a:srgbClr val="B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45359" y="4631304"/>
            <a:ext cx="26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电脑信息部</a:t>
            </a:r>
          </a:p>
        </p:txBody>
      </p:sp>
      <p:sp>
        <p:nvSpPr>
          <p:cNvPr id="11" name="减号 10"/>
          <p:cNvSpPr/>
          <p:nvPr/>
        </p:nvSpPr>
        <p:spPr>
          <a:xfrm>
            <a:off x="6118227" y="5261681"/>
            <a:ext cx="642942" cy="71438"/>
          </a:xfrm>
          <a:prstGeom prst="mathMinus">
            <a:avLst/>
          </a:prstGeom>
          <a:solidFill>
            <a:srgbClr val="B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减号 11"/>
          <p:cNvSpPr/>
          <p:nvPr/>
        </p:nvSpPr>
        <p:spPr>
          <a:xfrm>
            <a:off x="9404375" y="5261681"/>
            <a:ext cx="642942" cy="71438"/>
          </a:xfrm>
          <a:prstGeom prst="mathMinus">
            <a:avLst/>
          </a:prstGeom>
          <a:solidFill>
            <a:srgbClr val="B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PPT -2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" y="0"/>
            <a:ext cx="1152144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1537" y="1928802"/>
            <a:ext cx="4999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7" name="六边形 6"/>
          <p:cNvSpPr/>
          <p:nvPr/>
        </p:nvSpPr>
        <p:spPr>
          <a:xfrm>
            <a:off x="154619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68933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83247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797561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261" y="3842097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3988" y="3857628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7128" y="3857628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0268" y="3857628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PPT 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0"/>
            <a:ext cx="115214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063" y="1475890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Monkey</a:t>
            </a:r>
            <a:endParaRPr lang="zh-CN" altLang="en-US" sz="42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离页连接符 13"/>
          <p:cNvSpPr/>
          <p:nvPr/>
        </p:nvSpPr>
        <p:spPr>
          <a:xfrm rot="16200000">
            <a:off x="1305092" y="2741410"/>
            <a:ext cx="625083" cy="714380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离页连接符 14"/>
          <p:cNvSpPr/>
          <p:nvPr/>
        </p:nvSpPr>
        <p:spPr>
          <a:xfrm rot="16200000">
            <a:off x="1305093" y="3812980"/>
            <a:ext cx="625083" cy="714380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2843" y="2844226"/>
            <a:ext cx="34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319" y="3929067"/>
            <a:ext cx="34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6261" y="28860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6261" y="3957585"/>
            <a:ext cx="174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）项目入口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界面与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.py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15" y="1928802"/>
            <a:ext cx="31718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2343" y="1928802"/>
            <a:ext cx="457203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2409" y="2643182"/>
            <a:ext cx="34194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75153" y="4786322"/>
            <a:ext cx="6067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）运行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monkey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并获取执行过程的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log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25" y="1928802"/>
            <a:ext cx="104775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117436" y="5143512"/>
            <a:ext cx="11404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shell monkey -s 1314520 -p </a:t>
            </a:r>
            <a:r>
              <a:rPr lang="en-US" altLang="zh-CN" dirty="0" err="1" smtClean="0"/>
              <a:t>com.zaxy.zatestapp</a:t>
            </a:r>
            <a:r>
              <a:rPr lang="en-US" altLang="zh-CN" dirty="0" smtClean="0"/>
              <a:t> --throttle 500 --pct-touch 20 --pct-motion 20 --pct-trackball 0 --pct-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0 --pct-</a:t>
            </a:r>
            <a:r>
              <a:rPr lang="en-US" altLang="zh-CN" dirty="0" err="1" smtClean="0"/>
              <a:t>majornav</a:t>
            </a:r>
            <a:r>
              <a:rPr lang="en-US" altLang="zh-CN" dirty="0" smtClean="0"/>
              <a:t> 0 --pct-</a:t>
            </a:r>
            <a:r>
              <a:rPr lang="en-US" altLang="zh-CN" dirty="0" err="1" smtClean="0"/>
              <a:t>syskeys</a:t>
            </a:r>
            <a:r>
              <a:rPr lang="en-US" altLang="zh-CN" dirty="0" smtClean="0"/>
              <a:t> 10 --pct-</a:t>
            </a:r>
            <a:r>
              <a:rPr lang="en-US" altLang="zh-CN" dirty="0" err="1" smtClean="0"/>
              <a:t>appswitch</a:t>
            </a:r>
            <a:r>
              <a:rPr lang="en-US" altLang="zh-CN" dirty="0" smtClean="0"/>
              <a:t> 10 --pct-</a:t>
            </a:r>
            <a:r>
              <a:rPr lang="en-US" altLang="zh-CN" dirty="0" err="1" smtClean="0"/>
              <a:t>anyevent</a:t>
            </a:r>
            <a:r>
              <a:rPr lang="en-US" altLang="zh-CN" dirty="0" smtClean="0"/>
              <a:t> 10 --ignore-crashes --ignore-timeouts -v -v -v </a:t>
            </a:r>
            <a:r>
              <a:rPr lang="en-US" altLang="zh-CN" dirty="0" smtClean="0"/>
              <a:t>100  </a:t>
            </a:r>
            <a:r>
              <a:rPr lang="en-US" altLang="zh-CN" dirty="0" smtClean="0"/>
              <a:t>&gt;log\ 2018-06-26-11-18-36 log.txt 2&gt;&amp;1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&gt;&amp;1</a:t>
            </a:r>
            <a:r>
              <a:rPr lang="zh-CN" altLang="en-US" dirty="0" smtClean="0"/>
              <a:t>意思就是将标准错误输出到标准输出中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定时停止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monkey–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采用子线程同步定时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881" y="3000372"/>
            <a:ext cx="9787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停止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的方法是使用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命令获取当前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进行的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直接在任务管理器中关闭当前进程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top -n 1  | </a:t>
            </a:r>
            <a:r>
              <a:rPr lang="en-US" altLang="zh-CN" dirty="0" err="1" smtClean="0"/>
              <a:t>findstr</a:t>
            </a:r>
            <a:r>
              <a:rPr lang="en-US" altLang="zh-CN" dirty="0" smtClean="0"/>
              <a:t> </a:t>
            </a:r>
            <a:r>
              <a:rPr lang="en-US" altLang="zh-CN" dirty="0" smtClean="0"/>
              <a:t>monkey – </a:t>
            </a:r>
            <a:r>
              <a:rPr lang="zh-CN" altLang="en-US" dirty="0" smtClean="0"/>
              <a:t>返回字符串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解析出其中的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kill </a:t>
            </a:r>
            <a:r>
              <a:rPr lang="en-US" altLang="zh-CN" dirty="0" err="1" smtClean="0"/>
              <a:t>pid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881" y="1928802"/>
            <a:ext cx="77153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）结果分析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解析运行时保存的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，是否有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CRASH—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应用停止运行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ANR –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程序无响应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）发送邮件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49" y="1714488"/>
            <a:ext cx="10761697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4691" y="50004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项目流程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1" y="857232"/>
            <a:ext cx="94011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939" y="1142984"/>
            <a:ext cx="10287072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随机种子数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-p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-c category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如果指定一个或多个类别，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Monkey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将只允许系统启动这些指定类别中列出的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-v –v –v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的详细程度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--throttle 800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延时（事件之间的延时）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--pct-trackball 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轨迹球事件的百分比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montion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montion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事件百分比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montion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事件是由屏幕上某处一个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时间，一系列伪随机的移动事件和一个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事件组成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majornav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主键导航事件百分比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基本导航事件百分比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appswitch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启动的百分比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syskeys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系统事件的百分比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pcr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-flip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拖拽事件的百分比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--pct-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pinchzoom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缩放事件的百分比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--ignore-crashes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应用报错继续执行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--ignore-security-exceptions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权限异常继续执行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--ignore-timeouts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报错后继续执行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262</Words>
  <Application>Microsoft Office PowerPoint</Application>
  <PresentationFormat>自定义</PresentationFormat>
  <Paragraphs>127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陈秀源</dc:creator>
  <cp:lastModifiedBy>liusq</cp:lastModifiedBy>
  <cp:revision>834</cp:revision>
  <dcterms:created xsi:type="dcterms:W3CDTF">2016-04-22T07:07:38Z</dcterms:created>
  <dcterms:modified xsi:type="dcterms:W3CDTF">2018-08-22T06:28:41Z</dcterms:modified>
</cp:coreProperties>
</file>