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59" r:id="rId24"/>
    <p:sldId id="287" r:id="rId25"/>
  </p:sldIdLst>
  <p:sldSz cx="115220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B7050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5000" autoAdjust="0"/>
  </p:normalViewPr>
  <p:slideViewPr>
    <p:cSldViewPr>
      <p:cViewPr varScale="1">
        <p:scale>
          <a:sx n="89" d="100"/>
          <a:sy n="89" d="100"/>
        </p:scale>
        <p:origin x="-768" y="-96"/>
      </p:cViewPr>
      <p:guideLst>
        <p:guide orient="horz" pos="2160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5526-AE2F-487A-9320-2C42C963F873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685800"/>
            <a:ext cx="5759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194C6-01D8-43C3-91FC-17A6E2A9A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479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194C6-01D8-43C3-91FC-17A6E2A9A15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24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130426"/>
            <a:ext cx="9793764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886200"/>
            <a:ext cx="806545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274639"/>
            <a:ext cx="2592467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74639"/>
            <a:ext cx="7585366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 -2-3-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" y="0"/>
            <a:ext cx="1152144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406901"/>
            <a:ext cx="979376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906713"/>
            <a:ext cx="979376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600201"/>
            <a:ext cx="50889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600201"/>
            <a:ext cx="50889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35113"/>
            <a:ext cx="5090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174875"/>
            <a:ext cx="5090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535113"/>
            <a:ext cx="5092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174875"/>
            <a:ext cx="5092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73050"/>
            <a:ext cx="379068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73051"/>
            <a:ext cx="644116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435101"/>
            <a:ext cx="379068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800600"/>
            <a:ext cx="69132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612775"/>
            <a:ext cx="69132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367338"/>
            <a:ext cx="69132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74638"/>
            <a:ext cx="103698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00201"/>
            <a:ext cx="103698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356351"/>
            <a:ext cx="2688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356351"/>
            <a:ext cx="3648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356351"/>
            <a:ext cx="2688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android-studio.org/index.php/sd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download/releas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 -2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" y="0"/>
            <a:ext cx="1152144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4915" y="2945311"/>
            <a:ext cx="7471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4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环境搭建分享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9540" y="5143512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深圳市中安信业创业投资有限公司</a:t>
            </a:r>
          </a:p>
        </p:txBody>
      </p:sp>
      <p:sp>
        <p:nvSpPr>
          <p:cNvPr id="10" name="对角圆角矩形 9"/>
          <p:cNvSpPr/>
          <p:nvPr/>
        </p:nvSpPr>
        <p:spPr>
          <a:xfrm>
            <a:off x="5903913" y="4631304"/>
            <a:ext cx="4429156" cy="357190"/>
          </a:xfrm>
          <a:prstGeom prst="round2DiagRect">
            <a:avLst/>
          </a:prstGeom>
          <a:solidFill>
            <a:srgbClr val="B7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45359" y="4631304"/>
            <a:ext cx="26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电脑信息部</a:t>
            </a:r>
          </a:p>
        </p:txBody>
      </p:sp>
      <p:sp>
        <p:nvSpPr>
          <p:cNvPr id="11" name="减号 10"/>
          <p:cNvSpPr/>
          <p:nvPr/>
        </p:nvSpPr>
        <p:spPr>
          <a:xfrm>
            <a:off x="6118227" y="5261681"/>
            <a:ext cx="642942" cy="71438"/>
          </a:xfrm>
          <a:prstGeom prst="mathMinus">
            <a:avLst/>
          </a:prstGeom>
          <a:solidFill>
            <a:srgbClr val="B7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减号 11"/>
          <p:cNvSpPr/>
          <p:nvPr/>
        </p:nvSpPr>
        <p:spPr>
          <a:xfrm>
            <a:off x="9404375" y="5261681"/>
            <a:ext cx="642942" cy="71438"/>
          </a:xfrm>
          <a:prstGeom prst="mathMinus">
            <a:avLst/>
          </a:prstGeom>
          <a:solidFill>
            <a:srgbClr val="B7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新增包的安装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）无网状态下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找到需要下载的包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625" y="2071678"/>
            <a:ext cx="10618821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新增包的安装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）无网状态下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点击下载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选择后缀为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whl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的文件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567" y="2357430"/>
            <a:ext cx="4357718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32475" y="2643182"/>
            <a:ext cx="52673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新增包的安装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）无网状态下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将下载的包放入到无网络的电脑中   命令行进行安装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7633" y="2571744"/>
            <a:ext cx="935837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工具的基础配置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指定本地的下载的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377" y="2071678"/>
            <a:ext cx="99917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工具的基础配置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）设置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的错误提示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567" y="2000240"/>
            <a:ext cx="72580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工具的基础配置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）自动生成文件题头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43" y="1928802"/>
            <a:ext cx="91059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3253" y="50004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Selenium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浏览器以及驱动配置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）下载浏览器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火狐：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http://www.firefox.com.cn/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谷歌：官网需翻墙  我使用的是太平洋下载中心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http://dl.pconline.com.cn/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3253" y="50004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Selenium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浏览器以及驱动配置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）下载浏览器驱动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注意每个浏览器版本对应着不同的驱动  版本一定要对应，否则运行会报错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火狐：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https://github.com/mozilla/geckodriver/releases/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谷歌：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http://chromedriver.storage.googleapis.com/index.html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3253" y="50004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Selenium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浏览器以及驱动配置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）环境配置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将下载的浏览器路径放到系统变量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中，注意不要修改其他的配置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火狐的驱动：直接将驱动路径加到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:\Program Files\Mozilla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Firefox;D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:\Program Files\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browser_drivers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谷歌的驱动：将谷歌的驱动放到安装路径下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 C:\Users\liusq\AppData\Local\Google\Chrome\Application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1947" y="4714884"/>
            <a:ext cx="669607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3253" y="50004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Appium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的安装与配置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）下载地址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Android SDK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http://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tools.android-studio.org/index.php/sdk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.js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https://nodejs.org/download/release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/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Appium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 https://github.com/appium/appium-desktop/releases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PPT -2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" y="0"/>
            <a:ext cx="1152144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063" y="1475890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42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流程图: 离页连接符 13"/>
          <p:cNvSpPr/>
          <p:nvPr/>
        </p:nvSpPr>
        <p:spPr>
          <a:xfrm rot="16200000">
            <a:off x="1305092" y="2741410"/>
            <a:ext cx="625083" cy="714380"/>
          </a:xfrm>
          <a:prstGeom prst="flowChartOffpage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离页连接符 14"/>
          <p:cNvSpPr/>
          <p:nvPr/>
        </p:nvSpPr>
        <p:spPr>
          <a:xfrm rot="16200000">
            <a:off x="1305093" y="3812980"/>
            <a:ext cx="625083" cy="714380"/>
          </a:xfrm>
          <a:prstGeom prst="flowChartOffpage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12843" y="2844226"/>
            <a:ext cx="34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spc="300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3319" y="3929067"/>
            <a:ext cx="34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spc="300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4823" y="2928934"/>
            <a:ext cx="2132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安装下载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74823" y="4000504"/>
            <a:ext cx="2645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新增包的安装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流程图: 离页连接符 9"/>
          <p:cNvSpPr/>
          <p:nvPr/>
        </p:nvSpPr>
        <p:spPr>
          <a:xfrm rot="16200000">
            <a:off x="5769966" y="2562812"/>
            <a:ext cx="625083" cy="785817"/>
          </a:xfrm>
          <a:prstGeom prst="flowChartOffpage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spc="300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75417" y="2786058"/>
            <a:ext cx="2321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工具的基础配置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32475" y="2714620"/>
            <a:ext cx="500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pc="300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spc="300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流程图: 离页连接符 16"/>
          <p:cNvSpPr/>
          <p:nvPr/>
        </p:nvSpPr>
        <p:spPr>
          <a:xfrm rot="16200000">
            <a:off x="5769968" y="3777260"/>
            <a:ext cx="625083" cy="785817"/>
          </a:xfrm>
          <a:prstGeom prst="flowChartOffpage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 rot="10800000" flipV="1">
            <a:off x="5903913" y="3929066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pc="300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6475417" y="4000504"/>
            <a:ext cx="3680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Selenium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浏览器以及驱动配置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流程图: 离页连接符 23"/>
          <p:cNvSpPr/>
          <p:nvPr/>
        </p:nvSpPr>
        <p:spPr>
          <a:xfrm rot="16200000">
            <a:off x="1305092" y="4884549"/>
            <a:ext cx="625083" cy="714380"/>
          </a:xfrm>
          <a:prstGeom prst="flowChartOffpageConnecto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403319" y="5000636"/>
            <a:ext cx="357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pc="300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800" b="1" spc="300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74823" y="5072074"/>
            <a:ext cx="249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Appium</a:t>
            </a:r>
            <a:r>
              <a:rPr lang="zh-CN" altLang="en-US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的安装与配置</a:t>
            </a:r>
            <a:endParaRPr lang="zh-CN" altLang="en-US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3253" y="50004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Appium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的安装与配置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Android SDK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的配置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在系统变量中增加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ANDROID_HOME – SDK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的存放路径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中加入</a:t>
            </a:r>
            <a:r>
              <a:rPr lang="en-US" sz="2000" dirty="0" smtClean="0"/>
              <a:t>%</a:t>
            </a:r>
            <a:r>
              <a:rPr lang="en-US" sz="2000" dirty="0" smtClean="0"/>
              <a:t>ANDROID_HOME%\platform-tools;%ANDROID_HOME%\tools; </a:t>
            </a:r>
            <a:endParaRPr lang="en-US" sz="2000" dirty="0" smtClean="0"/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配置完成后命令行可运行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adb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9665" y="3143248"/>
            <a:ext cx="37719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6195" y="3857628"/>
            <a:ext cx="4362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3253" y="50004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Appium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的安装与配置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的配置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安装包除了安装路径外，默认即可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安装完成后再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中，加入安装路径  我的是：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D:\Program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Files\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nodejs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命令行执行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node –v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显示版本号即安装成功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9071" y="4500570"/>
            <a:ext cx="507209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3253" y="50004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Appium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的安装与配置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appium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的配置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安装包除了安装路径外，默认即可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安装完成后再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中，加入安装路径下的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Appium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node_modules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\.bin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我的是：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D:\Program Files (x86)\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Appium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node_modules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\.bin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命令行执行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appium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–doctor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6195" y="3857628"/>
            <a:ext cx="55435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PPT -2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" y="0"/>
            <a:ext cx="1152144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1537" y="1928802"/>
            <a:ext cx="4999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  <p:sp>
        <p:nvSpPr>
          <p:cNvPr id="7" name="六边形 6"/>
          <p:cNvSpPr/>
          <p:nvPr/>
        </p:nvSpPr>
        <p:spPr>
          <a:xfrm>
            <a:off x="1546195" y="3500438"/>
            <a:ext cx="1905966" cy="1643074"/>
          </a:xfrm>
          <a:prstGeom prst="hexagon">
            <a:avLst/>
          </a:prstGeom>
          <a:solidFill>
            <a:srgbClr val="B70505"/>
          </a:solidFill>
          <a:ln w="38100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3689335" y="3500438"/>
            <a:ext cx="1905966" cy="1643074"/>
          </a:xfrm>
          <a:prstGeom prst="hexagon">
            <a:avLst/>
          </a:prstGeom>
          <a:solidFill>
            <a:srgbClr val="B70505"/>
          </a:solidFill>
          <a:ln w="38100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5832475" y="3500438"/>
            <a:ext cx="1905966" cy="1643074"/>
          </a:xfrm>
          <a:prstGeom prst="hexagon">
            <a:avLst/>
          </a:prstGeom>
          <a:solidFill>
            <a:srgbClr val="B70505"/>
          </a:solidFill>
          <a:ln w="38100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7975615" y="3500438"/>
            <a:ext cx="1905966" cy="1643074"/>
          </a:xfrm>
          <a:prstGeom prst="hexagon">
            <a:avLst/>
          </a:prstGeom>
          <a:solidFill>
            <a:srgbClr val="B70505"/>
          </a:solidFill>
          <a:ln w="38100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6261" y="3842097"/>
            <a:ext cx="954107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3988" y="3857628"/>
            <a:ext cx="954107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7128" y="3857628"/>
            <a:ext cx="954107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0268" y="3857628"/>
            <a:ext cx="954107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</a:t>
            </a:r>
            <a:endParaRPr lang="zh-CN" altLang="en-US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下载安装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）下载路径，下载包选择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https://www.python.org/downloads/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9005" y="2500306"/>
            <a:ext cx="9248775" cy="365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下载安装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）下载路径，下载包选择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01" y="1714488"/>
            <a:ext cx="10072758" cy="483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下载安装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）安装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安装时记得勾选自动添加到环境变量   其余的除了安装路径外，均可采用默认设置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6195" y="3143248"/>
            <a:ext cx="44862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下载安装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）验证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命令行直接执行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显示如下图及安装成功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6195" y="3286124"/>
            <a:ext cx="935837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新增包的安装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）外网状态下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命令行直接执行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pip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命令安装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显示如下图及安装成功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pip install+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安装包名称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8029" y="2786058"/>
            <a:ext cx="5500726" cy="42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6195" y="3571876"/>
            <a:ext cx="900118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新增包的安装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）外网状态下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pycharm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工具直接</a:t>
            </a:r>
            <a:r>
              <a:rPr lang="en-US" sz="2000" dirty="0" smtClean="0"/>
              <a:t>import </a:t>
            </a:r>
            <a:r>
              <a:rPr lang="zh-CN" altLang="en-US" sz="2000" dirty="0" smtClean="0"/>
              <a:t>包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会标红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Install package selenium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后开始下载  下载完成后右下角会有提示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4757" y="2786058"/>
            <a:ext cx="49625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3385" y="5357826"/>
            <a:ext cx="35528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0700808" y="6448032"/>
            <a:ext cx="84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691" y="500042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b="1" dirty="0" smtClean="0">
                <a:solidFill>
                  <a:srgbClr val="B70505"/>
                </a:solidFill>
                <a:latin typeface="微软雅黑" pitchFamily="34" charset="-122"/>
                <a:ea typeface="微软雅黑" pitchFamily="34" charset="-122"/>
              </a:rPr>
              <a:t>新增包的安装</a:t>
            </a:r>
            <a:endParaRPr lang="zh-CN" altLang="en-US" sz="2000" b="1" dirty="0">
              <a:solidFill>
                <a:srgbClr val="B7050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6063" y="1285860"/>
            <a:ext cx="103585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）无网状态下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在有网络的电脑中下载响应的包   网址为：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https://pypi.org/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815" y="2214554"/>
            <a:ext cx="98012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</TotalTime>
  <Words>343</Words>
  <Application>Microsoft Office PowerPoint</Application>
  <PresentationFormat>自定义</PresentationFormat>
  <Paragraphs>264</Paragraphs>
  <Slides>24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陈秀源</dc:creator>
  <cp:lastModifiedBy>liusq</cp:lastModifiedBy>
  <cp:revision>844</cp:revision>
  <dcterms:created xsi:type="dcterms:W3CDTF">2016-04-22T07:07:38Z</dcterms:created>
  <dcterms:modified xsi:type="dcterms:W3CDTF">2018-08-22T08:54:27Z</dcterms:modified>
</cp:coreProperties>
</file>