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88" r:id="rId9"/>
    <p:sldId id="272" r:id="rId10"/>
    <p:sldId id="260" r:id="rId11"/>
    <p:sldId id="262" r:id="rId12"/>
    <p:sldId id="273" r:id="rId13"/>
    <p:sldId id="261" r:id="rId14"/>
    <p:sldId id="284" r:id="rId15"/>
    <p:sldId id="289" r:id="rId16"/>
    <p:sldId id="259" r:id="rId17"/>
    <p:sldId id="274" r:id="rId18"/>
    <p:sldId id="275" r:id="rId19"/>
    <p:sldId id="276" r:id="rId20"/>
    <p:sldId id="277" r:id="rId21"/>
    <p:sldId id="278" r:id="rId22"/>
    <p:sldId id="285" r:id="rId23"/>
    <p:sldId id="290" r:id="rId24"/>
    <p:sldId id="258" r:id="rId25"/>
    <p:sldId id="279" r:id="rId26"/>
    <p:sldId id="280" r:id="rId27"/>
    <p:sldId id="281" r:id="rId28"/>
    <p:sldId id="282" r:id="rId29"/>
    <p:sldId id="286" r:id="rId30"/>
    <p:sldId id="291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5548F-CE59-44E0-884A-43F233117EFC}" type="doc">
      <dgm:prSet loTypeId="urn:microsoft.com/office/officeart/2008/layout/PictureStrips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40FB80A-3757-4AB0-9DB1-1F841D365FD7}">
      <dgm:prSet phldrT="[Text]"/>
      <dgm:spPr/>
      <dgm:t>
        <a:bodyPr/>
        <a:lstStyle/>
        <a:p>
          <a:r>
            <a:rPr lang="en-IN" dirty="0"/>
            <a:t>Scientific Computing</a:t>
          </a:r>
        </a:p>
      </dgm:t>
    </dgm:pt>
    <dgm:pt modelId="{DB5BC5AE-89C2-4E76-95AA-210F641C0F4E}" type="parTrans" cxnId="{C30DD925-5A89-43E9-8D9E-AF9A3AC33721}">
      <dgm:prSet/>
      <dgm:spPr/>
      <dgm:t>
        <a:bodyPr/>
        <a:lstStyle/>
        <a:p>
          <a:endParaRPr lang="en-IN"/>
        </a:p>
      </dgm:t>
    </dgm:pt>
    <dgm:pt modelId="{38972CC4-D596-4B02-90D9-FE9F6163432F}" type="sibTrans" cxnId="{C30DD925-5A89-43E9-8D9E-AF9A3AC33721}">
      <dgm:prSet/>
      <dgm:spPr/>
      <dgm:t>
        <a:bodyPr/>
        <a:lstStyle/>
        <a:p>
          <a:endParaRPr lang="en-IN"/>
        </a:p>
      </dgm:t>
    </dgm:pt>
    <dgm:pt modelId="{E43F64CD-A432-4D0F-9A0C-270630805113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A5FA76DF-D9D9-479F-8CCB-37DFCD2BA476}" type="parTrans" cxnId="{8410B56D-E04C-492F-AE70-51960B7772F9}">
      <dgm:prSet/>
      <dgm:spPr/>
      <dgm:t>
        <a:bodyPr/>
        <a:lstStyle/>
        <a:p>
          <a:endParaRPr lang="en-IN"/>
        </a:p>
      </dgm:t>
    </dgm:pt>
    <dgm:pt modelId="{3F2E4C5C-9A05-4474-A16C-951AAE635198}" type="sibTrans" cxnId="{8410B56D-E04C-492F-AE70-51960B7772F9}">
      <dgm:prSet/>
      <dgm:spPr/>
      <dgm:t>
        <a:bodyPr/>
        <a:lstStyle/>
        <a:p>
          <a:endParaRPr lang="en-IN"/>
        </a:p>
      </dgm:t>
    </dgm:pt>
    <dgm:pt modelId="{BB26F4E5-CB2C-4F07-866E-67119E05FE42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33C51551-A4EF-41C3-A1B7-AE78D5A5B918}" type="parTrans" cxnId="{3D63A62D-7E41-486A-A7ED-938727D6C72E}">
      <dgm:prSet/>
      <dgm:spPr/>
      <dgm:t>
        <a:bodyPr/>
        <a:lstStyle/>
        <a:p>
          <a:endParaRPr lang="en-IN"/>
        </a:p>
      </dgm:t>
    </dgm:pt>
    <dgm:pt modelId="{2DFEC219-63B9-4CDB-9346-10051BF101B2}" type="sibTrans" cxnId="{3D63A62D-7E41-486A-A7ED-938727D6C72E}">
      <dgm:prSet/>
      <dgm:spPr/>
      <dgm:t>
        <a:bodyPr/>
        <a:lstStyle/>
        <a:p>
          <a:endParaRPr lang="en-IN"/>
        </a:p>
      </dgm:t>
    </dgm:pt>
    <dgm:pt modelId="{D18AA043-A9D1-409D-9CED-B75CD822901E}" type="pres">
      <dgm:prSet presAssocID="{F215548F-CE59-44E0-884A-43F233117EFC}" presName="Name0" presStyleCnt="0">
        <dgm:presLayoutVars>
          <dgm:dir/>
          <dgm:resizeHandles val="exact"/>
        </dgm:presLayoutVars>
      </dgm:prSet>
      <dgm:spPr/>
    </dgm:pt>
    <dgm:pt modelId="{D56B5E20-F816-443D-80CF-C20164180F3C}" type="pres">
      <dgm:prSet presAssocID="{540FB80A-3757-4AB0-9DB1-1F841D365FD7}" presName="composite" presStyleCnt="0"/>
      <dgm:spPr/>
    </dgm:pt>
    <dgm:pt modelId="{72172FD6-91F3-4E1F-B8FB-F9E9677ABC94}" type="pres">
      <dgm:prSet presAssocID="{540FB80A-3757-4AB0-9DB1-1F841D365FD7}" presName="rect1" presStyleLbl="trAlignAcc1" presStyleIdx="0" presStyleCnt="3">
        <dgm:presLayoutVars>
          <dgm:bulletEnabled val="1"/>
        </dgm:presLayoutVars>
      </dgm:prSet>
      <dgm:spPr/>
    </dgm:pt>
    <dgm:pt modelId="{5205DA71-2158-49FF-98E2-6B31CEC6C257}" type="pres">
      <dgm:prSet presAssocID="{540FB80A-3757-4AB0-9DB1-1F841D365FD7}" presName="rect2" presStyleLbl="fgImgPlace1" presStyleIdx="0" presStyleCnt="3"/>
      <dgm:spPr/>
    </dgm:pt>
    <dgm:pt modelId="{1E96E575-8496-46C2-9CB7-B361CD6CE396}" type="pres">
      <dgm:prSet presAssocID="{38972CC4-D596-4B02-90D9-FE9F6163432F}" presName="sibTrans" presStyleCnt="0"/>
      <dgm:spPr/>
    </dgm:pt>
    <dgm:pt modelId="{AF5CCE88-A4F4-44E1-8E0C-960F402A880A}" type="pres">
      <dgm:prSet presAssocID="{E43F64CD-A432-4D0F-9A0C-270630805113}" presName="composite" presStyleCnt="0"/>
      <dgm:spPr/>
    </dgm:pt>
    <dgm:pt modelId="{59BC0332-1DE0-4DB0-9716-D6FBCB6C4BEB}" type="pres">
      <dgm:prSet presAssocID="{E43F64CD-A432-4D0F-9A0C-270630805113}" presName="rect1" presStyleLbl="trAlignAcc1" presStyleIdx="1" presStyleCnt="3">
        <dgm:presLayoutVars>
          <dgm:bulletEnabled val="1"/>
        </dgm:presLayoutVars>
      </dgm:prSet>
      <dgm:spPr/>
    </dgm:pt>
    <dgm:pt modelId="{49E441AC-3547-401D-A0B9-AB8977DD1792}" type="pres">
      <dgm:prSet presAssocID="{E43F64CD-A432-4D0F-9A0C-270630805113}" presName="rect2" presStyleLbl="fgImgPlace1" presStyleIdx="1" presStyleCnt="3"/>
      <dgm:spPr/>
    </dgm:pt>
    <dgm:pt modelId="{8932DCAA-0849-4D54-BEC5-F9DB89F4FA5E}" type="pres">
      <dgm:prSet presAssocID="{3F2E4C5C-9A05-4474-A16C-951AAE635198}" presName="sibTrans" presStyleCnt="0"/>
      <dgm:spPr/>
    </dgm:pt>
    <dgm:pt modelId="{C3A85D9E-633A-49DA-8996-786CEFDFC70A}" type="pres">
      <dgm:prSet presAssocID="{BB26F4E5-CB2C-4F07-866E-67119E05FE42}" presName="composite" presStyleCnt="0"/>
      <dgm:spPr/>
    </dgm:pt>
    <dgm:pt modelId="{1026F5EF-8BB3-4ECF-950B-53B029AE42C9}" type="pres">
      <dgm:prSet presAssocID="{BB26F4E5-CB2C-4F07-866E-67119E05FE42}" presName="rect1" presStyleLbl="trAlignAcc1" presStyleIdx="2" presStyleCnt="3">
        <dgm:presLayoutVars>
          <dgm:bulletEnabled val="1"/>
        </dgm:presLayoutVars>
      </dgm:prSet>
      <dgm:spPr/>
    </dgm:pt>
    <dgm:pt modelId="{7DA9F680-FCFF-4855-AA70-2E320BCB3347}" type="pres">
      <dgm:prSet presAssocID="{BB26F4E5-CB2C-4F07-866E-67119E05FE42}" presName="rect2" presStyleLbl="fgImgPlace1" presStyleIdx="2" presStyleCnt="3"/>
      <dgm:spPr/>
    </dgm:pt>
  </dgm:ptLst>
  <dgm:cxnLst>
    <dgm:cxn modelId="{C30DD925-5A89-43E9-8D9E-AF9A3AC33721}" srcId="{F215548F-CE59-44E0-884A-43F233117EFC}" destId="{540FB80A-3757-4AB0-9DB1-1F841D365FD7}" srcOrd="0" destOrd="0" parTransId="{DB5BC5AE-89C2-4E76-95AA-210F641C0F4E}" sibTransId="{38972CC4-D596-4B02-90D9-FE9F6163432F}"/>
    <dgm:cxn modelId="{3D63A62D-7E41-486A-A7ED-938727D6C72E}" srcId="{F215548F-CE59-44E0-884A-43F233117EFC}" destId="{BB26F4E5-CB2C-4F07-866E-67119E05FE42}" srcOrd="2" destOrd="0" parTransId="{33C51551-A4EF-41C3-A1B7-AE78D5A5B918}" sibTransId="{2DFEC219-63B9-4CDB-9346-10051BF101B2}"/>
    <dgm:cxn modelId="{E6849930-1C69-4538-938C-91F177C95660}" type="presOf" srcId="{E43F64CD-A432-4D0F-9A0C-270630805113}" destId="{59BC0332-1DE0-4DB0-9716-D6FBCB6C4BEB}" srcOrd="0" destOrd="0" presId="urn:microsoft.com/office/officeart/2008/layout/PictureStrips"/>
    <dgm:cxn modelId="{22EDBE5E-6692-4966-B8F2-FB3D23FF1525}" type="presOf" srcId="{BB26F4E5-CB2C-4F07-866E-67119E05FE42}" destId="{1026F5EF-8BB3-4ECF-950B-53B029AE42C9}" srcOrd="0" destOrd="0" presId="urn:microsoft.com/office/officeart/2008/layout/PictureStrips"/>
    <dgm:cxn modelId="{8410B56D-E04C-492F-AE70-51960B7772F9}" srcId="{F215548F-CE59-44E0-884A-43F233117EFC}" destId="{E43F64CD-A432-4D0F-9A0C-270630805113}" srcOrd="1" destOrd="0" parTransId="{A5FA76DF-D9D9-479F-8CCB-37DFCD2BA476}" sibTransId="{3F2E4C5C-9A05-4474-A16C-951AAE635198}"/>
    <dgm:cxn modelId="{01BE1378-BB46-4756-98B0-283D79854479}" type="presOf" srcId="{540FB80A-3757-4AB0-9DB1-1F841D365FD7}" destId="{72172FD6-91F3-4E1F-B8FB-F9E9677ABC94}" srcOrd="0" destOrd="0" presId="urn:microsoft.com/office/officeart/2008/layout/PictureStrips"/>
    <dgm:cxn modelId="{470A04A8-A8E6-4972-AF8D-C7D9DBDEE1BF}" type="presOf" srcId="{F215548F-CE59-44E0-884A-43F233117EFC}" destId="{D18AA043-A9D1-409D-9CED-B75CD822901E}" srcOrd="0" destOrd="0" presId="urn:microsoft.com/office/officeart/2008/layout/PictureStrips"/>
    <dgm:cxn modelId="{444B38E5-9260-4988-A7E6-F02F76830ECE}" type="presParOf" srcId="{D18AA043-A9D1-409D-9CED-B75CD822901E}" destId="{D56B5E20-F816-443D-80CF-C20164180F3C}" srcOrd="0" destOrd="0" presId="urn:microsoft.com/office/officeart/2008/layout/PictureStrips"/>
    <dgm:cxn modelId="{2883F633-720E-43CA-87D4-3BDE620752D5}" type="presParOf" srcId="{D56B5E20-F816-443D-80CF-C20164180F3C}" destId="{72172FD6-91F3-4E1F-B8FB-F9E9677ABC94}" srcOrd="0" destOrd="0" presId="urn:microsoft.com/office/officeart/2008/layout/PictureStrips"/>
    <dgm:cxn modelId="{50130207-642D-487D-966D-45F457F4795A}" type="presParOf" srcId="{D56B5E20-F816-443D-80CF-C20164180F3C}" destId="{5205DA71-2158-49FF-98E2-6B31CEC6C257}" srcOrd="1" destOrd="0" presId="urn:microsoft.com/office/officeart/2008/layout/PictureStrips"/>
    <dgm:cxn modelId="{B027FFA3-12D2-47E6-950E-8152D2ED7D9E}" type="presParOf" srcId="{D18AA043-A9D1-409D-9CED-B75CD822901E}" destId="{1E96E575-8496-46C2-9CB7-B361CD6CE396}" srcOrd="1" destOrd="0" presId="urn:microsoft.com/office/officeart/2008/layout/PictureStrips"/>
    <dgm:cxn modelId="{50FC0323-7123-4A9E-AECC-A24A3E60FB7C}" type="presParOf" srcId="{D18AA043-A9D1-409D-9CED-B75CD822901E}" destId="{AF5CCE88-A4F4-44E1-8E0C-960F402A880A}" srcOrd="2" destOrd="0" presId="urn:microsoft.com/office/officeart/2008/layout/PictureStrips"/>
    <dgm:cxn modelId="{63316DF3-9B5B-48F7-88B0-510FA795E354}" type="presParOf" srcId="{AF5CCE88-A4F4-44E1-8E0C-960F402A880A}" destId="{59BC0332-1DE0-4DB0-9716-D6FBCB6C4BEB}" srcOrd="0" destOrd="0" presId="urn:microsoft.com/office/officeart/2008/layout/PictureStrips"/>
    <dgm:cxn modelId="{D309177E-8F52-4051-BBFA-4D683B119C7A}" type="presParOf" srcId="{AF5CCE88-A4F4-44E1-8E0C-960F402A880A}" destId="{49E441AC-3547-401D-A0B9-AB8977DD1792}" srcOrd="1" destOrd="0" presId="urn:microsoft.com/office/officeart/2008/layout/PictureStrips"/>
    <dgm:cxn modelId="{1EB4BC35-D097-4A44-8956-311FD9162D6F}" type="presParOf" srcId="{D18AA043-A9D1-409D-9CED-B75CD822901E}" destId="{8932DCAA-0849-4D54-BEC5-F9DB89F4FA5E}" srcOrd="3" destOrd="0" presId="urn:microsoft.com/office/officeart/2008/layout/PictureStrips"/>
    <dgm:cxn modelId="{BC7B5AB0-FDAA-460F-8D93-06D028D11B6D}" type="presParOf" srcId="{D18AA043-A9D1-409D-9CED-B75CD822901E}" destId="{C3A85D9E-633A-49DA-8996-786CEFDFC70A}" srcOrd="4" destOrd="0" presId="urn:microsoft.com/office/officeart/2008/layout/PictureStrips"/>
    <dgm:cxn modelId="{F461F687-899D-44DC-9283-2146AA475255}" type="presParOf" srcId="{C3A85D9E-633A-49DA-8996-786CEFDFC70A}" destId="{1026F5EF-8BB3-4ECF-950B-53B029AE42C9}" srcOrd="0" destOrd="0" presId="urn:microsoft.com/office/officeart/2008/layout/PictureStrips"/>
    <dgm:cxn modelId="{1CD350E2-C704-426B-A57D-37B1434225E1}" type="presParOf" srcId="{C3A85D9E-633A-49DA-8996-786CEFDFC70A}" destId="{7DA9F680-FCFF-4855-AA70-2E320BCB334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6568DE-78B1-453F-BB25-BB8264EE7135}" type="doc">
      <dgm:prSet loTypeId="urn:microsoft.com/office/officeart/2005/8/layout/hProcess9" loCatId="process" qsTypeId="urn:microsoft.com/office/officeart/2005/8/quickstyle/simple5" qsCatId="simple" csTypeId="urn:microsoft.com/office/officeart/2005/8/colors/colorful4" csCatId="colorful" phldr="1"/>
      <dgm:spPr/>
    </dgm:pt>
    <dgm:pt modelId="{AD68525D-EDC3-45D7-A13D-6A6548D3014F}">
      <dgm:prSet phldrT="[Text]"/>
      <dgm:spPr/>
      <dgm:t>
        <a:bodyPr/>
        <a:lstStyle/>
        <a:p>
          <a:r>
            <a:rPr lang="en-IN" dirty="0"/>
            <a:t>Standardization</a:t>
          </a:r>
        </a:p>
      </dgm:t>
    </dgm:pt>
    <dgm:pt modelId="{F06D75C1-AB3D-4164-917E-0437970800AD}" type="parTrans" cxnId="{0F832983-0AC3-454C-9B06-5432FD991640}">
      <dgm:prSet/>
      <dgm:spPr/>
      <dgm:t>
        <a:bodyPr/>
        <a:lstStyle/>
        <a:p>
          <a:endParaRPr lang="en-IN"/>
        </a:p>
      </dgm:t>
    </dgm:pt>
    <dgm:pt modelId="{0C68AEB6-DA6B-4F27-A5F5-65EF08DE541B}" type="sibTrans" cxnId="{0F832983-0AC3-454C-9B06-5432FD991640}">
      <dgm:prSet/>
      <dgm:spPr/>
      <dgm:t>
        <a:bodyPr/>
        <a:lstStyle/>
        <a:p>
          <a:endParaRPr lang="en-IN"/>
        </a:p>
      </dgm:t>
    </dgm:pt>
    <dgm:pt modelId="{11AFDDFB-96EA-4E93-8CF0-93AC64500868}">
      <dgm:prSet phldrT="[Text]"/>
      <dgm:spPr/>
      <dgm:t>
        <a:bodyPr/>
        <a:lstStyle/>
        <a:p>
          <a:r>
            <a:rPr lang="en-IN" dirty="0"/>
            <a:t>Min-max scaling</a:t>
          </a:r>
        </a:p>
      </dgm:t>
    </dgm:pt>
    <dgm:pt modelId="{0A77C5F3-F752-48EB-ADF6-1D326DA1B9F8}" type="parTrans" cxnId="{B33D9ADD-FA47-430A-8812-32D7C215AAC9}">
      <dgm:prSet/>
      <dgm:spPr/>
      <dgm:t>
        <a:bodyPr/>
        <a:lstStyle/>
        <a:p>
          <a:endParaRPr lang="en-IN"/>
        </a:p>
      </dgm:t>
    </dgm:pt>
    <dgm:pt modelId="{B436646D-1503-485F-8C7B-DA2C1EE7271D}" type="sibTrans" cxnId="{B33D9ADD-FA47-430A-8812-32D7C215AAC9}">
      <dgm:prSet/>
      <dgm:spPr/>
      <dgm:t>
        <a:bodyPr/>
        <a:lstStyle/>
        <a:p>
          <a:endParaRPr lang="en-IN"/>
        </a:p>
      </dgm:t>
    </dgm:pt>
    <dgm:pt modelId="{B4098712-FD53-42F3-AB66-5875BB45E30E}">
      <dgm:prSet phldrT="[Text]"/>
      <dgm:spPr/>
      <dgm:t>
        <a:bodyPr/>
        <a:lstStyle/>
        <a:p>
          <a:r>
            <a:rPr lang="en-IN" dirty="0"/>
            <a:t>Log transformation</a:t>
          </a:r>
        </a:p>
      </dgm:t>
    </dgm:pt>
    <dgm:pt modelId="{3DFFF215-44A6-4DB0-A081-96B5D4425C7A}" type="parTrans" cxnId="{0CC05432-4F6F-4DCD-8D3F-665CC30290A8}">
      <dgm:prSet/>
      <dgm:spPr/>
      <dgm:t>
        <a:bodyPr/>
        <a:lstStyle/>
        <a:p>
          <a:endParaRPr lang="en-IN"/>
        </a:p>
      </dgm:t>
    </dgm:pt>
    <dgm:pt modelId="{C1CFF275-D0E3-4856-8F81-E28131B045BE}" type="sibTrans" cxnId="{0CC05432-4F6F-4DCD-8D3F-665CC30290A8}">
      <dgm:prSet/>
      <dgm:spPr/>
      <dgm:t>
        <a:bodyPr/>
        <a:lstStyle/>
        <a:p>
          <a:endParaRPr lang="en-IN"/>
        </a:p>
      </dgm:t>
    </dgm:pt>
    <dgm:pt modelId="{8A97A170-95E0-47C4-900B-8786BB5B9BE6}" type="pres">
      <dgm:prSet presAssocID="{CE6568DE-78B1-453F-BB25-BB8264EE7135}" presName="CompostProcess" presStyleCnt="0">
        <dgm:presLayoutVars>
          <dgm:dir/>
          <dgm:resizeHandles val="exact"/>
        </dgm:presLayoutVars>
      </dgm:prSet>
      <dgm:spPr/>
    </dgm:pt>
    <dgm:pt modelId="{1F0C1554-6EA2-40A7-B0CC-597D62101611}" type="pres">
      <dgm:prSet presAssocID="{CE6568DE-78B1-453F-BB25-BB8264EE7135}" presName="arrow" presStyleLbl="bgShp" presStyleIdx="0" presStyleCnt="1"/>
      <dgm:spPr/>
    </dgm:pt>
    <dgm:pt modelId="{6188D2F0-EBF4-4A7A-A99D-AB6F82F71F9C}" type="pres">
      <dgm:prSet presAssocID="{CE6568DE-78B1-453F-BB25-BB8264EE7135}" presName="linearProcess" presStyleCnt="0"/>
      <dgm:spPr/>
    </dgm:pt>
    <dgm:pt modelId="{BAA7AC66-40F8-4DCB-AA10-50A7BA8BD6FA}" type="pres">
      <dgm:prSet presAssocID="{AD68525D-EDC3-45D7-A13D-6A6548D3014F}" presName="textNode" presStyleLbl="node1" presStyleIdx="0" presStyleCnt="3">
        <dgm:presLayoutVars>
          <dgm:bulletEnabled val="1"/>
        </dgm:presLayoutVars>
      </dgm:prSet>
      <dgm:spPr/>
    </dgm:pt>
    <dgm:pt modelId="{F94F080E-EA12-4D2E-84E5-43E9AB1D88E9}" type="pres">
      <dgm:prSet presAssocID="{0C68AEB6-DA6B-4F27-A5F5-65EF08DE541B}" presName="sibTrans" presStyleCnt="0"/>
      <dgm:spPr/>
    </dgm:pt>
    <dgm:pt modelId="{A02E4E7D-214E-46D3-9A0B-581145843F75}" type="pres">
      <dgm:prSet presAssocID="{11AFDDFB-96EA-4E93-8CF0-93AC64500868}" presName="textNode" presStyleLbl="node1" presStyleIdx="1" presStyleCnt="3">
        <dgm:presLayoutVars>
          <dgm:bulletEnabled val="1"/>
        </dgm:presLayoutVars>
      </dgm:prSet>
      <dgm:spPr/>
    </dgm:pt>
    <dgm:pt modelId="{95FB8A86-072C-4FF8-8F44-1A8FE015D852}" type="pres">
      <dgm:prSet presAssocID="{B436646D-1503-485F-8C7B-DA2C1EE7271D}" presName="sibTrans" presStyleCnt="0"/>
      <dgm:spPr/>
    </dgm:pt>
    <dgm:pt modelId="{47B4EA88-EAD5-422A-BB17-E13FBA282BCB}" type="pres">
      <dgm:prSet presAssocID="{B4098712-FD53-42F3-AB66-5875BB45E30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C86C60D-0430-4395-87C7-877F2EE55AB4}" type="presOf" srcId="{11AFDDFB-96EA-4E93-8CF0-93AC64500868}" destId="{A02E4E7D-214E-46D3-9A0B-581145843F75}" srcOrd="0" destOrd="0" presId="urn:microsoft.com/office/officeart/2005/8/layout/hProcess9"/>
    <dgm:cxn modelId="{10EF6E2F-6C9E-44B4-8265-47E08A7C82B0}" type="presOf" srcId="{CE6568DE-78B1-453F-BB25-BB8264EE7135}" destId="{8A97A170-95E0-47C4-900B-8786BB5B9BE6}" srcOrd="0" destOrd="0" presId="urn:microsoft.com/office/officeart/2005/8/layout/hProcess9"/>
    <dgm:cxn modelId="{0CC05432-4F6F-4DCD-8D3F-665CC30290A8}" srcId="{CE6568DE-78B1-453F-BB25-BB8264EE7135}" destId="{B4098712-FD53-42F3-AB66-5875BB45E30E}" srcOrd="2" destOrd="0" parTransId="{3DFFF215-44A6-4DB0-A081-96B5D4425C7A}" sibTransId="{C1CFF275-D0E3-4856-8F81-E28131B045BE}"/>
    <dgm:cxn modelId="{0F832983-0AC3-454C-9B06-5432FD991640}" srcId="{CE6568DE-78B1-453F-BB25-BB8264EE7135}" destId="{AD68525D-EDC3-45D7-A13D-6A6548D3014F}" srcOrd="0" destOrd="0" parTransId="{F06D75C1-AB3D-4164-917E-0437970800AD}" sibTransId="{0C68AEB6-DA6B-4F27-A5F5-65EF08DE541B}"/>
    <dgm:cxn modelId="{31453B8F-F7AB-4905-8CB1-0E094E69A35F}" type="presOf" srcId="{AD68525D-EDC3-45D7-A13D-6A6548D3014F}" destId="{BAA7AC66-40F8-4DCB-AA10-50A7BA8BD6FA}" srcOrd="0" destOrd="0" presId="urn:microsoft.com/office/officeart/2005/8/layout/hProcess9"/>
    <dgm:cxn modelId="{B33D9ADD-FA47-430A-8812-32D7C215AAC9}" srcId="{CE6568DE-78B1-453F-BB25-BB8264EE7135}" destId="{11AFDDFB-96EA-4E93-8CF0-93AC64500868}" srcOrd="1" destOrd="0" parTransId="{0A77C5F3-F752-48EB-ADF6-1D326DA1B9F8}" sibTransId="{B436646D-1503-485F-8C7B-DA2C1EE7271D}"/>
    <dgm:cxn modelId="{37DAB2F9-8CCB-4873-A65E-204D99BC1970}" type="presOf" srcId="{B4098712-FD53-42F3-AB66-5875BB45E30E}" destId="{47B4EA88-EAD5-422A-BB17-E13FBA282BCB}" srcOrd="0" destOrd="0" presId="urn:microsoft.com/office/officeart/2005/8/layout/hProcess9"/>
    <dgm:cxn modelId="{81A4E245-96DC-426C-9A48-8E2CFC39D762}" type="presParOf" srcId="{8A97A170-95E0-47C4-900B-8786BB5B9BE6}" destId="{1F0C1554-6EA2-40A7-B0CC-597D62101611}" srcOrd="0" destOrd="0" presId="urn:microsoft.com/office/officeart/2005/8/layout/hProcess9"/>
    <dgm:cxn modelId="{37EC72C7-2836-4D75-8EE9-7956EFD28788}" type="presParOf" srcId="{8A97A170-95E0-47C4-900B-8786BB5B9BE6}" destId="{6188D2F0-EBF4-4A7A-A99D-AB6F82F71F9C}" srcOrd="1" destOrd="0" presId="urn:microsoft.com/office/officeart/2005/8/layout/hProcess9"/>
    <dgm:cxn modelId="{D5E68C1E-9B90-47F1-8500-76416202D00A}" type="presParOf" srcId="{6188D2F0-EBF4-4A7A-A99D-AB6F82F71F9C}" destId="{BAA7AC66-40F8-4DCB-AA10-50A7BA8BD6FA}" srcOrd="0" destOrd="0" presId="urn:microsoft.com/office/officeart/2005/8/layout/hProcess9"/>
    <dgm:cxn modelId="{BA4FDFE5-61C1-48AB-89D4-E73FC27D10F1}" type="presParOf" srcId="{6188D2F0-EBF4-4A7A-A99D-AB6F82F71F9C}" destId="{F94F080E-EA12-4D2E-84E5-43E9AB1D88E9}" srcOrd="1" destOrd="0" presId="urn:microsoft.com/office/officeart/2005/8/layout/hProcess9"/>
    <dgm:cxn modelId="{78F66292-0FE5-4DC8-A81D-07A9282D5DC2}" type="presParOf" srcId="{6188D2F0-EBF4-4A7A-A99D-AB6F82F71F9C}" destId="{A02E4E7D-214E-46D3-9A0B-581145843F75}" srcOrd="2" destOrd="0" presId="urn:microsoft.com/office/officeart/2005/8/layout/hProcess9"/>
    <dgm:cxn modelId="{231DC8EB-3281-42B3-93DC-D9BAA8B9E2FC}" type="presParOf" srcId="{6188D2F0-EBF4-4A7A-A99D-AB6F82F71F9C}" destId="{95FB8A86-072C-4FF8-8F44-1A8FE015D852}" srcOrd="3" destOrd="0" presId="urn:microsoft.com/office/officeart/2005/8/layout/hProcess9"/>
    <dgm:cxn modelId="{9E24E29B-0B49-4FB3-9ABA-579A50798908}" type="presParOf" srcId="{6188D2F0-EBF4-4A7A-A99D-AB6F82F71F9C}" destId="{47B4EA88-EAD5-422A-BB17-E13FBA282BC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0375B-035E-45E6-B585-A4ED78BF5BE2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2A4244D-1D37-42E1-9E51-154BD9E0E777}">
      <dgm:prSet phldrT="[Text]"/>
      <dgm:spPr/>
      <dgm:t>
        <a:bodyPr/>
        <a:lstStyle/>
        <a:p>
          <a:r>
            <a:rPr lang="en-IN" dirty="0"/>
            <a:t>Z-score</a:t>
          </a:r>
        </a:p>
      </dgm:t>
    </dgm:pt>
    <dgm:pt modelId="{2487DB93-73A1-4D45-AAF8-9312733EE063}" type="parTrans" cxnId="{EDA50CCA-DEC7-4722-94AE-531DE7E0FFFD}">
      <dgm:prSet/>
      <dgm:spPr/>
      <dgm:t>
        <a:bodyPr/>
        <a:lstStyle/>
        <a:p>
          <a:endParaRPr lang="en-IN"/>
        </a:p>
      </dgm:t>
    </dgm:pt>
    <dgm:pt modelId="{F2A71C5B-5DB9-4312-A1A8-5010A8710701}" type="sibTrans" cxnId="{EDA50CCA-DEC7-4722-94AE-531DE7E0FFFD}">
      <dgm:prSet/>
      <dgm:spPr/>
      <dgm:t>
        <a:bodyPr/>
        <a:lstStyle/>
        <a:p>
          <a:endParaRPr lang="en-IN"/>
        </a:p>
      </dgm:t>
    </dgm:pt>
    <dgm:pt modelId="{E10FFD88-7098-4AD3-836B-7F03810B4969}">
      <dgm:prSet phldrT="[Text]"/>
      <dgm:spPr/>
      <dgm:t>
        <a:bodyPr/>
        <a:lstStyle/>
        <a:p>
          <a:r>
            <a:rPr lang="en-IN" dirty="0"/>
            <a:t>Interquartile Range</a:t>
          </a:r>
        </a:p>
      </dgm:t>
    </dgm:pt>
    <dgm:pt modelId="{1AF4FC3A-EC70-48C5-9974-DC388137497E}" type="parTrans" cxnId="{4A736C49-06B2-4C87-AB14-27F8EEA643BD}">
      <dgm:prSet/>
      <dgm:spPr/>
      <dgm:t>
        <a:bodyPr/>
        <a:lstStyle/>
        <a:p>
          <a:endParaRPr lang="en-IN"/>
        </a:p>
      </dgm:t>
    </dgm:pt>
    <dgm:pt modelId="{F2066E82-1F50-4BE2-B47F-9923691E97D5}" type="sibTrans" cxnId="{4A736C49-06B2-4C87-AB14-27F8EEA643BD}">
      <dgm:prSet/>
      <dgm:spPr/>
      <dgm:t>
        <a:bodyPr/>
        <a:lstStyle/>
        <a:p>
          <a:endParaRPr lang="en-IN"/>
        </a:p>
      </dgm:t>
    </dgm:pt>
    <dgm:pt modelId="{A19D3290-7856-4CA2-AAC2-5C9BAE9A7363}">
      <dgm:prSet phldrT="[Text]"/>
      <dgm:spPr/>
      <dgm:t>
        <a:bodyPr/>
        <a:lstStyle/>
        <a:p>
          <a:r>
            <a:rPr lang="en-IN" dirty="0"/>
            <a:t>Visualization</a:t>
          </a:r>
        </a:p>
      </dgm:t>
    </dgm:pt>
    <dgm:pt modelId="{93ADE2A7-477E-4CA3-A9B6-B11EF6D4A1F5}" type="parTrans" cxnId="{F885E6B4-079D-44AD-955E-5F3BB66BDC38}">
      <dgm:prSet/>
      <dgm:spPr/>
      <dgm:t>
        <a:bodyPr/>
        <a:lstStyle/>
        <a:p>
          <a:endParaRPr lang="en-IN"/>
        </a:p>
      </dgm:t>
    </dgm:pt>
    <dgm:pt modelId="{3A8DCDB7-6DC4-4813-813B-9504CE5FD9B8}" type="sibTrans" cxnId="{F885E6B4-079D-44AD-955E-5F3BB66BDC38}">
      <dgm:prSet/>
      <dgm:spPr/>
      <dgm:t>
        <a:bodyPr/>
        <a:lstStyle/>
        <a:p>
          <a:endParaRPr lang="en-IN"/>
        </a:p>
      </dgm:t>
    </dgm:pt>
    <dgm:pt modelId="{D08AB7F9-D659-4985-B2A1-347310A15863}" type="pres">
      <dgm:prSet presAssocID="{DB80375B-035E-45E6-B585-A4ED78BF5BE2}" presName="rootnode" presStyleCnt="0">
        <dgm:presLayoutVars>
          <dgm:chMax/>
          <dgm:chPref/>
          <dgm:dir/>
          <dgm:animLvl val="lvl"/>
        </dgm:presLayoutVars>
      </dgm:prSet>
      <dgm:spPr/>
    </dgm:pt>
    <dgm:pt modelId="{0DA4A2BE-EE75-431D-8244-32174FE34CBB}" type="pres">
      <dgm:prSet presAssocID="{72A4244D-1D37-42E1-9E51-154BD9E0E777}" presName="composite" presStyleCnt="0"/>
      <dgm:spPr/>
    </dgm:pt>
    <dgm:pt modelId="{6670C9A9-D616-4A17-A9C4-90FEB71BB50B}" type="pres">
      <dgm:prSet presAssocID="{72A4244D-1D37-42E1-9E51-154BD9E0E777}" presName="LShape" presStyleLbl="alignNode1" presStyleIdx="0" presStyleCnt="5"/>
      <dgm:spPr/>
    </dgm:pt>
    <dgm:pt modelId="{6192D378-3988-4E57-9D13-3828E521D8CE}" type="pres">
      <dgm:prSet presAssocID="{72A4244D-1D37-42E1-9E51-154BD9E0E77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8A38C5-8368-4720-87D1-3E03082AE078}" type="pres">
      <dgm:prSet presAssocID="{72A4244D-1D37-42E1-9E51-154BD9E0E777}" presName="Triangle" presStyleLbl="alignNode1" presStyleIdx="1" presStyleCnt="5"/>
      <dgm:spPr/>
    </dgm:pt>
    <dgm:pt modelId="{F5A15BA2-F5FD-45F2-B643-0B4E9D9E57E4}" type="pres">
      <dgm:prSet presAssocID="{F2A71C5B-5DB9-4312-A1A8-5010A8710701}" presName="sibTrans" presStyleCnt="0"/>
      <dgm:spPr/>
    </dgm:pt>
    <dgm:pt modelId="{30C3CB95-5591-4C3D-A858-0BA3317B9B6E}" type="pres">
      <dgm:prSet presAssocID="{F2A71C5B-5DB9-4312-A1A8-5010A8710701}" presName="space" presStyleCnt="0"/>
      <dgm:spPr/>
    </dgm:pt>
    <dgm:pt modelId="{6B4EC87E-85D8-4516-8B7A-2BC7BBC430D1}" type="pres">
      <dgm:prSet presAssocID="{E10FFD88-7098-4AD3-836B-7F03810B4969}" presName="composite" presStyleCnt="0"/>
      <dgm:spPr/>
    </dgm:pt>
    <dgm:pt modelId="{23A39FED-F5B3-4046-BA3B-331352B05121}" type="pres">
      <dgm:prSet presAssocID="{E10FFD88-7098-4AD3-836B-7F03810B4969}" presName="LShape" presStyleLbl="alignNode1" presStyleIdx="2" presStyleCnt="5" custLinFactNeighborY="0"/>
      <dgm:spPr/>
    </dgm:pt>
    <dgm:pt modelId="{F7F44659-B766-4674-91E4-D63A834FA44D}" type="pres">
      <dgm:prSet presAssocID="{E10FFD88-7098-4AD3-836B-7F03810B496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D972C4B-A5BB-4C9F-8905-BD1D555C6F23}" type="pres">
      <dgm:prSet presAssocID="{E10FFD88-7098-4AD3-836B-7F03810B4969}" presName="Triangle" presStyleLbl="alignNode1" presStyleIdx="3" presStyleCnt="5"/>
      <dgm:spPr/>
    </dgm:pt>
    <dgm:pt modelId="{24ABDC81-53BB-47FB-9327-CCD7ABC08478}" type="pres">
      <dgm:prSet presAssocID="{F2066E82-1F50-4BE2-B47F-9923691E97D5}" presName="sibTrans" presStyleCnt="0"/>
      <dgm:spPr/>
    </dgm:pt>
    <dgm:pt modelId="{278D5A0B-E62A-4EB5-8FA3-F3EFE436A008}" type="pres">
      <dgm:prSet presAssocID="{F2066E82-1F50-4BE2-B47F-9923691E97D5}" presName="space" presStyleCnt="0"/>
      <dgm:spPr/>
    </dgm:pt>
    <dgm:pt modelId="{F04F3965-3CE0-4CF1-B580-CF991E36498B}" type="pres">
      <dgm:prSet presAssocID="{A19D3290-7856-4CA2-AAC2-5C9BAE9A7363}" presName="composite" presStyleCnt="0"/>
      <dgm:spPr/>
    </dgm:pt>
    <dgm:pt modelId="{DA4576D6-7CED-4732-8484-937AECEC8194}" type="pres">
      <dgm:prSet presAssocID="{A19D3290-7856-4CA2-AAC2-5C9BAE9A7363}" presName="LShape" presStyleLbl="alignNode1" presStyleIdx="4" presStyleCnt="5"/>
      <dgm:spPr/>
    </dgm:pt>
    <dgm:pt modelId="{5BCABA30-E58C-48BE-B80D-2D21AE272F39}" type="pres">
      <dgm:prSet presAssocID="{A19D3290-7856-4CA2-AAC2-5C9BAE9A736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B38930-AD2E-4120-9EAD-32FF8C92E556}" type="presOf" srcId="{DB80375B-035E-45E6-B585-A4ED78BF5BE2}" destId="{D08AB7F9-D659-4985-B2A1-347310A15863}" srcOrd="0" destOrd="0" presId="urn:microsoft.com/office/officeart/2009/3/layout/StepUpProcess"/>
    <dgm:cxn modelId="{4A736C49-06B2-4C87-AB14-27F8EEA643BD}" srcId="{DB80375B-035E-45E6-B585-A4ED78BF5BE2}" destId="{E10FFD88-7098-4AD3-836B-7F03810B4969}" srcOrd="1" destOrd="0" parTransId="{1AF4FC3A-EC70-48C5-9974-DC388137497E}" sibTransId="{F2066E82-1F50-4BE2-B47F-9923691E97D5}"/>
    <dgm:cxn modelId="{1E6BBA8C-3B47-4783-9E47-5C13FEC1E318}" type="presOf" srcId="{A19D3290-7856-4CA2-AAC2-5C9BAE9A7363}" destId="{5BCABA30-E58C-48BE-B80D-2D21AE272F39}" srcOrd="0" destOrd="0" presId="urn:microsoft.com/office/officeart/2009/3/layout/StepUpProcess"/>
    <dgm:cxn modelId="{DA8A46AE-2E04-487A-8A76-752BC929F6B8}" type="presOf" srcId="{E10FFD88-7098-4AD3-836B-7F03810B4969}" destId="{F7F44659-B766-4674-91E4-D63A834FA44D}" srcOrd="0" destOrd="0" presId="urn:microsoft.com/office/officeart/2009/3/layout/StepUpProcess"/>
    <dgm:cxn modelId="{A30213B3-A2CD-4E7D-920B-8922F4D9FDCB}" type="presOf" srcId="{72A4244D-1D37-42E1-9E51-154BD9E0E777}" destId="{6192D378-3988-4E57-9D13-3828E521D8CE}" srcOrd="0" destOrd="0" presId="urn:microsoft.com/office/officeart/2009/3/layout/StepUpProcess"/>
    <dgm:cxn modelId="{F885E6B4-079D-44AD-955E-5F3BB66BDC38}" srcId="{DB80375B-035E-45E6-B585-A4ED78BF5BE2}" destId="{A19D3290-7856-4CA2-AAC2-5C9BAE9A7363}" srcOrd="2" destOrd="0" parTransId="{93ADE2A7-477E-4CA3-A9B6-B11EF6D4A1F5}" sibTransId="{3A8DCDB7-6DC4-4813-813B-9504CE5FD9B8}"/>
    <dgm:cxn modelId="{EDA50CCA-DEC7-4722-94AE-531DE7E0FFFD}" srcId="{DB80375B-035E-45E6-B585-A4ED78BF5BE2}" destId="{72A4244D-1D37-42E1-9E51-154BD9E0E777}" srcOrd="0" destOrd="0" parTransId="{2487DB93-73A1-4D45-AAF8-9312733EE063}" sibTransId="{F2A71C5B-5DB9-4312-A1A8-5010A8710701}"/>
    <dgm:cxn modelId="{DA01B447-16F7-430D-A95A-D796DF4392CE}" type="presParOf" srcId="{D08AB7F9-D659-4985-B2A1-347310A15863}" destId="{0DA4A2BE-EE75-431D-8244-32174FE34CBB}" srcOrd="0" destOrd="0" presId="urn:microsoft.com/office/officeart/2009/3/layout/StepUpProcess"/>
    <dgm:cxn modelId="{806FFC2E-0A70-4BCE-9C8B-ADF3F4E8455C}" type="presParOf" srcId="{0DA4A2BE-EE75-431D-8244-32174FE34CBB}" destId="{6670C9A9-D616-4A17-A9C4-90FEB71BB50B}" srcOrd="0" destOrd="0" presId="urn:microsoft.com/office/officeart/2009/3/layout/StepUpProcess"/>
    <dgm:cxn modelId="{F7988598-9E84-42DB-8CE1-9F614AEAD73A}" type="presParOf" srcId="{0DA4A2BE-EE75-431D-8244-32174FE34CBB}" destId="{6192D378-3988-4E57-9D13-3828E521D8CE}" srcOrd="1" destOrd="0" presId="urn:microsoft.com/office/officeart/2009/3/layout/StepUpProcess"/>
    <dgm:cxn modelId="{2CC86DC0-6836-45F0-9D16-B04D7910FA97}" type="presParOf" srcId="{0DA4A2BE-EE75-431D-8244-32174FE34CBB}" destId="{DD8A38C5-8368-4720-87D1-3E03082AE078}" srcOrd="2" destOrd="0" presId="urn:microsoft.com/office/officeart/2009/3/layout/StepUpProcess"/>
    <dgm:cxn modelId="{9A69AFF9-3164-4D9C-A655-0DB7C8D48993}" type="presParOf" srcId="{D08AB7F9-D659-4985-B2A1-347310A15863}" destId="{F5A15BA2-F5FD-45F2-B643-0B4E9D9E57E4}" srcOrd="1" destOrd="0" presId="urn:microsoft.com/office/officeart/2009/3/layout/StepUpProcess"/>
    <dgm:cxn modelId="{A51C69B8-324D-444E-B7D5-72683FCD6007}" type="presParOf" srcId="{F5A15BA2-F5FD-45F2-B643-0B4E9D9E57E4}" destId="{30C3CB95-5591-4C3D-A858-0BA3317B9B6E}" srcOrd="0" destOrd="0" presId="urn:microsoft.com/office/officeart/2009/3/layout/StepUpProcess"/>
    <dgm:cxn modelId="{5350AEB6-A6C2-47AD-A73C-654DCB92C63A}" type="presParOf" srcId="{D08AB7F9-D659-4985-B2A1-347310A15863}" destId="{6B4EC87E-85D8-4516-8B7A-2BC7BBC430D1}" srcOrd="2" destOrd="0" presId="urn:microsoft.com/office/officeart/2009/3/layout/StepUpProcess"/>
    <dgm:cxn modelId="{5E7ED186-D696-462C-AF88-5B5DE353C25D}" type="presParOf" srcId="{6B4EC87E-85D8-4516-8B7A-2BC7BBC430D1}" destId="{23A39FED-F5B3-4046-BA3B-331352B05121}" srcOrd="0" destOrd="0" presId="urn:microsoft.com/office/officeart/2009/3/layout/StepUpProcess"/>
    <dgm:cxn modelId="{E52B9667-BF63-4D49-9478-FFEB68E8BF41}" type="presParOf" srcId="{6B4EC87E-85D8-4516-8B7A-2BC7BBC430D1}" destId="{F7F44659-B766-4674-91E4-D63A834FA44D}" srcOrd="1" destOrd="0" presId="urn:microsoft.com/office/officeart/2009/3/layout/StepUpProcess"/>
    <dgm:cxn modelId="{7742FA91-77F2-4738-AB09-E6071C18CFF2}" type="presParOf" srcId="{6B4EC87E-85D8-4516-8B7A-2BC7BBC430D1}" destId="{0D972C4B-A5BB-4C9F-8905-BD1D555C6F23}" srcOrd="2" destOrd="0" presId="urn:microsoft.com/office/officeart/2009/3/layout/StepUpProcess"/>
    <dgm:cxn modelId="{0B2B56EF-EF37-4C6B-B41F-08251FF319F5}" type="presParOf" srcId="{D08AB7F9-D659-4985-B2A1-347310A15863}" destId="{24ABDC81-53BB-47FB-9327-CCD7ABC08478}" srcOrd="3" destOrd="0" presId="urn:microsoft.com/office/officeart/2009/3/layout/StepUpProcess"/>
    <dgm:cxn modelId="{10DBC240-6E97-404C-9C69-59B5C952D340}" type="presParOf" srcId="{24ABDC81-53BB-47FB-9327-CCD7ABC08478}" destId="{278D5A0B-E62A-4EB5-8FA3-F3EFE436A008}" srcOrd="0" destOrd="0" presId="urn:microsoft.com/office/officeart/2009/3/layout/StepUpProcess"/>
    <dgm:cxn modelId="{9845F806-0080-430D-9D0B-28A6BB66514A}" type="presParOf" srcId="{D08AB7F9-D659-4985-B2A1-347310A15863}" destId="{F04F3965-3CE0-4CF1-B580-CF991E36498B}" srcOrd="4" destOrd="0" presId="urn:microsoft.com/office/officeart/2009/3/layout/StepUpProcess"/>
    <dgm:cxn modelId="{086F6C28-F211-4AA0-A075-5625C95F55D6}" type="presParOf" srcId="{F04F3965-3CE0-4CF1-B580-CF991E36498B}" destId="{DA4576D6-7CED-4732-8484-937AECEC8194}" srcOrd="0" destOrd="0" presId="urn:microsoft.com/office/officeart/2009/3/layout/StepUpProcess"/>
    <dgm:cxn modelId="{B927413C-7A39-489C-87CC-E5403634242C}" type="presParOf" srcId="{F04F3965-3CE0-4CF1-B580-CF991E36498B}" destId="{5BCABA30-E58C-48BE-B80D-2D21AE272F3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A168A7-66DD-4D71-B49C-4F6947AE279A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colorful4" csCatId="colorful" phldr="1"/>
      <dgm:spPr/>
    </dgm:pt>
    <dgm:pt modelId="{397FD9B6-4A0B-4632-9E1C-3B2935D8D49A}">
      <dgm:prSet phldrT="[Text]"/>
      <dgm:spPr/>
      <dgm:t>
        <a:bodyPr/>
        <a:lstStyle/>
        <a:p>
          <a:r>
            <a:rPr lang="en-IN" dirty="0" err="1"/>
            <a:t>Winsorizing</a:t>
          </a:r>
          <a:endParaRPr lang="en-IN" dirty="0"/>
        </a:p>
      </dgm:t>
    </dgm:pt>
    <dgm:pt modelId="{250A7044-DAF7-4D7F-BD5C-F49468C2428F}" type="parTrans" cxnId="{24332A25-BF46-4814-8071-5DE253CDFE6B}">
      <dgm:prSet/>
      <dgm:spPr/>
      <dgm:t>
        <a:bodyPr/>
        <a:lstStyle/>
        <a:p>
          <a:endParaRPr lang="en-IN"/>
        </a:p>
      </dgm:t>
    </dgm:pt>
    <dgm:pt modelId="{5CFFA219-6C2F-45E2-84DB-601196F21A5E}" type="sibTrans" cxnId="{24332A25-BF46-4814-8071-5DE253CDFE6B}">
      <dgm:prSet/>
      <dgm:spPr/>
      <dgm:t>
        <a:bodyPr/>
        <a:lstStyle/>
        <a:p>
          <a:endParaRPr lang="en-IN"/>
        </a:p>
      </dgm:t>
    </dgm:pt>
    <dgm:pt modelId="{C6568F57-5A4E-438C-AF80-0D4CE68B3760}">
      <dgm:prSet phldrT="[Text]"/>
      <dgm:spPr/>
      <dgm:t>
        <a:bodyPr/>
        <a:lstStyle/>
        <a:p>
          <a:r>
            <a:rPr lang="en-IN" dirty="0"/>
            <a:t>Median imputation</a:t>
          </a:r>
        </a:p>
      </dgm:t>
    </dgm:pt>
    <dgm:pt modelId="{844B8A6C-A7BC-4101-A596-562239599A08}" type="parTrans" cxnId="{F0685119-1AAD-4F04-82B2-7D44346D69A9}">
      <dgm:prSet/>
      <dgm:spPr/>
      <dgm:t>
        <a:bodyPr/>
        <a:lstStyle/>
        <a:p>
          <a:endParaRPr lang="en-IN"/>
        </a:p>
      </dgm:t>
    </dgm:pt>
    <dgm:pt modelId="{9546CC66-38A3-46E5-A55F-15EFBAE9A444}" type="sibTrans" cxnId="{F0685119-1AAD-4F04-82B2-7D44346D69A9}">
      <dgm:prSet/>
      <dgm:spPr/>
      <dgm:t>
        <a:bodyPr/>
        <a:lstStyle/>
        <a:p>
          <a:endParaRPr lang="en-IN"/>
        </a:p>
      </dgm:t>
    </dgm:pt>
    <dgm:pt modelId="{C8FD7B39-B47A-4662-BD3E-B9971F68FFBC}">
      <dgm:prSet phldrT="[Text]"/>
      <dgm:spPr/>
      <dgm:t>
        <a:bodyPr/>
        <a:lstStyle/>
        <a:p>
          <a:r>
            <a:rPr lang="en-IN" dirty="0"/>
            <a:t>Machine learning algorithms</a:t>
          </a:r>
        </a:p>
      </dgm:t>
    </dgm:pt>
    <dgm:pt modelId="{1B4A46C6-F3E3-492E-ACB1-AA96B0B264B6}" type="parTrans" cxnId="{B6F5BB57-5FAE-466B-BDB6-9BB1AF7BC78B}">
      <dgm:prSet/>
      <dgm:spPr/>
      <dgm:t>
        <a:bodyPr/>
        <a:lstStyle/>
        <a:p>
          <a:endParaRPr lang="en-IN"/>
        </a:p>
      </dgm:t>
    </dgm:pt>
    <dgm:pt modelId="{54A9EFC3-80A7-4C22-9615-E5CCB8C756F5}" type="sibTrans" cxnId="{B6F5BB57-5FAE-466B-BDB6-9BB1AF7BC78B}">
      <dgm:prSet/>
      <dgm:spPr/>
      <dgm:t>
        <a:bodyPr/>
        <a:lstStyle/>
        <a:p>
          <a:endParaRPr lang="en-IN"/>
        </a:p>
      </dgm:t>
    </dgm:pt>
    <dgm:pt modelId="{5EDAB4B3-A4C9-42B8-8311-567670AEA077}" type="pres">
      <dgm:prSet presAssocID="{BEA168A7-66DD-4D71-B49C-4F6947AE279A}" presName="Name0" presStyleCnt="0">
        <dgm:presLayoutVars>
          <dgm:chMax val="7"/>
          <dgm:chPref val="7"/>
          <dgm:dir/>
        </dgm:presLayoutVars>
      </dgm:prSet>
      <dgm:spPr/>
    </dgm:pt>
    <dgm:pt modelId="{1E5E08FD-7BA0-4906-8FDA-D8C607748F4B}" type="pres">
      <dgm:prSet presAssocID="{BEA168A7-66DD-4D71-B49C-4F6947AE279A}" presName="dot1" presStyleLbl="alignNode1" presStyleIdx="0" presStyleCnt="12"/>
      <dgm:spPr/>
    </dgm:pt>
    <dgm:pt modelId="{531B988D-AE99-4AAC-BF04-330E85511E2F}" type="pres">
      <dgm:prSet presAssocID="{BEA168A7-66DD-4D71-B49C-4F6947AE279A}" presName="dot2" presStyleLbl="alignNode1" presStyleIdx="1" presStyleCnt="12"/>
      <dgm:spPr/>
    </dgm:pt>
    <dgm:pt modelId="{77DEE590-0A24-4269-ABD4-C7259753DFD2}" type="pres">
      <dgm:prSet presAssocID="{BEA168A7-66DD-4D71-B49C-4F6947AE279A}" presName="dot3" presStyleLbl="alignNode1" presStyleIdx="2" presStyleCnt="12"/>
      <dgm:spPr/>
    </dgm:pt>
    <dgm:pt modelId="{6DB7BA95-12D6-4487-85DB-5A9BBC6FC469}" type="pres">
      <dgm:prSet presAssocID="{BEA168A7-66DD-4D71-B49C-4F6947AE279A}" presName="dot4" presStyleLbl="alignNode1" presStyleIdx="3" presStyleCnt="12"/>
      <dgm:spPr/>
    </dgm:pt>
    <dgm:pt modelId="{2A1449A0-C087-4FAB-8021-92CFC0C2E836}" type="pres">
      <dgm:prSet presAssocID="{BEA168A7-66DD-4D71-B49C-4F6947AE279A}" presName="dot5" presStyleLbl="alignNode1" presStyleIdx="4" presStyleCnt="12"/>
      <dgm:spPr/>
    </dgm:pt>
    <dgm:pt modelId="{ED1C465B-4A8D-41DB-A244-A676910410DE}" type="pres">
      <dgm:prSet presAssocID="{BEA168A7-66DD-4D71-B49C-4F6947AE279A}" presName="dotArrow1" presStyleLbl="alignNode1" presStyleIdx="5" presStyleCnt="12"/>
      <dgm:spPr/>
    </dgm:pt>
    <dgm:pt modelId="{CBFC4D85-DE0F-4C73-8B0B-E4E8D47F0ACA}" type="pres">
      <dgm:prSet presAssocID="{BEA168A7-66DD-4D71-B49C-4F6947AE279A}" presName="dotArrow2" presStyleLbl="alignNode1" presStyleIdx="6" presStyleCnt="12"/>
      <dgm:spPr/>
    </dgm:pt>
    <dgm:pt modelId="{60628226-1982-4F07-8111-FAF1C07FCE8E}" type="pres">
      <dgm:prSet presAssocID="{BEA168A7-66DD-4D71-B49C-4F6947AE279A}" presName="dotArrow3" presStyleLbl="alignNode1" presStyleIdx="7" presStyleCnt="12"/>
      <dgm:spPr/>
    </dgm:pt>
    <dgm:pt modelId="{496B7D12-749F-4CA9-8349-7A3EA1BD39D5}" type="pres">
      <dgm:prSet presAssocID="{BEA168A7-66DD-4D71-B49C-4F6947AE279A}" presName="dotArrow4" presStyleLbl="alignNode1" presStyleIdx="8" presStyleCnt="12"/>
      <dgm:spPr/>
    </dgm:pt>
    <dgm:pt modelId="{52753752-D023-488D-B223-CD8AF81EF06A}" type="pres">
      <dgm:prSet presAssocID="{BEA168A7-66DD-4D71-B49C-4F6947AE279A}" presName="dotArrow5" presStyleLbl="alignNode1" presStyleIdx="9" presStyleCnt="12"/>
      <dgm:spPr/>
    </dgm:pt>
    <dgm:pt modelId="{332BAB29-C09D-49DF-8CF9-91CB5C94740B}" type="pres">
      <dgm:prSet presAssocID="{BEA168A7-66DD-4D71-B49C-4F6947AE279A}" presName="dotArrow6" presStyleLbl="alignNode1" presStyleIdx="10" presStyleCnt="12"/>
      <dgm:spPr/>
    </dgm:pt>
    <dgm:pt modelId="{3152C61A-E6B3-4230-9486-E2DBE0381B32}" type="pres">
      <dgm:prSet presAssocID="{BEA168A7-66DD-4D71-B49C-4F6947AE279A}" presName="dotArrow7" presStyleLbl="alignNode1" presStyleIdx="11" presStyleCnt="12"/>
      <dgm:spPr/>
    </dgm:pt>
    <dgm:pt modelId="{A2F37432-54CB-4FA3-81FA-3382955D4EF7}" type="pres">
      <dgm:prSet presAssocID="{397FD9B6-4A0B-4632-9E1C-3B2935D8D49A}" presName="parTx1" presStyleLbl="node1" presStyleIdx="0" presStyleCnt="3"/>
      <dgm:spPr/>
    </dgm:pt>
    <dgm:pt modelId="{3C5D1F17-6575-4E6D-8CAF-1077EE1C79F0}" type="pres">
      <dgm:prSet presAssocID="{5CFFA219-6C2F-45E2-84DB-601196F21A5E}" presName="picture1" presStyleCnt="0"/>
      <dgm:spPr/>
    </dgm:pt>
    <dgm:pt modelId="{628E4C9E-6273-43F8-9D76-46BA91CBBE14}" type="pres">
      <dgm:prSet presAssocID="{5CFFA219-6C2F-45E2-84DB-601196F21A5E}" presName="imageRepeatNode" presStyleLbl="fgImgPlace1" presStyleIdx="0" presStyleCnt="3"/>
      <dgm:spPr/>
    </dgm:pt>
    <dgm:pt modelId="{0274E7BA-4949-489B-B554-FC746E771172}" type="pres">
      <dgm:prSet presAssocID="{C6568F57-5A4E-438C-AF80-0D4CE68B3760}" presName="parTx2" presStyleLbl="node1" presStyleIdx="1" presStyleCnt="3"/>
      <dgm:spPr/>
    </dgm:pt>
    <dgm:pt modelId="{89F83B77-E0C0-41EF-BFA1-92CF390B93EC}" type="pres">
      <dgm:prSet presAssocID="{9546CC66-38A3-46E5-A55F-15EFBAE9A444}" presName="picture2" presStyleCnt="0"/>
      <dgm:spPr/>
    </dgm:pt>
    <dgm:pt modelId="{CCB3979F-5C75-4272-B60A-F9958DD0DE87}" type="pres">
      <dgm:prSet presAssocID="{9546CC66-38A3-46E5-A55F-15EFBAE9A444}" presName="imageRepeatNode" presStyleLbl="fgImgPlace1" presStyleIdx="1" presStyleCnt="3"/>
      <dgm:spPr/>
    </dgm:pt>
    <dgm:pt modelId="{AE061372-0F27-4543-AADD-F05AF3F566A1}" type="pres">
      <dgm:prSet presAssocID="{C8FD7B39-B47A-4662-BD3E-B9971F68FFBC}" presName="parTx3" presStyleLbl="node1" presStyleIdx="2" presStyleCnt="3"/>
      <dgm:spPr/>
    </dgm:pt>
    <dgm:pt modelId="{B6B5EF95-CC5B-4240-876C-A078292D6501}" type="pres">
      <dgm:prSet presAssocID="{54A9EFC3-80A7-4C22-9615-E5CCB8C756F5}" presName="picture3" presStyleCnt="0"/>
      <dgm:spPr/>
    </dgm:pt>
    <dgm:pt modelId="{4F3C1E25-55C2-4ADD-A868-31B550E6AA3A}" type="pres">
      <dgm:prSet presAssocID="{54A9EFC3-80A7-4C22-9615-E5CCB8C756F5}" presName="imageRepeatNode" presStyleLbl="fgImgPlace1" presStyleIdx="2" presStyleCnt="3"/>
      <dgm:spPr/>
    </dgm:pt>
  </dgm:ptLst>
  <dgm:cxnLst>
    <dgm:cxn modelId="{A7B94E00-784D-4AA2-96C7-E270F74A6465}" type="presOf" srcId="{54A9EFC3-80A7-4C22-9615-E5CCB8C756F5}" destId="{4F3C1E25-55C2-4ADD-A868-31B550E6AA3A}" srcOrd="0" destOrd="0" presId="urn:microsoft.com/office/officeart/2008/layout/AscendingPictureAccentProcess"/>
    <dgm:cxn modelId="{9B61B10A-63ED-44A5-88F3-546778C5C22D}" type="presOf" srcId="{C8FD7B39-B47A-4662-BD3E-B9971F68FFBC}" destId="{AE061372-0F27-4543-AADD-F05AF3F566A1}" srcOrd="0" destOrd="0" presId="urn:microsoft.com/office/officeart/2008/layout/AscendingPictureAccentProcess"/>
    <dgm:cxn modelId="{FBC6A211-CE6A-4C79-863F-927405221073}" type="presOf" srcId="{9546CC66-38A3-46E5-A55F-15EFBAE9A444}" destId="{CCB3979F-5C75-4272-B60A-F9958DD0DE87}" srcOrd="0" destOrd="0" presId="urn:microsoft.com/office/officeart/2008/layout/AscendingPictureAccentProcess"/>
    <dgm:cxn modelId="{F0685119-1AAD-4F04-82B2-7D44346D69A9}" srcId="{BEA168A7-66DD-4D71-B49C-4F6947AE279A}" destId="{C6568F57-5A4E-438C-AF80-0D4CE68B3760}" srcOrd="1" destOrd="0" parTransId="{844B8A6C-A7BC-4101-A596-562239599A08}" sibTransId="{9546CC66-38A3-46E5-A55F-15EFBAE9A444}"/>
    <dgm:cxn modelId="{24332A25-BF46-4814-8071-5DE253CDFE6B}" srcId="{BEA168A7-66DD-4D71-B49C-4F6947AE279A}" destId="{397FD9B6-4A0B-4632-9E1C-3B2935D8D49A}" srcOrd="0" destOrd="0" parTransId="{250A7044-DAF7-4D7F-BD5C-F49468C2428F}" sibTransId="{5CFFA219-6C2F-45E2-84DB-601196F21A5E}"/>
    <dgm:cxn modelId="{697C0049-F056-4833-8B2D-33AC05416BBD}" type="presOf" srcId="{BEA168A7-66DD-4D71-B49C-4F6947AE279A}" destId="{5EDAB4B3-A4C9-42B8-8311-567670AEA077}" srcOrd="0" destOrd="0" presId="urn:microsoft.com/office/officeart/2008/layout/AscendingPictureAccentProcess"/>
    <dgm:cxn modelId="{FC4E484F-0C58-46CB-A42E-B461559C6856}" type="presOf" srcId="{C6568F57-5A4E-438C-AF80-0D4CE68B3760}" destId="{0274E7BA-4949-489B-B554-FC746E771172}" srcOrd="0" destOrd="0" presId="urn:microsoft.com/office/officeart/2008/layout/AscendingPictureAccentProcess"/>
    <dgm:cxn modelId="{4C30CE55-688D-4FB1-A69E-70BB9AA14F4B}" type="presOf" srcId="{397FD9B6-4A0B-4632-9E1C-3B2935D8D49A}" destId="{A2F37432-54CB-4FA3-81FA-3382955D4EF7}" srcOrd="0" destOrd="0" presId="urn:microsoft.com/office/officeart/2008/layout/AscendingPictureAccentProcess"/>
    <dgm:cxn modelId="{B6F5BB57-5FAE-466B-BDB6-9BB1AF7BC78B}" srcId="{BEA168A7-66DD-4D71-B49C-4F6947AE279A}" destId="{C8FD7B39-B47A-4662-BD3E-B9971F68FFBC}" srcOrd="2" destOrd="0" parTransId="{1B4A46C6-F3E3-492E-ACB1-AA96B0B264B6}" sibTransId="{54A9EFC3-80A7-4C22-9615-E5CCB8C756F5}"/>
    <dgm:cxn modelId="{CC563BCA-E583-48DA-A4A1-9C51E4606DDD}" type="presOf" srcId="{5CFFA219-6C2F-45E2-84DB-601196F21A5E}" destId="{628E4C9E-6273-43F8-9D76-46BA91CBBE14}" srcOrd="0" destOrd="0" presId="urn:microsoft.com/office/officeart/2008/layout/AscendingPictureAccentProcess"/>
    <dgm:cxn modelId="{9ACFF364-7516-4EB6-AA63-2450C0D9F9DE}" type="presParOf" srcId="{5EDAB4B3-A4C9-42B8-8311-567670AEA077}" destId="{1E5E08FD-7BA0-4906-8FDA-D8C607748F4B}" srcOrd="0" destOrd="0" presId="urn:microsoft.com/office/officeart/2008/layout/AscendingPictureAccentProcess"/>
    <dgm:cxn modelId="{D870A245-6949-41B1-B5F2-18ADCED5FFCD}" type="presParOf" srcId="{5EDAB4B3-A4C9-42B8-8311-567670AEA077}" destId="{531B988D-AE99-4AAC-BF04-330E85511E2F}" srcOrd="1" destOrd="0" presId="urn:microsoft.com/office/officeart/2008/layout/AscendingPictureAccentProcess"/>
    <dgm:cxn modelId="{B6BB4ABA-766A-4438-9F85-58E270C57BA1}" type="presParOf" srcId="{5EDAB4B3-A4C9-42B8-8311-567670AEA077}" destId="{77DEE590-0A24-4269-ABD4-C7259753DFD2}" srcOrd="2" destOrd="0" presId="urn:microsoft.com/office/officeart/2008/layout/AscendingPictureAccentProcess"/>
    <dgm:cxn modelId="{0E4E2234-5562-4E4E-AB34-2B97DE724DCC}" type="presParOf" srcId="{5EDAB4B3-A4C9-42B8-8311-567670AEA077}" destId="{6DB7BA95-12D6-4487-85DB-5A9BBC6FC469}" srcOrd="3" destOrd="0" presId="urn:microsoft.com/office/officeart/2008/layout/AscendingPictureAccentProcess"/>
    <dgm:cxn modelId="{2C333365-E8B7-416C-A6E4-8B8B5BCED37E}" type="presParOf" srcId="{5EDAB4B3-A4C9-42B8-8311-567670AEA077}" destId="{2A1449A0-C087-4FAB-8021-92CFC0C2E836}" srcOrd="4" destOrd="0" presId="urn:microsoft.com/office/officeart/2008/layout/AscendingPictureAccentProcess"/>
    <dgm:cxn modelId="{166DA81D-BAB0-4F71-8C0A-0999446D73BE}" type="presParOf" srcId="{5EDAB4B3-A4C9-42B8-8311-567670AEA077}" destId="{ED1C465B-4A8D-41DB-A244-A676910410DE}" srcOrd="5" destOrd="0" presId="urn:microsoft.com/office/officeart/2008/layout/AscendingPictureAccentProcess"/>
    <dgm:cxn modelId="{BA516B25-6728-4E9A-9752-39385C6EDF73}" type="presParOf" srcId="{5EDAB4B3-A4C9-42B8-8311-567670AEA077}" destId="{CBFC4D85-DE0F-4C73-8B0B-E4E8D47F0ACA}" srcOrd="6" destOrd="0" presId="urn:microsoft.com/office/officeart/2008/layout/AscendingPictureAccentProcess"/>
    <dgm:cxn modelId="{F40D314A-8583-48C6-9A7E-AA137D4D4869}" type="presParOf" srcId="{5EDAB4B3-A4C9-42B8-8311-567670AEA077}" destId="{60628226-1982-4F07-8111-FAF1C07FCE8E}" srcOrd="7" destOrd="0" presId="urn:microsoft.com/office/officeart/2008/layout/AscendingPictureAccentProcess"/>
    <dgm:cxn modelId="{D335981D-BDBF-48C5-8146-88CAC34DEBFB}" type="presParOf" srcId="{5EDAB4B3-A4C9-42B8-8311-567670AEA077}" destId="{496B7D12-749F-4CA9-8349-7A3EA1BD39D5}" srcOrd="8" destOrd="0" presId="urn:microsoft.com/office/officeart/2008/layout/AscendingPictureAccentProcess"/>
    <dgm:cxn modelId="{8E8EBF0C-436C-49DB-B3C6-E3B8012A321F}" type="presParOf" srcId="{5EDAB4B3-A4C9-42B8-8311-567670AEA077}" destId="{52753752-D023-488D-B223-CD8AF81EF06A}" srcOrd="9" destOrd="0" presId="urn:microsoft.com/office/officeart/2008/layout/AscendingPictureAccentProcess"/>
    <dgm:cxn modelId="{473BC385-65C9-4230-868E-64B94BC66457}" type="presParOf" srcId="{5EDAB4B3-A4C9-42B8-8311-567670AEA077}" destId="{332BAB29-C09D-49DF-8CF9-91CB5C94740B}" srcOrd="10" destOrd="0" presId="urn:microsoft.com/office/officeart/2008/layout/AscendingPictureAccentProcess"/>
    <dgm:cxn modelId="{DAF8303A-6BF4-4C4C-B6B2-44CD779525AB}" type="presParOf" srcId="{5EDAB4B3-A4C9-42B8-8311-567670AEA077}" destId="{3152C61A-E6B3-4230-9486-E2DBE0381B32}" srcOrd="11" destOrd="0" presId="urn:microsoft.com/office/officeart/2008/layout/AscendingPictureAccentProcess"/>
    <dgm:cxn modelId="{D2BEEA17-39BF-413D-8AB6-F8B83A285C01}" type="presParOf" srcId="{5EDAB4B3-A4C9-42B8-8311-567670AEA077}" destId="{A2F37432-54CB-4FA3-81FA-3382955D4EF7}" srcOrd="12" destOrd="0" presId="urn:microsoft.com/office/officeart/2008/layout/AscendingPictureAccentProcess"/>
    <dgm:cxn modelId="{D9CF57C0-19F2-4A0E-B864-CBB8E90E7D68}" type="presParOf" srcId="{5EDAB4B3-A4C9-42B8-8311-567670AEA077}" destId="{3C5D1F17-6575-4E6D-8CAF-1077EE1C79F0}" srcOrd="13" destOrd="0" presId="urn:microsoft.com/office/officeart/2008/layout/AscendingPictureAccentProcess"/>
    <dgm:cxn modelId="{01F8D378-FC66-4E0F-9D90-F1400B5CB640}" type="presParOf" srcId="{3C5D1F17-6575-4E6D-8CAF-1077EE1C79F0}" destId="{628E4C9E-6273-43F8-9D76-46BA91CBBE14}" srcOrd="0" destOrd="0" presId="urn:microsoft.com/office/officeart/2008/layout/AscendingPictureAccentProcess"/>
    <dgm:cxn modelId="{0836B9C4-6055-4292-9450-F47D4A8DDF72}" type="presParOf" srcId="{5EDAB4B3-A4C9-42B8-8311-567670AEA077}" destId="{0274E7BA-4949-489B-B554-FC746E771172}" srcOrd="14" destOrd="0" presId="urn:microsoft.com/office/officeart/2008/layout/AscendingPictureAccentProcess"/>
    <dgm:cxn modelId="{C6CB8664-B311-4ECA-879F-24611F16D16E}" type="presParOf" srcId="{5EDAB4B3-A4C9-42B8-8311-567670AEA077}" destId="{89F83B77-E0C0-41EF-BFA1-92CF390B93EC}" srcOrd="15" destOrd="0" presId="urn:microsoft.com/office/officeart/2008/layout/AscendingPictureAccentProcess"/>
    <dgm:cxn modelId="{E8DADA41-E9AD-498B-9720-5F48801F5853}" type="presParOf" srcId="{89F83B77-E0C0-41EF-BFA1-92CF390B93EC}" destId="{CCB3979F-5C75-4272-B60A-F9958DD0DE87}" srcOrd="0" destOrd="0" presId="urn:microsoft.com/office/officeart/2008/layout/AscendingPictureAccentProcess"/>
    <dgm:cxn modelId="{938C59ED-7A04-4C99-8D53-3DE32B36526A}" type="presParOf" srcId="{5EDAB4B3-A4C9-42B8-8311-567670AEA077}" destId="{AE061372-0F27-4543-AADD-F05AF3F566A1}" srcOrd="16" destOrd="0" presId="urn:microsoft.com/office/officeart/2008/layout/AscendingPictureAccentProcess"/>
    <dgm:cxn modelId="{9E995985-D37A-4F49-B37C-7DB8E75FCF54}" type="presParOf" srcId="{5EDAB4B3-A4C9-42B8-8311-567670AEA077}" destId="{B6B5EF95-CC5B-4240-876C-A078292D6501}" srcOrd="17" destOrd="0" presId="urn:microsoft.com/office/officeart/2008/layout/AscendingPictureAccentProcess"/>
    <dgm:cxn modelId="{5E7B3210-C484-462B-AC16-629432CE4199}" type="presParOf" srcId="{B6B5EF95-CC5B-4240-876C-A078292D6501}" destId="{4F3C1E25-55C2-4ADD-A868-31B550E6AA3A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059F18-B985-477B-876F-BEFB577D890C}" type="doc">
      <dgm:prSet loTypeId="urn:microsoft.com/office/officeart/2005/8/layout/arrow6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D191C74-C9EA-48ED-B1A8-0C2907266F7B}">
      <dgm:prSet phldrT="[Text]"/>
      <dgm:spPr/>
      <dgm:t>
        <a:bodyPr/>
        <a:lstStyle/>
        <a:p>
          <a:r>
            <a:rPr lang="en-IN" dirty="0"/>
            <a:t>Summary statistics</a:t>
          </a:r>
        </a:p>
      </dgm:t>
    </dgm:pt>
    <dgm:pt modelId="{4664BAFC-6033-428A-AC26-F59ABF44E094}" type="parTrans" cxnId="{893A5CE7-0891-4B69-85AA-4A952F81C0C4}">
      <dgm:prSet/>
      <dgm:spPr/>
      <dgm:t>
        <a:bodyPr/>
        <a:lstStyle/>
        <a:p>
          <a:endParaRPr lang="en-IN"/>
        </a:p>
      </dgm:t>
    </dgm:pt>
    <dgm:pt modelId="{260BBED7-C294-4EAA-A715-A5074EB89CD1}" type="sibTrans" cxnId="{893A5CE7-0891-4B69-85AA-4A952F81C0C4}">
      <dgm:prSet/>
      <dgm:spPr/>
      <dgm:t>
        <a:bodyPr/>
        <a:lstStyle/>
        <a:p>
          <a:endParaRPr lang="en-IN"/>
        </a:p>
      </dgm:t>
    </dgm:pt>
    <dgm:pt modelId="{59AA4793-39AD-4C1D-A693-F321CAE20133}">
      <dgm:prSet phldrT="[Text]"/>
      <dgm:spPr/>
      <dgm:t>
        <a:bodyPr/>
        <a:lstStyle/>
        <a:p>
          <a:r>
            <a:rPr lang="en-IN" dirty="0"/>
            <a:t>Data visualization</a:t>
          </a:r>
        </a:p>
      </dgm:t>
    </dgm:pt>
    <dgm:pt modelId="{8A010EEA-95BC-4C62-81D8-27CF56A7C0DE}" type="parTrans" cxnId="{9BCB457D-F2B0-4174-B938-47EC8D132DE5}">
      <dgm:prSet/>
      <dgm:spPr/>
      <dgm:t>
        <a:bodyPr/>
        <a:lstStyle/>
        <a:p>
          <a:endParaRPr lang="en-IN"/>
        </a:p>
      </dgm:t>
    </dgm:pt>
    <dgm:pt modelId="{3C57538E-BCAB-4E54-8BAA-79B1B5893424}" type="sibTrans" cxnId="{9BCB457D-F2B0-4174-B938-47EC8D132DE5}">
      <dgm:prSet/>
      <dgm:spPr/>
      <dgm:t>
        <a:bodyPr/>
        <a:lstStyle/>
        <a:p>
          <a:endParaRPr lang="en-IN"/>
        </a:p>
      </dgm:t>
    </dgm:pt>
    <dgm:pt modelId="{AD073C9E-E14F-4CAC-9326-EA233F8C6D06}" type="pres">
      <dgm:prSet presAssocID="{95059F18-B985-477B-876F-BEFB577D890C}" presName="compositeShape" presStyleCnt="0">
        <dgm:presLayoutVars>
          <dgm:chMax val="2"/>
          <dgm:dir/>
          <dgm:resizeHandles val="exact"/>
        </dgm:presLayoutVars>
      </dgm:prSet>
      <dgm:spPr/>
    </dgm:pt>
    <dgm:pt modelId="{8CAC5433-7B5E-4319-9689-20B80C4E9CAB}" type="pres">
      <dgm:prSet presAssocID="{95059F18-B985-477B-876F-BEFB577D890C}" presName="ribbon" presStyleLbl="node1" presStyleIdx="0" presStyleCnt="1"/>
      <dgm:spPr/>
    </dgm:pt>
    <dgm:pt modelId="{D128ED42-4FC3-4988-AF46-BB56FBFAD687}" type="pres">
      <dgm:prSet presAssocID="{95059F18-B985-477B-876F-BEFB577D890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312F4A7-A1E5-4047-BA41-7076AF30529D}" type="pres">
      <dgm:prSet presAssocID="{95059F18-B985-477B-876F-BEFB577D890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977C3C-BA64-4DE7-B04C-E63FC2101552}" type="presOf" srcId="{95059F18-B985-477B-876F-BEFB577D890C}" destId="{AD073C9E-E14F-4CAC-9326-EA233F8C6D06}" srcOrd="0" destOrd="0" presId="urn:microsoft.com/office/officeart/2005/8/layout/arrow6"/>
    <dgm:cxn modelId="{340D8764-9416-4F00-A5DA-F57BD000E97B}" type="presOf" srcId="{0D191C74-C9EA-48ED-B1A8-0C2907266F7B}" destId="{D128ED42-4FC3-4988-AF46-BB56FBFAD687}" srcOrd="0" destOrd="0" presId="urn:microsoft.com/office/officeart/2005/8/layout/arrow6"/>
    <dgm:cxn modelId="{9BCB457D-F2B0-4174-B938-47EC8D132DE5}" srcId="{95059F18-B985-477B-876F-BEFB577D890C}" destId="{59AA4793-39AD-4C1D-A693-F321CAE20133}" srcOrd="1" destOrd="0" parTransId="{8A010EEA-95BC-4C62-81D8-27CF56A7C0DE}" sibTransId="{3C57538E-BCAB-4E54-8BAA-79B1B5893424}"/>
    <dgm:cxn modelId="{5580F1AD-8211-4407-97A9-3FCF74505DC3}" type="presOf" srcId="{59AA4793-39AD-4C1D-A693-F321CAE20133}" destId="{F312F4A7-A1E5-4047-BA41-7076AF30529D}" srcOrd="0" destOrd="0" presId="urn:microsoft.com/office/officeart/2005/8/layout/arrow6"/>
    <dgm:cxn modelId="{893A5CE7-0891-4B69-85AA-4A952F81C0C4}" srcId="{95059F18-B985-477B-876F-BEFB577D890C}" destId="{0D191C74-C9EA-48ED-B1A8-0C2907266F7B}" srcOrd="0" destOrd="0" parTransId="{4664BAFC-6033-428A-AC26-F59ABF44E094}" sibTransId="{260BBED7-C294-4EAA-A715-A5074EB89CD1}"/>
    <dgm:cxn modelId="{4DF2486B-AC3E-4473-9E88-1A51067D859B}" type="presParOf" srcId="{AD073C9E-E14F-4CAC-9326-EA233F8C6D06}" destId="{8CAC5433-7B5E-4319-9689-20B80C4E9CAB}" srcOrd="0" destOrd="0" presId="urn:microsoft.com/office/officeart/2005/8/layout/arrow6"/>
    <dgm:cxn modelId="{2D30E43A-5268-4590-8C2A-E973C1872285}" type="presParOf" srcId="{AD073C9E-E14F-4CAC-9326-EA233F8C6D06}" destId="{D128ED42-4FC3-4988-AF46-BB56FBFAD687}" srcOrd="1" destOrd="0" presId="urn:microsoft.com/office/officeart/2005/8/layout/arrow6"/>
    <dgm:cxn modelId="{DE99FE8B-8C80-462E-A47A-FE55E9F10E09}" type="presParOf" srcId="{AD073C9E-E14F-4CAC-9326-EA233F8C6D06}" destId="{F312F4A7-A1E5-4047-BA41-7076AF30529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A2D4AC-0BD6-42F4-955C-78A32229D820}" type="doc">
      <dgm:prSet loTypeId="urn:microsoft.com/office/officeart/2005/8/layout/arrow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4874B1D-1298-4B6D-8974-2AF6DF1E9B9F}">
      <dgm:prSet phldrT="[Text]" custT="1"/>
      <dgm:spPr/>
      <dgm:t>
        <a:bodyPr/>
        <a:lstStyle/>
        <a:p>
          <a:r>
            <a:rPr lang="en-IN" sz="800" dirty="0"/>
            <a:t>Principal Component Analysis</a:t>
          </a:r>
        </a:p>
      </dgm:t>
    </dgm:pt>
    <dgm:pt modelId="{54FD8CE2-4830-4508-B5B4-632E52A25F0D}" type="parTrans" cxnId="{1B6C0D03-2F65-4C2A-B0C3-BBDC68D8376D}">
      <dgm:prSet/>
      <dgm:spPr/>
      <dgm:t>
        <a:bodyPr/>
        <a:lstStyle/>
        <a:p>
          <a:endParaRPr lang="en-IN"/>
        </a:p>
      </dgm:t>
    </dgm:pt>
    <dgm:pt modelId="{67A72532-A31C-45EC-9949-B6F658CF0779}" type="sibTrans" cxnId="{1B6C0D03-2F65-4C2A-B0C3-BBDC68D8376D}">
      <dgm:prSet/>
      <dgm:spPr/>
      <dgm:t>
        <a:bodyPr/>
        <a:lstStyle/>
        <a:p>
          <a:endParaRPr lang="en-IN"/>
        </a:p>
      </dgm:t>
    </dgm:pt>
    <dgm:pt modelId="{F073C601-C93D-48EC-8109-C7272B2D3256}">
      <dgm:prSet phldrT="[Text]" custT="1"/>
      <dgm:spPr/>
      <dgm:t>
        <a:bodyPr/>
        <a:lstStyle/>
        <a:p>
          <a:r>
            <a:rPr lang="en-IN" sz="800" dirty="0"/>
            <a:t>K-means clustering</a:t>
          </a:r>
        </a:p>
      </dgm:t>
    </dgm:pt>
    <dgm:pt modelId="{93CF69F1-C150-49EF-99F4-DE0A19FA6E9E}" type="parTrans" cxnId="{22EDC70F-6908-433A-A0BE-FD8B281CE73F}">
      <dgm:prSet/>
      <dgm:spPr/>
      <dgm:t>
        <a:bodyPr/>
        <a:lstStyle/>
        <a:p>
          <a:endParaRPr lang="en-IN"/>
        </a:p>
      </dgm:t>
    </dgm:pt>
    <dgm:pt modelId="{30F89889-D6F1-421B-AE31-ACAA0380DA41}" type="sibTrans" cxnId="{22EDC70F-6908-433A-A0BE-FD8B281CE73F}">
      <dgm:prSet/>
      <dgm:spPr/>
      <dgm:t>
        <a:bodyPr/>
        <a:lstStyle/>
        <a:p>
          <a:endParaRPr lang="en-IN"/>
        </a:p>
      </dgm:t>
    </dgm:pt>
    <dgm:pt modelId="{E3F0F457-CEC5-4C87-9436-C5FB1B155709}">
      <dgm:prSet phldrT="[Text]" custT="1"/>
      <dgm:spPr/>
      <dgm:t>
        <a:bodyPr/>
        <a:lstStyle/>
        <a:p>
          <a:r>
            <a:rPr lang="en-IN" sz="800" dirty="0"/>
            <a:t>Support Vector Machines</a:t>
          </a:r>
        </a:p>
      </dgm:t>
    </dgm:pt>
    <dgm:pt modelId="{B49A9DA2-AC7C-4548-B995-F0D795024642}" type="parTrans" cxnId="{490CDD79-219D-4CCD-9D07-2416DDB0BC89}">
      <dgm:prSet/>
      <dgm:spPr/>
      <dgm:t>
        <a:bodyPr/>
        <a:lstStyle/>
        <a:p>
          <a:endParaRPr lang="en-IN"/>
        </a:p>
      </dgm:t>
    </dgm:pt>
    <dgm:pt modelId="{5456E844-9697-4962-B3C6-606C06F89398}" type="sibTrans" cxnId="{490CDD79-219D-4CCD-9D07-2416DDB0BC89}">
      <dgm:prSet/>
      <dgm:spPr/>
      <dgm:t>
        <a:bodyPr/>
        <a:lstStyle/>
        <a:p>
          <a:endParaRPr lang="en-IN"/>
        </a:p>
      </dgm:t>
    </dgm:pt>
    <dgm:pt modelId="{17FCC068-AF91-4AE3-B6C9-9EB560D280E4}">
      <dgm:prSet phldrT="[Text]" custT="1"/>
      <dgm:spPr/>
      <dgm:t>
        <a:bodyPr/>
        <a:lstStyle/>
        <a:p>
          <a:r>
            <a:rPr lang="en-IN" sz="800" dirty="0"/>
            <a:t>Decision Trees</a:t>
          </a:r>
        </a:p>
      </dgm:t>
    </dgm:pt>
    <dgm:pt modelId="{0BB50E47-3DE3-4DDE-A3E3-C1F6705118A2}" type="parTrans" cxnId="{02D32A48-5496-4E3C-90B0-A6E905202134}">
      <dgm:prSet/>
      <dgm:spPr/>
      <dgm:t>
        <a:bodyPr/>
        <a:lstStyle/>
        <a:p>
          <a:endParaRPr lang="en-IN"/>
        </a:p>
      </dgm:t>
    </dgm:pt>
    <dgm:pt modelId="{9E5FD6D0-8F51-4770-9D6E-B480B9F24AE1}" type="sibTrans" cxnId="{02D32A48-5496-4E3C-90B0-A6E905202134}">
      <dgm:prSet/>
      <dgm:spPr/>
      <dgm:t>
        <a:bodyPr/>
        <a:lstStyle/>
        <a:p>
          <a:endParaRPr lang="en-IN"/>
        </a:p>
      </dgm:t>
    </dgm:pt>
    <dgm:pt modelId="{CE699C05-E868-4BC9-9B6B-7F1FF29E631B}">
      <dgm:prSet phldrT="[Text]" custT="1"/>
      <dgm:spPr/>
      <dgm:t>
        <a:bodyPr/>
        <a:lstStyle/>
        <a:p>
          <a:r>
            <a:rPr lang="en-IN" sz="800" dirty="0"/>
            <a:t>Regression Analysis</a:t>
          </a:r>
        </a:p>
      </dgm:t>
    </dgm:pt>
    <dgm:pt modelId="{4F1C67BB-6878-4390-8D13-EAFAE67F5674}" type="parTrans" cxnId="{1A31E4A3-46FF-4B30-B6A1-5B0B6B06FC77}">
      <dgm:prSet/>
      <dgm:spPr/>
      <dgm:t>
        <a:bodyPr/>
        <a:lstStyle/>
        <a:p>
          <a:endParaRPr lang="en-IN"/>
        </a:p>
      </dgm:t>
    </dgm:pt>
    <dgm:pt modelId="{2F8AF190-65FC-44B6-951E-55EBDF773548}" type="sibTrans" cxnId="{1A31E4A3-46FF-4B30-B6A1-5B0B6B06FC77}">
      <dgm:prSet/>
      <dgm:spPr/>
      <dgm:t>
        <a:bodyPr/>
        <a:lstStyle/>
        <a:p>
          <a:endParaRPr lang="en-IN"/>
        </a:p>
      </dgm:t>
    </dgm:pt>
    <dgm:pt modelId="{A980ECBB-AD99-46B0-9679-BCE9F73A8384}" type="pres">
      <dgm:prSet presAssocID="{57A2D4AC-0BD6-42F4-955C-78A32229D820}" presName="cycle" presStyleCnt="0">
        <dgm:presLayoutVars>
          <dgm:dir/>
          <dgm:resizeHandles val="exact"/>
        </dgm:presLayoutVars>
      </dgm:prSet>
      <dgm:spPr/>
    </dgm:pt>
    <dgm:pt modelId="{142A93AD-29DA-45FA-864D-1D855AD49A35}" type="pres">
      <dgm:prSet presAssocID="{64874B1D-1298-4B6D-8974-2AF6DF1E9B9F}" presName="arrow" presStyleLbl="node1" presStyleIdx="0" presStyleCnt="5">
        <dgm:presLayoutVars>
          <dgm:bulletEnabled val="1"/>
        </dgm:presLayoutVars>
      </dgm:prSet>
      <dgm:spPr/>
    </dgm:pt>
    <dgm:pt modelId="{9A12B5E3-96F8-4948-9A49-BE99AA873366}" type="pres">
      <dgm:prSet presAssocID="{F073C601-C93D-48EC-8109-C7272B2D3256}" presName="arrow" presStyleLbl="node1" presStyleIdx="1" presStyleCnt="5">
        <dgm:presLayoutVars>
          <dgm:bulletEnabled val="1"/>
        </dgm:presLayoutVars>
      </dgm:prSet>
      <dgm:spPr/>
    </dgm:pt>
    <dgm:pt modelId="{26C7A6F4-DD09-4794-A018-BD5E7497B1BA}" type="pres">
      <dgm:prSet presAssocID="{17FCC068-AF91-4AE3-B6C9-9EB560D280E4}" presName="arrow" presStyleLbl="node1" presStyleIdx="2" presStyleCnt="5">
        <dgm:presLayoutVars>
          <dgm:bulletEnabled val="1"/>
        </dgm:presLayoutVars>
      </dgm:prSet>
      <dgm:spPr/>
    </dgm:pt>
    <dgm:pt modelId="{F75DE1FE-AB71-4F5B-88EA-5411FE5AA5BC}" type="pres">
      <dgm:prSet presAssocID="{CE699C05-E868-4BC9-9B6B-7F1FF29E631B}" presName="arrow" presStyleLbl="node1" presStyleIdx="3" presStyleCnt="5">
        <dgm:presLayoutVars>
          <dgm:bulletEnabled val="1"/>
        </dgm:presLayoutVars>
      </dgm:prSet>
      <dgm:spPr/>
    </dgm:pt>
    <dgm:pt modelId="{D43E0427-2A8C-4F4E-902F-9D4700E55A0B}" type="pres">
      <dgm:prSet presAssocID="{E3F0F457-CEC5-4C87-9436-C5FB1B155709}" presName="arrow" presStyleLbl="node1" presStyleIdx="4" presStyleCnt="5">
        <dgm:presLayoutVars>
          <dgm:bulletEnabled val="1"/>
        </dgm:presLayoutVars>
      </dgm:prSet>
      <dgm:spPr/>
    </dgm:pt>
  </dgm:ptLst>
  <dgm:cxnLst>
    <dgm:cxn modelId="{1B6C0D03-2F65-4C2A-B0C3-BBDC68D8376D}" srcId="{57A2D4AC-0BD6-42F4-955C-78A32229D820}" destId="{64874B1D-1298-4B6D-8974-2AF6DF1E9B9F}" srcOrd="0" destOrd="0" parTransId="{54FD8CE2-4830-4508-B5B4-632E52A25F0D}" sibTransId="{67A72532-A31C-45EC-9949-B6F658CF0779}"/>
    <dgm:cxn modelId="{22EDC70F-6908-433A-A0BE-FD8B281CE73F}" srcId="{57A2D4AC-0BD6-42F4-955C-78A32229D820}" destId="{F073C601-C93D-48EC-8109-C7272B2D3256}" srcOrd="1" destOrd="0" parTransId="{93CF69F1-C150-49EF-99F4-DE0A19FA6E9E}" sibTransId="{30F89889-D6F1-421B-AE31-ACAA0380DA41}"/>
    <dgm:cxn modelId="{2A63E527-2061-4534-859C-DDE8362AC0D6}" type="presOf" srcId="{57A2D4AC-0BD6-42F4-955C-78A32229D820}" destId="{A980ECBB-AD99-46B0-9679-BCE9F73A8384}" srcOrd="0" destOrd="0" presId="urn:microsoft.com/office/officeart/2005/8/layout/arrow1"/>
    <dgm:cxn modelId="{02D32A48-5496-4E3C-90B0-A6E905202134}" srcId="{57A2D4AC-0BD6-42F4-955C-78A32229D820}" destId="{17FCC068-AF91-4AE3-B6C9-9EB560D280E4}" srcOrd="2" destOrd="0" parTransId="{0BB50E47-3DE3-4DDE-A3E3-C1F6705118A2}" sibTransId="{9E5FD6D0-8F51-4770-9D6E-B480B9F24AE1}"/>
    <dgm:cxn modelId="{4812F04C-05F3-4F74-97BE-9AA30BA82AAC}" type="presOf" srcId="{64874B1D-1298-4B6D-8974-2AF6DF1E9B9F}" destId="{142A93AD-29DA-45FA-864D-1D855AD49A35}" srcOrd="0" destOrd="0" presId="urn:microsoft.com/office/officeart/2005/8/layout/arrow1"/>
    <dgm:cxn modelId="{490CDD79-219D-4CCD-9D07-2416DDB0BC89}" srcId="{57A2D4AC-0BD6-42F4-955C-78A32229D820}" destId="{E3F0F457-CEC5-4C87-9436-C5FB1B155709}" srcOrd="4" destOrd="0" parTransId="{B49A9DA2-AC7C-4548-B995-F0D795024642}" sibTransId="{5456E844-9697-4962-B3C6-606C06F89398}"/>
    <dgm:cxn modelId="{45BC337D-1ED2-4C38-898D-A593C33CB58F}" type="presOf" srcId="{F073C601-C93D-48EC-8109-C7272B2D3256}" destId="{9A12B5E3-96F8-4948-9A49-BE99AA873366}" srcOrd="0" destOrd="0" presId="urn:microsoft.com/office/officeart/2005/8/layout/arrow1"/>
    <dgm:cxn modelId="{ADF9BF9C-9531-4BCA-B557-487482D9709D}" type="presOf" srcId="{17FCC068-AF91-4AE3-B6C9-9EB560D280E4}" destId="{26C7A6F4-DD09-4794-A018-BD5E7497B1BA}" srcOrd="0" destOrd="0" presId="urn:microsoft.com/office/officeart/2005/8/layout/arrow1"/>
    <dgm:cxn modelId="{1A31E4A3-46FF-4B30-B6A1-5B0B6B06FC77}" srcId="{57A2D4AC-0BD6-42F4-955C-78A32229D820}" destId="{CE699C05-E868-4BC9-9B6B-7F1FF29E631B}" srcOrd="3" destOrd="0" parTransId="{4F1C67BB-6878-4390-8D13-EAFAE67F5674}" sibTransId="{2F8AF190-65FC-44B6-951E-55EBDF773548}"/>
    <dgm:cxn modelId="{3E4413E5-7FEB-434F-A1D4-3728F61F7A8B}" type="presOf" srcId="{CE699C05-E868-4BC9-9B6B-7F1FF29E631B}" destId="{F75DE1FE-AB71-4F5B-88EA-5411FE5AA5BC}" srcOrd="0" destOrd="0" presId="urn:microsoft.com/office/officeart/2005/8/layout/arrow1"/>
    <dgm:cxn modelId="{4C99D1ED-2BF8-4179-B959-8DB4031067CA}" type="presOf" srcId="{E3F0F457-CEC5-4C87-9436-C5FB1B155709}" destId="{D43E0427-2A8C-4F4E-902F-9D4700E55A0B}" srcOrd="0" destOrd="0" presId="urn:microsoft.com/office/officeart/2005/8/layout/arrow1"/>
    <dgm:cxn modelId="{7D5E254F-7D37-4416-A03F-AB2EE15586D0}" type="presParOf" srcId="{A980ECBB-AD99-46B0-9679-BCE9F73A8384}" destId="{142A93AD-29DA-45FA-864D-1D855AD49A35}" srcOrd="0" destOrd="0" presId="urn:microsoft.com/office/officeart/2005/8/layout/arrow1"/>
    <dgm:cxn modelId="{AEA3F91A-275B-4155-90EB-5CF638C80F8B}" type="presParOf" srcId="{A980ECBB-AD99-46B0-9679-BCE9F73A8384}" destId="{9A12B5E3-96F8-4948-9A49-BE99AA873366}" srcOrd="1" destOrd="0" presId="urn:microsoft.com/office/officeart/2005/8/layout/arrow1"/>
    <dgm:cxn modelId="{323CCEA0-18F4-4AE5-B94E-0CFDA76A08CD}" type="presParOf" srcId="{A980ECBB-AD99-46B0-9679-BCE9F73A8384}" destId="{26C7A6F4-DD09-4794-A018-BD5E7497B1BA}" srcOrd="2" destOrd="0" presId="urn:microsoft.com/office/officeart/2005/8/layout/arrow1"/>
    <dgm:cxn modelId="{9A519D9E-0679-4C79-AF44-326452EFFFFB}" type="presParOf" srcId="{A980ECBB-AD99-46B0-9679-BCE9F73A8384}" destId="{F75DE1FE-AB71-4F5B-88EA-5411FE5AA5BC}" srcOrd="3" destOrd="0" presId="urn:microsoft.com/office/officeart/2005/8/layout/arrow1"/>
    <dgm:cxn modelId="{2EF3FF60-C63C-40D2-8807-1D28E501C656}" type="presParOf" srcId="{A980ECBB-AD99-46B0-9679-BCE9F73A8384}" destId="{D43E0427-2A8C-4F4E-902F-9D4700E55A0B}" srcOrd="4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059F18-B985-477B-876F-BEFB577D890C}" type="doc">
      <dgm:prSet loTypeId="urn:microsoft.com/office/officeart/2005/8/layout/arrow6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D191C74-C9EA-48ED-B1A8-0C2907266F7B}">
      <dgm:prSet phldrT="[Text]"/>
      <dgm:spPr/>
      <dgm:t>
        <a:bodyPr/>
        <a:lstStyle/>
        <a:p>
          <a:r>
            <a:rPr lang="en-IN"/>
            <a:t>Correlation analysis</a:t>
          </a:r>
          <a:endParaRPr lang="en-IN" dirty="0"/>
        </a:p>
      </dgm:t>
    </dgm:pt>
    <dgm:pt modelId="{4664BAFC-6033-428A-AC26-F59ABF44E094}" type="parTrans" cxnId="{893A5CE7-0891-4B69-85AA-4A952F81C0C4}">
      <dgm:prSet/>
      <dgm:spPr/>
      <dgm:t>
        <a:bodyPr/>
        <a:lstStyle/>
        <a:p>
          <a:endParaRPr lang="en-IN"/>
        </a:p>
      </dgm:t>
    </dgm:pt>
    <dgm:pt modelId="{260BBED7-C294-4EAA-A715-A5074EB89CD1}" type="sibTrans" cxnId="{893A5CE7-0891-4B69-85AA-4A952F81C0C4}">
      <dgm:prSet/>
      <dgm:spPr/>
      <dgm:t>
        <a:bodyPr/>
        <a:lstStyle/>
        <a:p>
          <a:endParaRPr lang="en-IN"/>
        </a:p>
      </dgm:t>
    </dgm:pt>
    <dgm:pt modelId="{59AA4793-39AD-4C1D-A693-F321CAE20133}">
      <dgm:prSet phldrT="[Text]"/>
      <dgm:spPr/>
      <dgm:t>
        <a:bodyPr/>
        <a:lstStyle/>
        <a:p>
          <a:r>
            <a:rPr lang="en-IN" dirty="0"/>
            <a:t>Hypothesis testing</a:t>
          </a:r>
        </a:p>
      </dgm:t>
    </dgm:pt>
    <dgm:pt modelId="{3C57538E-BCAB-4E54-8BAA-79B1B5893424}" type="sibTrans" cxnId="{9BCB457D-F2B0-4174-B938-47EC8D132DE5}">
      <dgm:prSet/>
      <dgm:spPr/>
      <dgm:t>
        <a:bodyPr/>
        <a:lstStyle/>
        <a:p>
          <a:endParaRPr lang="en-IN"/>
        </a:p>
      </dgm:t>
    </dgm:pt>
    <dgm:pt modelId="{8A010EEA-95BC-4C62-81D8-27CF56A7C0DE}" type="parTrans" cxnId="{9BCB457D-F2B0-4174-B938-47EC8D132DE5}">
      <dgm:prSet/>
      <dgm:spPr/>
      <dgm:t>
        <a:bodyPr/>
        <a:lstStyle/>
        <a:p>
          <a:endParaRPr lang="en-IN"/>
        </a:p>
      </dgm:t>
    </dgm:pt>
    <dgm:pt modelId="{AD073C9E-E14F-4CAC-9326-EA233F8C6D06}" type="pres">
      <dgm:prSet presAssocID="{95059F18-B985-477B-876F-BEFB577D890C}" presName="compositeShape" presStyleCnt="0">
        <dgm:presLayoutVars>
          <dgm:chMax val="2"/>
          <dgm:dir/>
          <dgm:resizeHandles val="exact"/>
        </dgm:presLayoutVars>
      </dgm:prSet>
      <dgm:spPr/>
    </dgm:pt>
    <dgm:pt modelId="{8CAC5433-7B5E-4319-9689-20B80C4E9CAB}" type="pres">
      <dgm:prSet presAssocID="{95059F18-B985-477B-876F-BEFB577D890C}" presName="ribbon" presStyleLbl="node1" presStyleIdx="0" presStyleCnt="1" custLinFactNeighborY="-1196"/>
      <dgm:spPr/>
    </dgm:pt>
    <dgm:pt modelId="{D128ED42-4FC3-4988-AF46-BB56FBFAD687}" type="pres">
      <dgm:prSet presAssocID="{95059F18-B985-477B-876F-BEFB577D890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312F4A7-A1E5-4047-BA41-7076AF30529D}" type="pres">
      <dgm:prSet presAssocID="{95059F18-B985-477B-876F-BEFB577D890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977C3C-BA64-4DE7-B04C-E63FC2101552}" type="presOf" srcId="{95059F18-B985-477B-876F-BEFB577D890C}" destId="{AD073C9E-E14F-4CAC-9326-EA233F8C6D06}" srcOrd="0" destOrd="0" presId="urn:microsoft.com/office/officeart/2005/8/layout/arrow6"/>
    <dgm:cxn modelId="{340D8764-9416-4F00-A5DA-F57BD000E97B}" type="presOf" srcId="{0D191C74-C9EA-48ED-B1A8-0C2907266F7B}" destId="{D128ED42-4FC3-4988-AF46-BB56FBFAD687}" srcOrd="0" destOrd="0" presId="urn:microsoft.com/office/officeart/2005/8/layout/arrow6"/>
    <dgm:cxn modelId="{9BCB457D-F2B0-4174-B938-47EC8D132DE5}" srcId="{95059F18-B985-477B-876F-BEFB577D890C}" destId="{59AA4793-39AD-4C1D-A693-F321CAE20133}" srcOrd="1" destOrd="0" parTransId="{8A010EEA-95BC-4C62-81D8-27CF56A7C0DE}" sibTransId="{3C57538E-BCAB-4E54-8BAA-79B1B5893424}"/>
    <dgm:cxn modelId="{5580F1AD-8211-4407-97A9-3FCF74505DC3}" type="presOf" srcId="{59AA4793-39AD-4C1D-A693-F321CAE20133}" destId="{F312F4A7-A1E5-4047-BA41-7076AF30529D}" srcOrd="0" destOrd="0" presId="urn:microsoft.com/office/officeart/2005/8/layout/arrow6"/>
    <dgm:cxn modelId="{893A5CE7-0891-4B69-85AA-4A952F81C0C4}" srcId="{95059F18-B985-477B-876F-BEFB577D890C}" destId="{0D191C74-C9EA-48ED-B1A8-0C2907266F7B}" srcOrd="0" destOrd="0" parTransId="{4664BAFC-6033-428A-AC26-F59ABF44E094}" sibTransId="{260BBED7-C294-4EAA-A715-A5074EB89CD1}"/>
    <dgm:cxn modelId="{4DF2486B-AC3E-4473-9E88-1A51067D859B}" type="presParOf" srcId="{AD073C9E-E14F-4CAC-9326-EA233F8C6D06}" destId="{8CAC5433-7B5E-4319-9689-20B80C4E9CAB}" srcOrd="0" destOrd="0" presId="urn:microsoft.com/office/officeart/2005/8/layout/arrow6"/>
    <dgm:cxn modelId="{2D30E43A-5268-4590-8C2A-E973C1872285}" type="presParOf" srcId="{AD073C9E-E14F-4CAC-9326-EA233F8C6D06}" destId="{D128ED42-4FC3-4988-AF46-BB56FBFAD687}" srcOrd="1" destOrd="0" presId="urn:microsoft.com/office/officeart/2005/8/layout/arrow6"/>
    <dgm:cxn modelId="{DE99FE8B-8C80-462E-A47A-FE55E9F10E09}" type="presParOf" srcId="{AD073C9E-E14F-4CAC-9326-EA233F8C6D06}" destId="{F312F4A7-A1E5-4047-BA41-7076AF30529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EC7C49-14DB-4472-9952-9CC62711CADF}" type="doc">
      <dgm:prSet loTypeId="urn:microsoft.com/office/officeart/2005/8/layout/hierarchy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EE1EC5E-E2C7-413C-AEFE-EC426C93FF1A}">
      <dgm:prSet phldrT="[Text]"/>
      <dgm:spPr/>
      <dgm:t>
        <a:bodyPr/>
        <a:lstStyle/>
        <a:p>
          <a:r>
            <a:rPr lang="en-IN" dirty="0"/>
            <a:t>Simple random Sampling</a:t>
          </a:r>
        </a:p>
      </dgm:t>
    </dgm:pt>
    <dgm:pt modelId="{8FDE19B9-A733-41E5-8233-1181A15E365E}" type="parTrans" cxnId="{EF195603-0706-46E5-AA4C-80737DAF74F2}">
      <dgm:prSet/>
      <dgm:spPr/>
      <dgm:t>
        <a:bodyPr/>
        <a:lstStyle/>
        <a:p>
          <a:endParaRPr lang="en-IN"/>
        </a:p>
      </dgm:t>
    </dgm:pt>
    <dgm:pt modelId="{9EDA3AD1-A44D-493A-A5BB-4075881C2661}" type="sibTrans" cxnId="{EF195603-0706-46E5-AA4C-80737DAF74F2}">
      <dgm:prSet/>
      <dgm:spPr/>
      <dgm:t>
        <a:bodyPr/>
        <a:lstStyle/>
        <a:p>
          <a:endParaRPr lang="en-IN"/>
        </a:p>
      </dgm:t>
    </dgm:pt>
    <dgm:pt modelId="{8EB843F5-4A9E-4CFE-814D-E3DE71696EC5}">
      <dgm:prSet phldrT="[Text]"/>
      <dgm:spPr/>
      <dgm:t>
        <a:bodyPr/>
        <a:lstStyle/>
        <a:p>
          <a:r>
            <a:rPr lang="en-IN" dirty="0" err="1"/>
            <a:t>Startified</a:t>
          </a:r>
          <a:r>
            <a:rPr lang="en-IN" dirty="0"/>
            <a:t> Sampling</a:t>
          </a:r>
        </a:p>
      </dgm:t>
    </dgm:pt>
    <dgm:pt modelId="{48497B52-8E97-4B7D-9D90-CE0F3E7D3821}" type="parTrans" cxnId="{0A80EBC3-677A-4551-90D9-0F6A19CFB14C}">
      <dgm:prSet/>
      <dgm:spPr/>
      <dgm:t>
        <a:bodyPr/>
        <a:lstStyle/>
        <a:p>
          <a:endParaRPr lang="en-IN"/>
        </a:p>
      </dgm:t>
    </dgm:pt>
    <dgm:pt modelId="{AEF89C15-7089-4F1D-BFE4-A29BC49E5600}" type="sibTrans" cxnId="{0A80EBC3-677A-4551-90D9-0F6A19CFB14C}">
      <dgm:prSet/>
      <dgm:spPr/>
      <dgm:t>
        <a:bodyPr/>
        <a:lstStyle/>
        <a:p>
          <a:endParaRPr lang="en-IN"/>
        </a:p>
      </dgm:t>
    </dgm:pt>
    <dgm:pt modelId="{E17C9B2E-8D0A-4743-B214-DEB46D60C959}">
      <dgm:prSet phldrT="[Text]"/>
      <dgm:spPr/>
      <dgm:t>
        <a:bodyPr/>
        <a:lstStyle/>
        <a:p>
          <a:r>
            <a:rPr lang="en-IN" dirty="0"/>
            <a:t>Cluster Sampling</a:t>
          </a:r>
        </a:p>
      </dgm:t>
    </dgm:pt>
    <dgm:pt modelId="{0957C12F-19B2-47E4-B9CC-7B6DD46DF2C9}" type="parTrans" cxnId="{73ADB6C0-4BD7-4517-B61A-0B1A3020776C}">
      <dgm:prSet/>
      <dgm:spPr/>
      <dgm:t>
        <a:bodyPr/>
        <a:lstStyle/>
        <a:p>
          <a:endParaRPr lang="en-IN"/>
        </a:p>
      </dgm:t>
    </dgm:pt>
    <dgm:pt modelId="{B5441F56-BBA3-4C32-A47F-53CA4E60348D}" type="sibTrans" cxnId="{73ADB6C0-4BD7-4517-B61A-0B1A3020776C}">
      <dgm:prSet/>
      <dgm:spPr/>
      <dgm:t>
        <a:bodyPr/>
        <a:lstStyle/>
        <a:p>
          <a:endParaRPr lang="en-IN"/>
        </a:p>
      </dgm:t>
    </dgm:pt>
    <dgm:pt modelId="{29D2D3EE-E6A5-49FC-816C-EC679CCC706B}">
      <dgm:prSet phldrT="[Text]"/>
      <dgm:spPr/>
      <dgm:t>
        <a:bodyPr/>
        <a:lstStyle/>
        <a:p>
          <a:r>
            <a:rPr lang="en-IN" dirty="0"/>
            <a:t>Systematic Sampling</a:t>
          </a:r>
        </a:p>
      </dgm:t>
    </dgm:pt>
    <dgm:pt modelId="{D6F201CD-D55F-4D32-B738-20218B7FD8A3}" type="parTrans" cxnId="{9EB8B5A1-2C3D-47C4-8195-6B2D91895D85}">
      <dgm:prSet/>
      <dgm:spPr/>
      <dgm:t>
        <a:bodyPr/>
        <a:lstStyle/>
        <a:p>
          <a:endParaRPr lang="en-IN"/>
        </a:p>
      </dgm:t>
    </dgm:pt>
    <dgm:pt modelId="{C2522AF4-33B4-4602-BA73-9AF749E0F63A}" type="sibTrans" cxnId="{9EB8B5A1-2C3D-47C4-8195-6B2D91895D85}">
      <dgm:prSet/>
      <dgm:spPr/>
      <dgm:t>
        <a:bodyPr/>
        <a:lstStyle/>
        <a:p>
          <a:endParaRPr lang="en-IN"/>
        </a:p>
      </dgm:t>
    </dgm:pt>
    <dgm:pt modelId="{F2CB93CA-8B8F-4C90-8739-94869F749FBA}" type="pres">
      <dgm:prSet presAssocID="{BEEC7C49-14DB-4472-9952-9CC62711CAD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1F5504-DE62-4595-9544-34C2295E2706}" type="pres">
      <dgm:prSet presAssocID="{EEE1EC5E-E2C7-413C-AEFE-EC426C93FF1A}" presName="vertOne" presStyleCnt="0"/>
      <dgm:spPr/>
    </dgm:pt>
    <dgm:pt modelId="{880ED1A0-DAA1-43A3-9346-3404C4532A87}" type="pres">
      <dgm:prSet presAssocID="{EEE1EC5E-E2C7-413C-AEFE-EC426C93FF1A}" presName="txOne" presStyleLbl="node0" presStyleIdx="0" presStyleCnt="1">
        <dgm:presLayoutVars>
          <dgm:chPref val="3"/>
        </dgm:presLayoutVars>
      </dgm:prSet>
      <dgm:spPr/>
    </dgm:pt>
    <dgm:pt modelId="{197B81E5-843A-4285-B411-93AA4587DDBE}" type="pres">
      <dgm:prSet presAssocID="{EEE1EC5E-E2C7-413C-AEFE-EC426C93FF1A}" presName="parTransOne" presStyleCnt="0"/>
      <dgm:spPr/>
    </dgm:pt>
    <dgm:pt modelId="{2F59DFE8-2D69-40AC-86C9-A6A22F5AC79F}" type="pres">
      <dgm:prSet presAssocID="{EEE1EC5E-E2C7-413C-AEFE-EC426C93FF1A}" presName="horzOne" presStyleCnt="0"/>
      <dgm:spPr/>
    </dgm:pt>
    <dgm:pt modelId="{971682BD-BDA5-4037-AB6A-C70317202B16}" type="pres">
      <dgm:prSet presAssocID="{8EB843F5-4A9E-4CFE-814D-E3DE71696EC5}" presName="vertTwo" presStyleCnt="0"/>
      <dgm:spPr/>
    </dgm:pt>
    <dgm:pt modelId="{FD267ECE-767A-45EF-A6F1-F040C8ED7796}" type="pres">
      <dgm:prSet presAssocID="{8EB843F5-4A9E-4CFE-814D-E3DE71696EC5}" presName="txTwo" presStyleLbl="node2" presStyleIdx="0" presStyleCnt="1">
        <dgm:presLayoutVars>
          <dgm:chPref val="3"/>
        </dgm:presLayoutVars>
      </dgm:prSet>
      <dgm:spPr/>
    </dgm:pt>
    <dgm:pt modelId="{25FFE844-88B5-482F-B911-BEECB77E4814}" type="pres">
      <dgm:prSet presAssocID="{8EB843F5-4A9E-4CFE-814D-E3DE71696EC5}" presName="parTransTwo" presStyleCnt="0"/>
      <dgm:spPr/>
    </dgm:pt>
    <dgm:pt modelId="{FCA07EB9-907D-4589-9F9B-6C0D4EB16F73}" type="pres">
      <dgm:prSet presAssocID="{8EB843F5-4A9E-4CFE-814D-E3DE71696EC5}" presName="horzTwo" presStyleCnt="0"/>
      <dgm:spPr/>
    </dgm:pt>
    <dgm:pt modelId="{FCB291FD-4726-48EC-BC7A-D4FFFED6A937}" type="pres">
      <dgm:prSet presAssocID="{E17C9B2E-8D0A-4743-B214-DEB46D60C959}" presName="vertThree" presStyleCnt="0"/>
      <dgm:spPr/>
    </dgm:pt>
    <dgm:pt modelId="{E44D782A-ACEB-44D2-8E33-071F0FE6F27F}" type="pres">
      <dgm:prSet presAssocID="{E17C9B2E-8D0A-4743-B214-DEB46D60C959}" presName="txThree" presStyleLbl="node3" presStyleIdx="0" presStyleCnt="2">
        <dgm:presLayoutVars>
          <dgm:chPref val="3"/>
        </dgm:presLayoutVars>
      </dgm:prSet>
      <dgm:spPr/>
    </dgm:pt>
    <dgm:pt modelId="{6F91ECEA-6767-4CDD-9067-5CBE6611C51D}" type="pres">
      <dgm:prSet presAssocID="{E17C9B2E-8D0A-4743-B214-DEB46D60C959}" presName="horzThree" presStyleCnt="0"/>
      <dgm:spPr/>
    </dgm:pt>
    <dgm:pt modelId="{7234E7BE-8F43-4E30-8671-B79AAD3BA5BE}" type="pres">
      <dgm:prSet presAssocID="{B5441F56-BBA3-4C32-A47F-53CA4E60348D}" presName="sibSpaceThree" presStyleCnt="0"/>
      <dgm:spPr/>
    </dgm:pt>
    <dgm:pt modelId="{B0EACDEC-2E30-4978-A903-CABC043CB619}" type="pres">
      <dgm:prSet presAssocID="{29D2D3EE-E6A5-49FC-816C-EC679CCC706B}" presName="vertThree" presStyleCnt="0"/>
      <dgm:spPr/>
    </dgm:pt>
    <dgm:pt modelId="{E0E1217A-3EA2-4FF0-829C-19B118CC0384}" type="pres">
      <dgm:prSet presAssocID="{29D2D3EE-E6A5-49FC-816C-EC679CCC706B}" presName="txThree" presStyleLbl="node3" presStyleIdx="1" presStyleCnt="2">
        <dgm:presLayoutVars>
          <dgm:chPref val="3"/>
        </dgm:presLayoutVars>
      </dgm:prSet>
      <dgm:spPr/>
    </dgm:pt>
    <dgm:pt modelId="{C34BE4DF-77C9-42C6-81AF-151C356086A5}" type="pres">
      <dgm:prSet presAssocID="{29D2D3EE-E6A5-49FC-816C-EC679CCC706B}" presName="horzThree" presStyleCnt="0"/>
      <dgm:spPr/>
    </dgm:pt>
  </dgm:ptLst>
  <dgm:cxnLst>
    <dgm:cxn modelId="{EF195603-0706-46E5-AA4C-80737DAF74F2}" srcId="{BEEC7C49-14DB-4472-9952-9CC62711CADF}" destId="{EEE1EC5E-E2C7-413C-AEFE-EC426C93FF1A}" srcOrd="0" destOrd="0" parTransId="{8FDE19B9-A733-41E5-8233-1181A15E365E}" sibTransId="{9EDA3AD1-A44D-493A-A5BB-4075881C2661}"/>
    <dgm:cxn modelId="{E6697211-B1F6-4F65-983F-69CEAEA0CF15}" type="presOf" srcId="{BEEC7C49-14DB-4472-9952-9CC62711CADF}" destId="{F2CB93CA-8B8F-4C90-8739-94869F749FBA}" srcOrd="0" destOrd="0" presId="urn:microsoft.com/office/officeart/2005/8/layout/hierarchy4"/>
    <dgm:cxn modelId="{04371371-A6EF-4916-BE5C-5FCFF384AF0B}" type="presOf" srcId="{29D2D3EE-E6A5-49FC-816C-EC679CCC706B}" destId="{E0E1217A-3EA2-4FF0-829C-19B118CC0384}" srcOrd="0" destOrd="0" presId="urn:microsoft.com/office/officeart/2005/8/layout/hierarchy4"/>
    <dgm:cxn modelId="{AF592E87-123C-4E11-8986-FB8A930EBBB2}" type="presOf" srcId="{EEE1EC5E-E2C7-413C-AEFE-EC426C93FF1A}" destId="{880ED1A0-DAA1-43A3-9346-3404C4532A87}" srcOrd="0" destOrd="0" presId="urn:microsoft.com/office/officeart/2005/8/layout/hierarchy4"/>
    <dgm:cxn modelId="{6A77C48B-97E7-42B8-9503-20DD3123E4DF}" type="presOf" srcId="{E17C9B2E-8D0A-4743-B214-DEB46D60C959}" destId="{E44D782A-ACEB-44D2-8E33-071F0FE6F27F}" srcOrd="0" destOrd="0" presId="urn:microsoft.com/office/officeart/2005/8/layout/hierarchy4"/>
    <dgm:cxn modelId="{9EB8B5A1-2C3D-47C4-8195-6B2D91895D85}" srcId="{8EB843F5-4A9E-4CFE-814D-E3DE71696EC5}" destId="{29D2D3EE-E6A5-49FC-816C-EC679CCC706B}" srcOrd="1" destOrd="0" parTransId="{D6F201CD-D55F-4D32-B738-20218B7FD8A3}" sibTransId="{C2522AF4-33B4-4602-BA73-9AF749E0F63A}"/>
    <dgm:cxn modelId="{0F267BA6-71C9-4473-B01E-5B303E6A61D5}" type="presOf" srcId="{8EB843F5-4A9E-4CFE-814D-E3DE71696EC5}" destId="{FD267ECE-767A-45EF-A6F1-F040C8ED7796}" srcOrd="0" destOrd="0" presId="urn:microsoft.com/office/officeart/2005/8/layout/hierarchy4"/>
    <dgm:cxn modelId="{73ADB6C0-4BD7-4517-B61A-0B1A3020776C}" srcId="{8EB843F5-4A9E-4CFE-814D-E3DE71696EC5}" destId="{E17C9B2E-8D0A-4743-B214-DEB46D60C959}" srcOrd="0" destOrd="0" parTransId="{0957C12F-19B2-47E4-B9CC-7B6DD46DF2C9}" sibTransId="{B5441F56-BBA3-4C32-A47F-53CA4E60348D}"/>
    <dgm:cxn modelId="{0A80EBC3-677A-4551-90D9-0F6A19CFB14C}" srcId="{EEE1EC5E-E2C7-413C-AEFE-EC426C93FF1A}" destId="{8EB843F5-4A9E-4CFE-814D-E3DE71696EC5}" srcOrd="0" destOrd="0" parTransId="{48497B52-8E97-4B7D-9D90-CE0F3E7D3821}" sibTransId="{AEF89C15-7089-4F1D-BFE4-A29BC49E5600}"/>
    <dgm:cxn modelId="{8904E357-B2B2-4929-9BFC-0709148ED18C}" type="presParOf" srcId="{F2CB93CA-8B8F-4C90-8739-94869F749FBA}" destId="{481F5504-DE62-4595-9544-34C2295E2706}" srcOrd="0" destOrd="0" presId="urn:microsoft.com/office/officeart/2005/8/layout/hierarchy4"/>
    <dgm:cxn modelId="{0CF5D3DA-2F0E-4F26-B14E-919960404E67}" type="presParOf" srcId="{481F5504-DE62-4595-9544-34C2295E2706}" destId="{880ED1A0-DAA1-43A3-9346-3404C4532A87}" srcOrd="0" destOrd="0" presId="urn:microsoft.com/office/officeart/2005/8/layout/hierarchy4"/>
    <dgm:cxn modelId="{0D51517E-36C7-4A96-966A-D4A800552462}" type="presParOf" srcId="{481F5504-DE62-4595-9544-34C2295E2706}" destId="{197B81E5-843A-4285-B411-93AA4587DDBE}" srcOrd="1" destOrd="0" presId="urn:microsoft.com/office/officeart/2005/8/layout/hierarchy4"/>
    <dgm:cxn modelId="{16EB6C7E-B6E5-415A-B87F-5F057069F07C}" type="presParOf" srcId="{481F5504-DE62-4595-9544-34C2295E2706}" destId="{2F59DFE8-2D69-40AC-86C9-A6A22F5AC79F}" srcOrd="2" destOrd="0" presId="urn:microsoft.com/office/officeart/2005/8/layout/hierarchy4"/>
    <dgm:cxn modelId="{7D2792C8-0CA2-4809-938E-CA68DE3B5796}" type="presParOf" srcId="{2F59DFE8-2D69-40AC-86C9-A6A22F5AC79F}" destId="{971682BD-BDA5-4037-AB6A-C70317202B16}" srcOrd="0" destOrd="0" presId="urn:microsoft.com/office/officeart/2005/8/layout/hierarchy4"/>
    <dgm:cxn modelId="{336FD875-9C93-4A5E-B98E-31F28962636F}" type="presParOf" srcId="{971682BD-BDA5-4037-AB6A-C70317202B16}" destId="{FD267ECE-767A-45EF-A6F1-F040C8ED7796}" srcOrd="0" destOrd="0" presId="urn:microsoft.com/office/officeart/2005/8/layout/hierarchy4"/>
    <dgm:cxn modelId="{A4A31516-1AC0-48E7-822B-21CDA0E0963A}" type="presParOf" srcId="{971682BD-BDA5-4037-AB6A-C70317202B16}" destId="{25FFE844-88B5-482F-B911-BEECB77E4814}" srcOrd="1" destOrd="0" presId="urn:microsoft.com/office/officeart/2005/8/layout/hierarchy4"/>
    <dgm:cxn modelId="{720AD375-60C2-4161-90F8-284CE2F6C694}" type="presParOf" srcId="{971682BD-BDA5-4037-AB6A-C70317202B16}" destId="{FCA07EB9-907D-4589-9F9B-6C0D4EB16F73}" srcOrd="2" destOrd="0" presId="urn:microsoft.com/office/officeart/2005/8/layout/hierarchy4"/>
    <dgm:cxn modelId="{787FD51B-03A0-4C7C-9BD4-A197271F76B3}" type="presParOf" srcId="{FCA07EB9-907D-4589-9F9B-6C0D4EB16F73}" destId="{FCB291FD-4726-48EC-BC7A-D4FFFED6A937}" srcOrd="0" destOrd="0" presId="urn:microsoft.com/office/officeart/2005/8/layout/hierarchy4"/>
    <dgm:cxn modelId="{2B1B87BD-ACAF-47D8-BBDB-3E301CF1E50F}" type="presParOf" srcId="{FCB291FD-4726-48EC-BC7A-D4FFFED6A937}" destId="{E44D782A-ACEB-44D2-8E33-071F0FE6F27F}" srcOrd="0" destOrd="0" presId="urn:microsoft.com/office/officeart/2005/8/layout/hierarchy4"/>
    <dgm:cxn modelId="{3A8A2047-C574-45B4-8E92-B4475CC1BB6F}" type="presParOf" srcId="{FCB291FD-4726-48EC-BC7A-D4FFFED6A937}" destId="{6F91ECEA-6767-4CDD-9067-5CBE6611C51D}" srcOrd="1" destOrd="0" presId="urn:microsoft.com/office/officeart/2005/8/layout/hierarchy4"/>
    <dgm:cxn modelId="{4E92AE35-A288-4B71-AAD0-8A9DE289443C}" type="presParOf" srcId="{FCA07EB9-907D-4589-9F9B-6C0D4EB16F73}" destId="{7234E7BE-8F43-4E30-8671-B79AAD3BA5BE}" srcOrd="1" destOrd="0" presId="urn:microsoft.com/office/officeart/2005/8/layout/hierarchy4"/>
    <dgm:cxn modelId="{A0523A12-C1A2-4145-8325-7160773FFBEA}" type="presParOf" srcId="{FCA07EB9-907D-4589-9F9B-6C0D4EB16F73}" destId="{B0EACDEC-2E30-4978-A903-CABC043CB619}" srcOrd="2" destOrd="0" presId="urn:microsoft.com/office/officeart/2005/8/layout/hierarchy4"/>
    <dgm:cxn modelId="{1C93D4A5-11A2-42DB-B4C8-AD16815EB656}" type="presParOf" srcId="{B0EACDEC-2E30-4978-A903-CABC043CB619}" destId="{E0E1217A-3EA2-4FF0-829C-19B118CC0384}" srcOrd="0" destOrd="0" presId="urn:microsoft.com/office/officeart/2005/8/layout/hierarchy4"/>
    <dgm:cxn modelId="{F32EDF4D-CEAF-4777-9090-A0C79A7F9ABA}" type="presParOf" srcId="{B0EACDEC-2E30-4978-A903-CABC043CB619}" destId="{C34BE4DF-77C9-42C6-81AF-151C356086A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2167268-74EB-45C7-A365-D4BE9D17ADC5}" type="doc">
      <dgm:prSet loTypeId="urn:microsoft.com/office/officeart/2005/8/layout/architecture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478C8AE-63C0-422A-9C18-4F47A52614A4}">
      <dgm:prSet phldrT="[Text]"/>
      <dgm:spPr/>
      <dgm:t>
        <a:bodyPr/>
        <a:lstStyle/>
        <a:p>
          <a:r>
            <a:rPr lang="en-IN" dirty="0"/>
            <a:t>Model Selection</a:t>
          </a:r>
        </a:p>
      </dgm:t>
    </dgm:pt>
    <dgm:pt modelId="{32221F6E-91BF-43FE-9FFE-21D34867C9C4}" type="parTrans" cxnId="{10210B4B-BF24-4587-B7D0-6758A5E1172B}">
      <dgm:prSet/>
      <dgm:spPr/>
      <dgm:t>
        <a:bodyPr/>
        <a:lstStyle/>
        <a:p>
          <a:endParaRPr lang="en-IN"/>
        </a:p>
      </dgm:t>
    </dgm:pt>
    <dgm:pt modelId="{B0D6166D-1FE5-4DD0-8EE0-E2D0080FF1CE}" type="sibTrans" cxnId="{10210B4B-BF24-4587-B7D0-6758A5E1172B}">
      <dgm:prSet/>
      <dgm:spPr/>
      <dgm:t>
        <a:bodyPr/>
        <a:lstStyle/>
        <a:p>
          <a:endParaRPr lang="en-IN"/>
        </a:p>
      </dgm:t>
    </dgm:pt>
    <dgm:pt modelId="{B7D98D25-0E8D-4ECE-88D2-62C16054EB05}">
      <dgm:prSet phldrT="[Text]"/>
      <dgm:spPr/>
      <dgm:t>
        <a:bodyPr/>
        <a:lstStyle/>
        <a:p>
          <a:r>
            <a:rPr lang="en-IN" dirty="0"/>
            <a:t>Train-test split</a:t>
          </a:r>
        </a:p>
      </dgm:t>
    </dgm:pt>
    <dgm:pt modelId="{9431ABA4-22A2-453B-A216-A507779F0117}" type="parTrans" cxnId="{49B87895-8F39-49D8-983E-667C359C0105}">
      <dgm:prSet/>
      <dgm:spPr/>
      <dgm:t>
        <a:bodyPr/>
        <a:lstStyle/>
        <a:p>
          <a:endParaRPr lang="en-IN"/>
        </a:p>
      </dgm:t>
    </dgm:pt>
    <dgm:pt modelId="{5C146D09-FB9F-43C6-985F-892E0B6D602E}" type="sibTrans" cxnId="{49B87895-8F39-49D8-983E-667C359C0105}">
      <dgm:prSet/>
      <dgm:spPr/>
      <dgm:t>
        <a:bodyPr/>
        <a:lstStyle/>
        <a:p>
          <a:endParaRPr lang="en-IN"/>
        </a:p>
      </dgm:t>
    </dgm:pt>
    <dgm:pt modelId="{57D4D8FC-1F6C-4480-A184-392DE8BC5F48}">
      <dgm:prSet phldrT="[Text]"/>
      <dgm:spPr/>
      <dgm:t>
        <a:bodyPr/>
        <a:lstStyle/>
        <a:p>
          <a:r>
            <a:rPr lang="en-IN" dirty="0"/>
            <a:t>Confusion matrix</a:t>
          </a:r>
        </a:p>
      </dgm:t>
    </dgm:pt>
    <dgm:pt modelId="{36A76DF5-68A9-4585-B7A2-DEF5957CB986}" type="parTrans" cxnId="{C3F4E385-2CD7-4BE8-90C4-496AB92F9489}">
      <dgm:prSet/>
      <dgm:spPr/>
      <dgm:t>
        <a:bodyPr/>
        <a:lstStyle/>
        <a:p>
          <a:endParaRPr lang="en-IN"/>
        </a:p>
      </dgm:t>
    </dgm:pt>
    <dgm:pt modelId="{B925E6AE-7CA6-4101-8198-8FE0FC9FF956}" type="sibTrans" cxnId="{C3F4E385-2CD7-4BE8-90C4-496AB92F9489}">
      <dgm:prSet/>
      <dgm:spPr/>
      <dgm:t>
        <a:bodyPr/>
        <a:lstStyle/>
        <a:p>
          <a:endParaRPr lang="en-IN"/>
        </a:p>
      </dgm:t>
    </dgm:pt>
    <dgm:pt modelId="{7D4EBCEA-EEC1-4120-8DAF-CC1AFC0EA7C1}">
      <dgm:prSet phldrT="[Text]"/>
      <dgm:spPr/>
      <dgm:t>
        <a:bodyPr/>
        <a:lstStyle/>
        <a:p>
          <a:r>
            <a:rPr lang="en-IN" dirty="0"/>
            <a:t>Standard scaler</a:t>
          </a:r>
        </a:p>
      </dgm:t>
    </dgm:pt>
    <dgm:pt modelId="{61A0F5F3-54D9-466B-895A-5E011B6268DF}" type="parTrans" cxnId="{6CE357FD-7585-48D6-AD0B-1DA0B9B037D9}">
      <dgm:prSet/>
      <dgm:spPr/>
      <dgm:t>
        <a:bodyPr/>
        <a:lstStyle/>
        <a:p>
          <a:endParaRPr lang="en-IN"/>
        </a:p>
      </dgm:t>
    </dgm:pt>
    <dgm:pt modelId="{CF548CFC-2FCD-4043-B6E4-2C6DBD4B01E3}" type="sibTrans" cxnId="{6CE357FD-7585-48D6-AD0B-1DA0B9B037D9}">
      <dgm:prSet/>
      <dgm:spPr/>
      <dgm:t>
        <a:bodyPr/>
        <a:lstStyle/>
        <a:p>
          <a:endParaRPr lang="en-IN"/>
        </a:p>
      </dgm:t>
    </dgm:pt>
    <dgm:pt modelId="{1BAC5CE6-1C00-44DB-99C2-C3CEB8A2B629}">
      <dgm:prSet phldrT="[Text]"/>
      <dgm:spPr/>
      <dgm:t>
        <a:bodyPr/>
        <a:lstStyle/>
        <a:p>
          <a:r>
            <a:rPr lang="en-IN" dirty="0"/>
            <a:t>Normalization</a:t>
          </a:r>
        </a:p>
      </dgm:t>
    </dgm:pt>
    <dgm:pt modelId="{6C2F65D8-69F7-406B-8191-B420BE7CE081}" type="parTrans" cxnId="{2DDD5F53-5BB9-41BB-B14A-D81875C1BC39}">
      <dgm:prSet/>
      <dgm:spPr/>
      <dgm:t>
        <a:bodyPr/>
        <a:lstStyle/>
        <a:p>
          <a:endParaRPr lang="en-IN"/>
        </a:p>
      </dgm:t>
    </dgm:pt>
    <dgm:pt modelId="{F46194C3-0AC1-4E1C-90A3-6F9F9FABA01C}" type="sibTrans" cxnId="{2DDD5F53-5BB9-41BB-B14A-D81875C1BC39}">
      <dgm:prSet/>
      <dgm:spPr/>
      <dgm:t>
        <a:bodyPr/>
        <a:lstStyle/>
        <a:p>
          <a:endParaRPr lang="en-IN"/>
        </a:p>
      </dgm:t>
    </dgm:pt>
    <dgm:pt modelId="{FBDD1D27-46D6-42CA-ABDF-384673E7C11E}">
      <dgm:prSet phldrT="[Text]"/>
      <dgm:spPr/>
      <dgm:t>
        <a:bodyPr/>
        <a:lstStyle/>
        <a:p>
          <a:r>
            <a:rPr lang="en-IN" dirty="0"/>
            <a:t>Transformations</a:t>
          </a:r>
        </a:p>
      </dgm:t>
    </dgm:pt>
    <dgm:pt modelId="{74BC7FC6-8397-4B85-9C31-A0651DAE2548}" type="parTrans" cxnId="{996804E7-F3BA-4932-AFB7-7521980B36B7}">
      <dgm:prSet/>
      <dgm:spPr/>
      <dgm:t>
        <a:bodyPr/>
        <a:lstStyle/>
        <a:p>
          <a:endParaRPr lang="en-IN"/>
        </a:p>
      </dgm:t>
    </dgm:pt>
    <dgm:pt modelId="{1F0478A4-532D-4808-A5FD-FD90CE5ED967}" type="sibTrans" cxnId="{996804E7-F3BA-4932-AFB7-7521980B36B7}">
      <dgm:prSet/>
      <dgm:spPr/>
      <dgm:t>
        <a:bodyPr/>
        <a:lstStyle/>
        <a:p>
          <a:endParaRPr lang="en-IN"/>
        </a:p>
      </dgm:t>
    </dgm:pt>
    <dgm:pt modelId="{B18EB746-4233-40A8-857B-F1B2C1A13C94}" type="pres">
      <dgm:prSet presAssocID="{22167268-74EB-45C7-A365-D4BE9D17AD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429291-8196-405C-B228-822E48E53CE9}" type="pres">
      <dgm:prSet presAssocID="{D478C8AE-63C0-422A-9C18-4F47A52614A4}" presName="vertOne" presStyleCnt="0"/>
      <dgm:spPr/>
    </dgm:pt>
    <dgm:pt modelId="{3D8EAF2C-1C5B-45DA-AA4A-69F5598C2009}" type="pres">
      <dgm:prSet presAssocID="{D478C8AE-63C0-422A-9C18-4F47A52614A4}" presName="txOne" presStyleLbl="node0" presStyleIdx="0" presStyleCnt="1">
        <dgm:presLayoutVars>
          <dgm:chPref val="3"/>
        </dgm:presLayoutVars>
      </dgm:prSet>
      <dgm:spPr/>
    </dgm:pt>
    <dgm:pt modelId="{20EEF826-1041-4A22-9CFF-A95D77838EF9}" type="pres">
      <dgm:prSet presAssocID="{D478C8AE-63C0-422A-9C18-4F47A52614A4}" presName="parTransOne" presStyleCnt="0"/>
      <dgm:spPr/>
    </dgm:pt>
    <dgm:pt modelId="{03778AB0-0C53-4C2A-B110-7C7FACDA4DD3}" type="pres">
      <dgm:prSet presAssocID="{D478C8AE-63C0-422A-9C18-4F47A52614A4}" presName="horzOne" presStyleCnt="0"/>
      <dgm:spPr/>
    </dgm:pt>
    <dgm:pt modelId="{F5559DD7-8375-4356-876C-98E9922560D4}" type="pres">
      <dgm:prSet presAssocID="{B7D98D25-0E8D-4ECE-88D2-62C16054EB05}" presName="vertTwo" presStyleCnt="0"/>
      <dgm:spPr/>
    </dgm:pt>
    <dgm:pt modelId="{17A54E7E-C84E-4FD7-83CD-99F655E5DA56}" type="pres">
      <dgm:prSet presAssocID="{B7D98D25-0E8D-4ECE-88D2-62C16054EB05}" presName="txTwo" presStyleLbl="node2" presStyleIdx="0" presStyleCnt="2">
        <dgm:presLayoutVars>
          <dgm:chPref val="3"/>
        </dgm:presLayoutVars>
      </dgm:prSet>
      <dgm:spPr/>
    </dgm:pt>
    <dgm:pt modelId="{1345303F-1AFC-40E2-B872-32BFD51BDB1C}" type="pres">
      <dgm:prSet presAssocID="{B7D98D25-0E8D-4ECE-88D2-62C16054EB05}" presName="parTransTwo" presStyleCnt="0"/>
      <dgm:spPr/>
    </dgm:pt>
    <dgm:pt modelId="{5CA79A11-61C2-405F-8034-6E0D3027304B}" type="pres">
      <dgm:prSet presAssocID="{B7D98D25-0E8D-4ECE-88D2-62C16054EB05}" presName="horzTwo" presStyleCnt="0"/>
      <dgm:spPr/>
    </dgm:pt>
    <dgm:pt modelId="{F9F127D1-638E-411F-9B1E-B5BE819D55E8}" type="pres">
      <dgm:prSet presAssocID="{57D4D8FC-1F6C-4480-A184-392DE8BC5F48}" presName="vertThree" presStyleCnt="0"/>
      <dgm:spPr/>
    </dgm:pt>
    <dgm:pt modelId="{0D562972-D0A0-4AF4-9EF7-E81895F734B5}" type="pres">
      <dgm:prSet presAssocID="{57D4D8FC-1F6C-4480-A184-392DE8BC5F48}" presName="txThree" presStyleLbl="node3" presStyleIdx="0" presStyleCnt="3">
        <dgm:presLayoutVars>
          <dgm:chPref val="3"/>
        </dgm:presLayoutVars>
      </dgm:prSet>
      <dgm:spPr/>
    </dgm:pt>
    <dgm:pt modelId="{91DE7369-752C-4867-A06A-5B47FC652A48}" type="pres">
      <dgm:prSet presAssocID="{57D4D8FC-1F6C-4480-A184-392DE8BC5F48}" presName="horzThree" presStyleCnt="0"/>
      <dgm:spPr/>
    </dgm:pt>
    <dgm:pt modelId="{EFA88D01-AE53-4B1C-928E-C35FD666CCB0}" type="pres">
      <dgm:prSet presAssocID="{B925E6AE-7CA6-4101-8198-8FE0FC9FF956}" presName="sibSpaceThree" presStyleCnt="0"/>
      <dgm:spPr/>
    </dgm:pt>
    <dgm:pt modelId="{5EBEC9A8-D614-43AF-9FD3-FBF14399BDDC}" type="pres">
      <dgm:prSet presAssocID="{7D4EBCEA-EEC1-4120-8DAF-CC1AFC0EA7C1}" presName="vertThree" presStyleCnt="0"/>
      <dgm:spPr/>
    </dgm:pt>
    <dgm:pt modelId="{BA792484-26D2-4608-8201-047814BBC3CD}" type="pres">
      <dgm:prSet presAssocID="{7D4EBCEA-EEC1-4120-8DAF-CC1AFC0EA7C1}" presName="txThree" presStyleLbl="node3" presStyleIdx="1" presStyleCnt="3">
        <dgm:presLayoutVars>
          <dgm:chPref val="3"/>
        </dgm:presLayoutVars>
      </dgm:prSet>
      <dgm:spPr/>
    </dgm:pt>
    <dgm:pt modelId="{84AA6673-D9D9-4A76-B561-8A82FB3DD9C3}" type="pres">
      <dgm:prSet presAssocID="{7D4EBCEA-EEC1-4120-8DAF-CC1AFC0EA7C1}" presName="horzThree" presStyleCnt="0"/>
      <dgm:spPr/>
    </dgm:pt>
    <dgm:pt modelId="{E40C40F5-9446-4F7C-BEDD-416FE245675C}" type="pres">
      <dgm:prSet presAssocID="{5C146D09-FB9F-43C6-985F-892E0B6D602E}" presName="sibSpaceTwo" presStyleCnt="0"/>
      <dgm:spPr/>
    </dgm:pt>
    <dgm:pt modelId="{1B36089A-13D9-4D9C-81F0-DAE4C202960E}" type="pres">
      <dgm:prSet presAssocID="{1BAC5CE6-1C00-44DB-99C2-C3CEB8A2B629}" presName="vertTwo" presStyleCnt="0"/>
      <dgm:spPr/>
    </dgm:pt>
    <dgm:pt modelId="{ECD6C81E-8CC5-47EA-9E54-B5F8C156E0CF}" type="pres">
      <dgm:prSet presAssocID="{1BAC5CE6-1C00-44DB-99C2-C3CEB8A2B629}" presName="txTwo" presStyleLbl="node2" presStyleIdx="1" presStyleCnt="2">
        <dgm:presLayoutVars>
          <dgm:chPref val="3"/>
        </dgm:presLayoutVars>
      </dgm:prSet>
      <dgm:spPr/>
    </dgm:pt>
    <dgm:pt modelId="{B8316BAF-A2E6-4C43-B03E-21BB80A884FF}" type="pres">
      <dgm:prSet presAssocID="{1BAC5CE6-1C00-44DB-99C2-C3CEB8A2B629}" presName="parTransTwo" presStyleCnt="0"/>
      <dgm:spPr/>
    </dgm:pt>
    <dgm:pt modelId="{C0C33C1B-F1EF-48F0-AFF8-79ADF94AE5A7}" type="pres">
      <dgm:prSet presAssocID="{1BAC5CE6-1C00-44DB-99C2-C3CEB8A2B629}" presName="horzTwo" presStyleCnt="0"/>
      <dgm:spPr/>
    </dgm:pt>
    <dgm:pt modelId="{22DE78CE-EB44-447B-B1DE-D4729DF2A074}" type="pres">
      <dgm:prSet presAssocID="{FBDD1D27-46D6-42CA-ABDF-384673E7C11E}" presName="vertThree" presStyleCnt="0"/>
      <dgm:spPr/>
    </dgm:pt>
    <dgm:pt modelId="{AD64F651-E064-4A67-ABBD-8052CA69FF6F}" type="pres">
      <dgm:prSet presAssocID="{FBDD1D27-46D6-42CA-ABDF-384673E7C11E}" presName="txThree" presStyleLbl="node3" presStyleIdx="2" presStyleCnt="3">
        <dgm:presLayoutVars>
          <dgm:chPref val="3"/>
        </dgm:presLayoutVars>
      </dgm:prSet>
      <dgm:spPr/>
    </dgm:pt>
    <dgm:pt modelId="{46365CDA-B91D-4D06-8D31-F2356E5A8761}" type="pres">
      <dgm:prSet presAssocID="{FBDD1D27-46D6-42CA-ABDF-384673E7C11E}" presName="horzThree" presStyleCnt="0"/>
      <dgm:spPr/>
    </dgm:pt>
  </dgm:ptLst>
  <dgm:cxnLst>
    <dgm:cxn modelId="{8D5EB616-DD9B-4D0E-B35B-E904F0A97B81}" type="presOf" srcId="{D478C8AE-63C0-422A-9C18-4F47A52614A4}" destId="{3D8EAF2C-1C5B-45DA-AA4A-69F5598C2009}" srcOrd="0" destOrd="0" presId="urn:microsoft.com/office/officeart/2005/8/layout/architecture"/>
    <dgm:cxn modelId="{CBD93664-97BC-4B99-AB24-2A6E9EBC1EF3}" type="presOf" srcId="{22167268-74EB-45C7-A365-D4BE9D17ADC5}" destId="{B18EB746-4233-40A8-857B-F1B2C1A13C94}" srcOrd="0" destOrd="0" presId="urn:microsoft.com/office/officeart/2005/8/layout/architecture"/>
    <dgm:cxn modelId="{10210B4B-BF24-4587-B7D0-6758A5E1172B}" srcId="{22167268-74EB-45C7-A365-D4BE9D17ADC5}" destId="{D478C8AE-63C0-422A-9C18-4F47A52614A4}" srcOrd="0" destOrd="0" parTransId="{32221F6E-91BF-43FE-9FFE-21D34867C9C4}" sibTransId="{B0D6166D-1FE5-4DD0-8EE0-E2D0080FF1CE}"/>
    <dgm:cxn modelId="{EB3C574F-94C1-4FF6-8BDC-5B3B1BAD191D}" type="presOf" srcId="{1BAC5CE6-1C00-44DB-99C2-C3CEB8A2B629}" destId="{ECD6C81E-8CC5-47EA-9E54-B5F8C156E0CF}" srcOrd="0" destOrd="0" presId="urn:microsoft.com/office/officeart/2005/8/layout/architecture"/>
    <dgm:cxn modelId="{2DDD5F53-5BB9-41BB-B14A-D81875C1BC39}" srcId="{D478C8AE-63C0-422A-9C18-4F47A52614A4}" destId="{1BAC5CE6-1C00-44DB-99C2-C3CEB8A2B629}" srcOrd="1" destOrd="0" parTransId="{6C2F65D8-69F7-406B-8191-B420BE7CE081}" sibTransId="{F46194C3-0AC1-4E1C-90A3-6F9F9FABA01C}"/>
    <dgm:cxn modelId="{C3F4E385-2CD7-4BE8-90C4-496AB92F9489}" srcId="{B7D98D25-0E8D-4ECE-88D2-62C16054EB05}" destId="{57D4D8FC-1F6C-4480-A184-392DE8BC5F48}" srcOrd="0" destOrd="0" parTransId="{36A76DF5-68A9-4585-B7A2-DEF5957CB986}" sibTransId="{B925E6AE-7CA6-4101-8198-8FE0FC9FF956}"/>
    <dgm:cxn modelId="{57202C89-E80D-4BE2-B321-B1D1D139993B}" type="presOf" srcId="{FBDD1D27-46D6-42CA-ABDF-384673E7C11E}" destId="{AD64F651-E064-4A67-ABBD-8052CA69FF6F}" srcOrd="0" destOrd="0" presId="urn:microsoft.com/office/officeart/2005/8/layout/architecture"/>
    <dgm:cxn modelId="{158F808A-1409-43A1-A0E2-352FD5B142FC}" type="presOf" srcId="{7D4EBCEA-EEC1-4120-8DAF-CC1AFC0EA7C1}" destId="{BA792484-26D2-4608-8201-047814BBC3CD}" srcOrd="0" destOrd="0" presId="urn:microsoft.com/office/officeart/2005/8/layout/architecture"/>
    <dgm:cxn modelId="{49B87895-8F39-49D8-983E-667C359C0105}" srcId="{D478C8AE-63C0-422A-9C18-4F47A52614A4}" destId="{B7D98D25-0E8D-4ECE-88D2-62C16054EB05}" srcOrd="0" destOrd="0" parTransId="{9431ABA4-22A2-453B-A216-A507779F0117}" sibTransId="{5C146D09-FB9F-43C6-985F-892E0B6D602E}"/>
    <dgm:cxn modelId="{C16C47D3-8D31-4008-8AE4-B916F9328408}" type="presOf" srcId="{57D4D8FC-1F6C-4480-A184-392DE8BC5F48}" destId="{0D562972-D0A0-4AF4-9EF7-E81895F734B5}" srcOrd="0" destOrd="0" presId="urn:microsoft.com/office/officeart/2005/8/layout/architecture"/>
    <dgm:cxn modelId="{996804E7-F3BA-4932-AFB7-7521980B36B7}" srcId="{1BAC5CE6-1C00-44DB-99C2-C3CEB8A2B629}" destId="{FBDD1D27-46D6-42CA-ABDF-384673E7C11E}" srcOrd="0" destOrd="0" parTransId="{74BC7FC6-8397-4B85-9C31-A0651DAE2548}" sibTransId="{1F0478A4-532D-4808-A5FD-FD90CE5ED967}"/>
    <dgm:cxn modelId="{F898EDF0-CFFA-4668-A05D-E49E556D5515}" type="presOf" srcId="{B7D98D25-0E8D-4ECE-88D2-62C16054EB05}" destId="{17A54E7E-C84E-4FD7-83CD-99F655E5DA56}" srcOrd="0" destOrd="0" presId="urn:microsoft.com/office/officeart/2005/8/layout/architecture"/>
    <dgm:cxn modelId="{6CE357FD-7585-48D6-AD0B-1DA0B9B037D9}" srcId="{B7D98D25-0E8D-4ECE-88D2-62C16054EB05}" destId="{7D4EBCEA-EEC1-4120-8DAF-CC1AFC0EA7C1}" srcOrd="1" destOrd="0" parTransId="{61A0F5F3-54D9-466B-895A-5E011B6268DF}" sibTransId="{CF548CFC-2FCD-4043-B6E4-2C6DBD4B01E3}"/>
    <dgm:cxn modelId="{88FBF2D4-91B2-41B8-89D9-B45A204D6B58}" type="presParOf" srcId="{B18EB746-4233-40A8-857B-F1B2C1A13C94}" destId="{EA429291-8196-405C-B228-822E48E53CE9}" srcOrd="0" destOrd="0" presId="urn:microsoft.com/office/officeart/2005/8/layout/architecture"/>
    <dgm:cxn modelId="{DD176FC0-A29B-469E-A8AD-FF17C3CFD122}" type="presParOf" srcId="{EA429291-8196-405C-B228-822E48E53CE9}" destId="{3D8EAF2C-1C5B-45DA-AA4A-69F5598C2009}" srcOrd="0" destOrd="0" presId="urn:microsoft.com/office/officeart/2005/8/layout/architecture"/>
    <dgm:cxn modelId="{F55E09D3-465B-46D0-BD85-C5F60A32B0BB}" type="presParOf" srcId="{EA429291-8196-405C-B228-822E48E53CE9}" destId="{20EEF826-1041-4A22-9CFF-A95D77838EF9}" srcOrd="1" destOrd="0" presId="urn:microsoft.com/office/officeart/2005/8/layout/architecture"/>
    <dgm:cxn modelId="{991CD198-DCB1-4193-8647-5B766F5DBB04}" type="presParOf" srcId="{EA429291-8196-405C-B228-822E48E53CE9}" destId="{03778AB0-0C53-4C2A-B110-7C7FACDA4DD3}" srcOrd="2" destOrd="0" presId="urn:microsoft.com/office/officeart/2005/8/layout/architecture"/>
    <dgm:cxn modelId="{6120F987-F767-4FE1-A2DD-3F7267A998D4}" type="presParOf" srcId="{03778AB0-0C53-4C2A-B110-7C7FACDA4DD3}" destId="{F5559DD7-8375-4356-876C-98E9922560D4}" srcOrd="0" destOrd="0" presId="urn:microsoft.com/office/officeart/2005/8/layout/architecture"/>
    <dgm:cxn modelId="{2B8D6B5A-85FB-4429-A044-30A3BEF03D09}" type="presParOf" srcId="{F5559DD7-8375-4356-876C-98E9922560D4}" destId="{17A54E7E-C84E-4FD7-83CD-99F655E5DA56}" srcOrd="0" destOrd="0" presId="urn:microsoft.com/office/officeart/2005/8/layout/architecture"/>
    <dgm:cxn modelId="{188D6EEA-D513-4B1B-AC58-860FD24C4C06}" type="presParOf" srcId="{F5559DD7-8375-4356-876C-98E9922560D4}" destId="{1345303F-1AFC-40E2-B872-32BFD51BDB1C}" srcOrd="1" destOrd="0" presId="urn:microsoft.com/office/officeart/2005/8/layout/architecture"/>
    <dgm:cxn modelId="{44D833F0-4645-4AE5-8910-E67F0533A0CF}" type="presParOf" srcId="{F5559DD7-8375-4356-876C-98E9922560D4}" destId="{5CA79A11-61C2-405F-8034-6E0D3027304B}" srcOrd="2" destOrd="0" presId="urn:microsoft.com/office/officeart/2005/8/layout/architecture"/>
    <dgm:cxn modelId="{7FD68638-8AAC-4A70-BE0A-BAA3D808CBA0}" type="presParOf" srcId="{5CA79A11-61C2-405F-8034-6E0D3027304B}" destId="{F9F127D1-638E-411F-9B1E-B5BE819D55E8}" srcOrd="0" destOrd="0" presId="urn:microsoft.com/office/officeart/2005/8/layout/architecture"/>
    <dgm:cxn modelId="{171B73CF-C213-4F26-B2F4-C5FFB02278BE}" type="presParOf" srcId="{F9F127D1-638E-411F-9B1E-B5BE819D55E8}" destId="{0D562972-D0A0-4AF4-9EF7-E81895F734B5}" srcOrd="0" destOrd="0" presId="urn:microsoft.com/office/officeart/2005/8/layout/architecture"/>
    <dgm:cxn modelId="{9E695D78-3022-4593-B4CF-48B6406DF082}" type="presParOf" srcId="{F9F127D1-638E-411F-9B1E-B5BE819D55E8}" destId="{91DE7369-752C-4867-A06A-5B47FC652A48}" srcOrd="1" destOrd="0" presId="urn:microsoft.com/office/officeart/2005/8/layout/architecture"/>
    <dgm:cxn modelId="{0817423B-1C74-43FF-84D7-5E232B2F2268}" type="presParOf" srcId="{5CA79A11-61C2-405F-8034-6E0D3027304B}" destId="{EFA88D01-AE53-4B1C-928E-C35FD666CCB0}" srcOrd="1" destOrd="0" presId="urn:microsoft.com/office/officeart/2005/8/layout/architecture"/>
    <dgm:cxn modelId="{86DEE8D0-86F1-4791-9745-6FF6C3FAC04D}" type="presParOf" srcId="{5CA79A11-61C2-405F-8034-6E0D3027304B}" destId="{5EBEC9A8-D614-43AF-9FD3-FBF14399BDDC}" srcOrd="2" destOrd="0" presId="urn:microsoft.com/office/officeart/2005/8/layout/architecture"/>
    <dgm:cxn modelId="{E6B19A0B-413A-4481-92C4-C9F9AE11786F}" type="presParOf" srcId="{5EBEC9A8-D614-43AF-9FD3-FBF14399BDDC}" destId="{BA792484-26D2-4608-8201-047814BBC3CD}" srcOrd="0" destOrd="0" presId="urn:microsoft.com/office/officeart/2005/8/layout/architecture"/>
    <dgm:cxn modelId="{72B1AD2B-B0F1-4DE8-B535-A9E3FD37D101}" type="presParOf" srcId="{5EBEC9A8-D614-43AF-9FD3-FBF14399BDDC}" destId="{84AA6673-D9D9-4A76-B561-8A82FB3DD9C3}" srcOrd="1" destOrd="0" presId="urn:microsoft.com/office/officeart/2005/8/layout/architecture"/>
    <dgm:cxn modelId="{02339E82-6971-4C1B-8D95-5ED8A219E4CC}" type="presParOf" srcId="{03778AB0-0C53-4C2A-B110-7C7FACDA4DD3}" destId="{E40C40F5-9446-4F7C-BEDD-416FE245675C}" srcOrd="1" destOrd="0" presId="urn:microsoft.com/office/officeart/2005/8/layout/architecture"/>
    <dgm:cxn modelId="{834A0DBE-D93F-48D3-8D56-FC433039462F}" type="presParOf" srcId="{03778AB0-0C53-4C2A-B110-7C7FACDA4DD3}" destId="{1B36089A-13D9-4D9C-81F0-DAE4C202960E}" srcOrd="2" destOrd="0" presId="urn:microsoft.com/office/officeart/2005/8/layout/architecture"/>
    <dgm:cxn modelId="{E25EA036-232E-41A3-8F72-840224837ED0}" type="presParOf" srcId="{1B36089A-13D9-4D9C-81F0-DAE4C202960E}" destId="{ECD6C81E-8CC5-47EA-9E54-B5F8C156E0CF}" srcOrd="0" destOrd="0" presId="urn:microsoft.com/office/officeart/2005/8/layout/architecture"/>
    <dgm:cxn modelId="{99C5971F-3C34-45C6-ADB3-926127B7EBC6}" type="presParOf" srcId="{1B36089A-13D9-4D9C-81F0-DAE4C202960E}" destId="{B8316BAF-A2E6-4C43-B03E-21BB80A884FF}" srcOrd="1" destOrd="0" presId="urn:microsoft.com/office/officeart/2005/8/layout/architecture"/>
    <dgm:cxn modelId="{12F0B857-F19C-4738-B76E-8D1C1146C21A}" type="presParOf" srcId="{1B36089A-13D9-4D9C-81F0-DAE4C202960E}" destId="{C0C33C1B-F1EF-48F0-AFF8-79ADF94AE5A7}" srcOrd="2" destOrd="0" presId="urn:microsoft.com/office/officeart/2005/8/layout/architecture"/>
    <dgm:cxn modelId="{E63C734C-8DB0-4E37-B4C3-E921D8B549E7}" type="presParOf" srcId="{C0C33C1B-F1EF-48F0-AFF8-79ADF94AE5A7}" destId="{22DE78CE-EB44-447B-B1DE-D4729DF2A074}" srcOrd="0" destOrd="0" presId="urn:microsoft.com/office/officeart/2005/8/layout/architecture"/>
    <dgm:cxn modelId="{B9645C5D-160E-47AE-939A-AE4CD958D1FB}" type="presParOf" srcId="{22DE78CE-EB44-447B-B1DE-D4729DF2A074}" destId="{AD64F651-E064-4A67-ABBD-8052CA69FF6F}" srcOrd="0" destOrd="0" presId="urn:microsoft.com/office/officeart/2005/8/layout/architecture"/>
    <dgm:cxn modelId="{8606A87F-7660-4E62-85CF-67B75B647EA1}" type="presParOf" srcId="{22DE78CE-EB44-447B-B1DE-D4729DF2A074}" destId="{46365CDA-B91D-4D06-8D31-F2356E5A876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A84D567-A0BC-40FF-AA02-82C2880F63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43F0DFF-5EF1-42A0-A11E-0736FBAA2BCE}">
      <dgm:prSet phldrT="[Text]"/>
      <dgm:spPr/>
      <dgm:t>
        <a:bodyPr/>
        <a:lstStyle/>
        <a:p>
          <a:r>
            <a:rPr lang="en-IN" dirty="0"/>
            <a:t>Open-source</a:t>
          </a:r>
        </a:p>
      </dgm:t>
    </dgm:pt>
    <dgm:pt modelId="{F4DC3608-8EC1-4B7F-B7A0-4C68B7D96A0D}" type="parTrans" cxnId="{99D1A7FA-345A-4154-8103-4A1265BCF97B}">
      <dgm:prSet/>
      <dgm:spPr/>
      <dgm:t>
        <a:bodyPr/>
        <a:lstStyle/>
        <a:p>
          <a:endParaRPr lang="en-IN"/>
        </a:p>
      </dgm:t>
    </dgm:pt>
    <dgm:pt modelId="{8958DFB2-0ABC-4BDD-B925-320123BD704F}" type="sibTrans" cxnId="{99D1A7FA-345A-4154-8103-4A1265BCF97B}">
      <dgm:prSet/>
      <dgm:spPr/>
      <dgm:t>
        <a:bodyPr/>
        <a:lstStyle/>
        <a:p>
          <a:endParaRPr lang="en-IN"/>
        </a:p>
      </dgm:t>
    </dgm:pt>
    <dgm:pt modelId="{C482288A-EDB6-40C9-ACFA-20543EB7266C}">
      <dgm:prSet phldrT="[Text]"/>
      <dgm:spPr/>
      <dgm:t>
        <a:bodyPr/>
        <a:lstStyle/>
        <a:p>
          <a:r>
            <a:rPr lang="en-IN" dirty="0"/>
            <a:t>Wide range of customizable plots</a:t>
          </a:r>
        </a:p>
      </dgm:t>
    </dgm:pt>
    <dgm:pt modelId="{699CD9E7-0C32-4E5C-BBFB-9D6F9CA95A13}" type="parTrans" cxnId="{F136326E-262C-4C20-A686-E49254713254}">
      <dgm:prSet/>
      <dgm:spPr/>
      <dgm:t>
        <a:bodyPr/>
        <a:lstStyle/>
        <a:p>
          <a:endParaRPr lang="en-IN"/>
        </a:p>
      </dgm:t>
    </dgm:pt>
    <dgm:pt modelId="{B25866A7-E80D-4CD6-B6DA-5E2B2A97A6ED}" type="sibTrans" cxnId="{F136326E-262C-4C20-A686-E49254713254}">
      <dgm:prSet/>
      <dgm:spPr/>
      <dgm:t>
        <a:bodyPr/>
        <a:lstStyle/>
        <a:p>
          <a:endParaRPr lang="en-IN"/>
        </a:p>
      </dgm:t>
    </dgm:pt>
    <dgm:pt modelId="{077CB1DC-2B98-44F7-A7B0-8585E49B1863}">
      <dgm:prSet phldrT="[Text]"/>
      <dgm:spPr/>
      <dgm:t>
        <a:bodyPr/>
        <a:lstStyle/>
        <a:p>
          <a:r>
            <a:rPr lang="en-IN" dirty="0"/>
            <a:t>Most widely used library for visualization</a:t>
          </a:r>
        </a:p>
      </dgm:t>
    </dgm:pt>
    <dgm:pt modelId="{382A5774-F311-4E26-9B8B-06CAF3D409BE}" type="parTrans" cxnId="{DF75612C-B0ED-4C1E-BABC-E7D1FB2A19BF}">
      <dgm:prSet/>
      <dgm:spPr/>
      <dgm:t>
        <a:bodyPr/>
        <a:lstStyle/>
        <a:p>
          <a:endParaRPr lang="en-IN"/>
        </a:p>
      </dgm:t>
    </dgm:pt>
    <dgm:pt modelId="{BF64507A-6C86-464B-B0AA-5EEE38E20952}" type="sibTrans" cxnId="{DF75612C-B0ED-4C1E-BABC-E7D1FB2A19BF}">
      <dgm:prSet/>
      <dgm:spPr/>
      <dgm:t>
        <a:bodyPr/>
        <a:lstStyle/>
        <a:p>
          <a:endParaRPr lang="en-IN"/>
        </a:p>
      </dgm:t>
    </dgm:pt>
    <dgm:pt modelId="{0BB8F302-CB8F-4184-B6FE-3C067DDE293E}">
      <dgm:prSet phldrT="[Text]"/>
      <dgm:spPr/>
      <dgm:t>
        <a:bodyPr/>
        <a:lstStyle/>
        <a:p>
          <a:r>
            <a:rPr lang="en-IN" dirty="0"/>
            <a:t>Flexible &amp; powerful API</a:t>
          </a:r>
        </a:p>
      </dgm:t>
    </dgm:pt>
    <dgm:pt modelId="{E7DC483B-D85C-4C45-A4E3-A17F8E417934}" type="parTrans" cxnId="{5BB2EA9A-C82B-48B6-B5EC-4D136ECE26DB}">
      <dgm:prSet/>
      <dgm:spPr/>
      <dgm:t>
        <a:bodyPr/>
        <a:lstStyle/>
        <a:p>
          <a:endParaRPr lang="en-IN"/>
        </a:p>
      </dgm:t>
    </dgm:pt>
    <dgm:pt modelId="{79AB6E70-8448-4EAE-8B02-75B1AE34D4B5}" type="sibTrans" cxnId="{5BB2EA9A-C82B-48B6-B5EC-4D136ECE26DB}">
      <dgm:prSet/>
      <dgm:spPr/>
      <dgm:t>
        <a:bodyPr/>
        <a:lstStyle/>
        <a:p>
          <a:endParaRPr lang="en-IN"/>
        </a:p>
      </dgm:t>
    </dgm:pt>
    <dgm:pt modelId="{044278AF-BE2D-4D55-BC36-B42F7AB1BD7A}">
      <dgm:prSet phldrT="[Text]"/>
      <dgm:spPr/>
      <dgm:t>
        <a:bodyPr/>
        <a:lstStyle/>
        <a:p>
          <a:r>
            <a:rPr lang="en-IN" dirty="0"/>
            <a:t>Range of built-in style &amp; themes</a:t>
          </a:r>
        </a:p>
      </dgm:t>
    </dgm:pt>
    <dgm:pt modelId="{71273F8A-9F52-4AB6-957B-57E90736E6D6}" type="parTrans" cxnId="{D6DDF658-EEDF-486B-9E99-60B21EAD2B00}">
      <dgm:prSet/>
      <dgm:spPr/>
      <dgm:t>
        <a:bodyPr/>
        <a:lstStyle/>
        <a:p>
          <a:endParaRPr lang="en-IN"/>
        </a:p>
      </dgm:t>
    </dgm:pt>
    <dgm:pt modelId="{34A4FD1C-3C1E-4D02-8BA3-0253654CA8DB}" type="sibTrans" cxnId="{D6DDF658-EEDF-486B-9E99-60B21EAD2B00}">
      <dgm:prSet/>
      <dgm:spPr/>
      <dgm:t>
        <a:bodyPr/>
        <a:lstStyle/>
        <a:p>
          <a:endParaRPr lang="en-IN"/>
        </a:p>
      </dgm:t>
    </dgm:pt>
    <dgm:pt modelId="{3E1DA19F-27F3-4E92-84F3-3D3102152D7B}" type="pres">
      <dgm:prSet presAssocID="{CA84D567-A0BC-40FF-AA02-82C2880F63D6}" presName="Name0" presStyleCnt="0">
        <dgm:presLayoutVars>
          <dgm:chMax val="7"/>
          <dgm:chPref val="7"/>
          <dgm:dir/>
        </dgm:presLayoutVars>
      </dgm:prSet>
      <dgm:spPr/>
    </dgm:pt>
    <dgm:pt modelId="{F0F53C2C-FF62-4A12-BEED-5C2D158FA524}" type="pres">
      <dgm:prSet presAssocID="{CA84D567-A0BC-40FF-AA02-82C2880F63D6}" presName="Name1" presStyleCnt="0"/>
      <dgm:spPr/>
    </dgm:pt>
    <dgm:pt modelId="{2AE6636E-6CF3-4DBF-BAB3-623C597CBD05}" type="pres">
      <dgm:prSet presAssocID="{CA84D567-A0BC-40FF-AA02-82C2880F63D6}" presName="cycle" presStyleCnt="0"/>
      <dgm:spPr/>
    </dgm:pt>
    <dgm:pt modelId="{68AB4420-2C55-4B70-8F7E-9FD428B2EF87}" type="pres">
      <dgm:prSet presAssocID="{CA84D567-A0BC-40FF-AA02-82C2880F63D6}" presName="srcNode" presStyleLbl="node1" presStyleIdx="0" presStyleCnt="5"/>
      <dgm:spPr/>
    </dgm:pt>
    <dgm:pt modelId="{22F8FA3B-1191-4C3E-B273-E5B825EE24F8}" type="pres">
      <dgm:prSet presAssocID="{CA84D567-A0BC-40FF-AA02-82C2880F63D6}" presName="conn" presStyleLbl="parChTrans1D2" presStyleIdx="0" presStyleCnt="1"/>
      <dgm:spPr/>
    </dgm:pt>
    <dgm:pt modelId="{3347BA35-1462-49B5-9F77-2D8D11DF474B}" type="pres">
      <dgm:prSet presAssocID="{CA84D567-A0BC-40FF-AA02-82C2880F63D6}" presName="extraNode" presStyleLbl="node1" presStyleIdx="0" presStyleCnt="5"/>
      <dgm:spPr/>
    </dgm:pt>
    <dgm:pt modelId="{71DFEB61-128E-4F85-802A-34B4D4DB77BE}" type="pres">
      <dgm:prSet presAssocID="{CA84D567-A0BC-40FF-AA02-82C2880F63D6}" presName="dstNode" presStyleLbl="node1" presStyleIdx="0" presStyleCnt="5"/>
      <dgm:spPr/>
    </dgm:pt>
    <dgm:pt modelId="{9913C56B-59C1-425C-808D-77FB9E4350F1}" type="pres">
      <dgm:prSet presAssocID="{643F0DFF-5EF1-42A0-A11E-0736FBAA2BCE}" presName="text_1" presStyleLbl="node1" presStyleIdx="0" presStyleCnt="5">
        <dgm:presLayoutVars>
          <dgm:bulletEnabled val="1"/>
        </dgm:presLayoutVars>
      </dgm:prSet>
      <dgm:spPr/>
    </dgm:pt>
    <dgm:pt modelId="{4F79E496-9E66-4122-A32F-2DD975DD846F}" type="pres">
      <dgm:prSet presAssocID="{643F0DFF-5EF1-42A0-A11E-0736FBAA2BCE}" presName="accent_1" presStyleCnt="0"/>
      <dgm:spPr/>
    </dgm:pt>
    <dgm:pt modelId="{206ACF3B-9AD9-4824-803C-F2CB239A6FDA}" type="pres">
      <dgm:prSet presAssocID="{643F0DFF-5EF1-42A0-A11E-0736FBAA2BCE}" presName="accentRepeatNode" presStyleLbl="solidFgAcc1" presStyleIdx="0" presStyleCnt="5"/>
      <dgm:spPr/>
    </dgm:pt>
    <dgm:pt modelId="{D4C2A159-B164-4454-8F33-ABB9E228BFB2}" type="pres">
      <dgm:prSet presAssocID="{C482288A-EDB6-40C9-ACFA-20543EB7266C}" presName="text_2" presStyleLbl="node1" presStyleIdx="1" presStyleCnt="5">
        <dgm:presLayoutVars>
          <dgm:bulletEnabled val="1"/>
        </dgm:presLayoutVars>
      </dgm:prSet>
      <dgm:spPr/>
    </dgm:pt>
    <dgm:pt modelId="{13A156C5-9330-4209-A1A0-32CF1A48973D}" type="pres">
      <dgm:prSet presAssocID="{C482288A-EDB6-40C9-ACFA-20543EB7266C}" presName="accent_2" presStyleCnt="0"/>
      <dgm:spPr/>
    </dgm:pt>
    <dgm:pt modelId="{07AE904C-A027-4AC0-B602-CB3CD6792DF5}" type="pres">
      <dgm:prSet presAssocID="{C482288A-EDB6-40C9-ACFA-20543EB7266C}" presName="accentRepeatNode" presStyleLbl="solidFgAcc1" presStyleIdx="1" presStyleCnt="5"/>
      <dgm:spPr/>
    </dgm:pt>
    <dgm:pt modelId="{9FA2E2FE-1AD9-401E-A4DE-D9A8AB48D1E7}" type="pres">
      <dgm:prSet presAssocID="{077CB1DC-2B98-44F7-A7B0-8585E49B1863}" presName="text_3" presStyleLbl="node1" presStyleIdx="2" presStyleCnt="5">
        <dgm:presLayoutVars>
          <dgm:bulletEnabled val="1"/>
        </dgm:presLayoutVars>
      </dgm:prSet>
      <dgm:spPr/>
    </dgm:pt>
    <dgm:pt modelId="{5F656A41-070B-4A4D-B17C-2DEF2BD2E80F}" type="pres">
      <dgm:prSet presAssocID="{077CB1DC-2B98-44F7-A7B0-8585E49B1863}" presName="accent_3" presStyleCnt="0"/>
      <dgm:spPr/>
    </dgm:pt>
    <dgm:pt modelId="{300F0EAB-2DD0-40FA-8050-4A5D418E65FA}" type="pres">
      <dgm:prSet presAssocID="{077CB1DC-2B98-44F7-A7B0-8585E49B1863}" presName="accentRepeatNode" presStyleLbl="solidFgAcc1" presStyleIdx="2" presStyleCnt="5"/>
      <dgm:spPr/>
    </dgm:pt>
    <dgm:pt modelId="{59F15E65-4FDD-4837-9B60-7CB77686BC0E}" type="pres">
      <dgm:prSet presAssocID="{0BB8F302-CB8F-4184-B6FE-3C067DDE293E}" presName="text_4" presStyleLbl="node1" presStyleIdx="3" presStyleCnt="5">
        <dgm:presLayoutVars>
          <dgm:bulletEnabled val="1"/>
        </dgm:presLayoutVars>
      </dgm:prSet>
      <dgm:spPr/>
    </dgm:pt>
    <dgm:pt modelId="{B293F2C4-C559-4BB5-8E37-E6CB7AA44F26}" type="pres">
      <dgm:prSet presAssocID="{0BB8F302-CB8F-4184-B6FE-3C067DDE293E}" presName="accent_4" presStyleCnt="0"/>
      <dgm:spPr/>
    </dgm:pt>
    <dgm:pt modelId="{5A9D181F-BCB5-4E69-A56E-9D404D38887E}" type="pres">
      <dgm:prSet presAssocID="{0BB8F302-CB8F-4184-B6FE-3C067DDE293E}" presName="accentRepeatNode" presStyleLbl="solidFgAcc1" presStyleIdx="3" presStyleCnt="5"/>
      <dgm:spPr/>
    </dgm:pt>
    <dgm:pt modelId="{38ECA651-5463-4C2F-81D0-E0D21B750A7C}" type="pres">
      <dgm:prSet presAssocID="{044278AF-BE2D-4D55-BC36-B42F7AB1BD7A}" presName="text_5" presStyleLbl="node1" presStyleIdx="4" presStyleCnt="5">
        <dgm:presLayoutVars>
          <dgm:bulletEnabled val="1"/>
        </dgm:presLayoutVars>
      </dgm:prSet>
      <dgm:spPr/>
    </dgm:pt>
    <dgm:pt modelId="{0154C1E5-C4C4-4966-9D9C-FBC944F4819F}" type="pres">
      <dgm:prSet presAssocID="{044278AF-BE2D-4D55-BC36-B42F7AB1BD7A}" presName="accent_5" presStyleCnt="0"/>
      <dgm:spPr/>
    </dgm:pt>
    <dgm:pt modelId="{DFB82900-3916-45E0-A956-0602CD310CD8}" type="pres">
      <dgm:prSet presAssocID="{044278AF-BE2D-4D55-BC36-B42F7AB1BD7A}" presName="accentRepeatNode" presStyleLbl="solidFgAcc1" presStyleIdx="4" presStyleCnt="5"/>
      <dgm:spPr/>
    </dgm:pt>
  </dgm:ptLst>
  <dgm:cxnLst>
    <dgm:cxn modelId="{EE13FD19-343D-45BB-B362-07D5C346AF5B}" type="presOf" srcId="{CA84D567-A0BC-40FF-AA02-82C2880F63D6}" destId="{3E1DA19F-27F3-4E92-84F3-3D3102152D7B}" srcOrd="0" destOrd="0" presId="urn:microsoft.com/office/officeart/2008/layout/VerticalCurvedList"/>
    <dgm:cxn modelId="{B6A20D1F-A9B5-41B0-94FA-5B3298BEC1F0}" type="presOf" srcId="{C482288A-EDB6-40C9-ACFA-20543EB7266C}" destId="{D4C2A159-B164-4454-8F33-ABB9E228BFB2}" srcOrd="0" destOrd="0" presId="urn:microsoft.com/office/officeart/2008/layout/VerticalCurvedList"/>
    <dgm:cxn modelId="{608A1424-6BD4-4232-8E7B-5707DD6FE72F}" type="presOf" srcId="{0BB8F302-CB8F-4184-B6FE-3C067DDE293E}" destId="{59F15E65-4FDD-4837-9B60-7CB77686BC0E}" srcOrd="0" destOrd="0" presId="urn:microsoft.com/office/officeart/2008/layout/VerticalCurvedList"/>
    <dgm:cxn modelId="{DF75612C-B0ED-4C1E-BABC-E7D1FB2A19BF}" srcId="{CA84D567-A0BC-40FF-AA02-82C2880F63D6}" destId="{077CB1DC-2B98-44F7-A7B0-8585E49B1863}" srcOrd="2" destOrd="0" parTransId="{382A5774-F311-4E26-9B8B-06CAF3D409BE}" sibTransId="{BF64507A-6C86-464B-B0AA-5EEE38E20952}"/>
    <dgm:cxn modelId="{F136326E-262C-4C20-A686-E49254713254}" srcId="{CA84D567-A0BC-40FF-AA02-82C2880F63D6}" destId="{C482288A-EDB6-40C9-ACFA-20543EB7266C}" srcOrd="1" destOrd="0" parTransId="{699CD9E7-0C32-4E5C-BBFB-9D6F9CA95A13}" sibTransId="{B25866A7-E80D-4CD6-B6DA-5E2B2A97A6ED}"/>
    <dgm:cxn modelId="{BF0F5774-2FF5-4D46-B9CF-B027DA3D8C25}" type="presOf" srcId="{077CB1DC-2B98-44F7-A7B0-8585E49B1863}" destId="{9FA2E2FE-1AD9-401E-A4DE-D9A8AB48D1E7}" srcOrd="0" destOrd="0" presId="urn:microsoft.com/office/officeart/2008/layout/VerticalCurvedList"/>
    <dgm:cxn modelId="{D6DDF658-EEDF-486B-9E99-60B21EAD2B00}" srcId="{CA84D567-A0BC-40FF-AA02-82C2880F63D6}" destId="{044278AF-BE2D-4D55-BC36-B42F7AB1BD7A}" srcOrd="4" destOrd="0" parTransId="{71273F8A-9F52-4AB6-957B-57E90736E6D6}" sibTransId="{34A4FD1C-3C1E-4D02-8BA3-0253654CA8DB}"/>
    <dgm:cxn modelId="{2DECB798-80F0-4BE0-8519-220E7C600355}" type="presOf" srcId="{044278AF-BE2D-4D55-BC36-B42F7AB1BD7A}" destId="{38ECA651-5463-4C2F-81D0-E0D21B750A7C}" srcOrd="0" destOrd="0" presId="urn:microsoft.com/office/officeart/2008/layout/VerticalCurvedList"/>
    <dgm:cxn modelId="{5BB2EA9A-C82B-48B6-B5EC-4D136ECE26DB}" srcId="{CA84D567-A0BC-40FF-AA02-82C2880F63D6}" destId="{0BB8F302-CB8F-4184-B6FE-3C067DDE293E}" srcOrd="3" destOrd="0" parTransId="{E7DC483B-D85C-4C45-A4E3-A17F8E417934}" sibTransId="{79AB6E70-8448-4EAE-8B02-75B1AE34D4B5}"/>
    <dgm:cxn modelId="{47FEF7B4-AC80-47FB-B365-0F397A5E7F94}" type="presOf" srcId="{8958DFB2-0ABC-4BDD-B925-320123BD704F}" destId="{22F8FA3B-1191-4C3E-B273-E5B825EE24F8}" srcOrd="0" destOrd="0" presId="urn:microsoft.com/office/officeart/2008/layout/VerticalCurvedList"/>
    <dgm:cxn modelId="{4C15A9E9-0D27-4F48-AD70-4C0DC863B214}" type="presOf" srcId="{643F0DFF-5EF1-42A0-A11E-0736FBAA2BCE}" destId="{9913C56B-59C1-425C-808D-77FB9E4350F1}" srcOrd="0" destOrd="0" presId="urn:microsoft.com/office/officeart/2008/layout/VerticalCurvedList"/>
    <dgm:cxn modelId="{99D1A7FA-345A-4154-8103-4A1265BCF97B}" srcId="{CA84D567-A0BC-40FF-AA02-82C2880F63D6}" destId="{643F0DFF-5EF1-42A0-A11E-0736FBAA2BCE}" srcOrd="0" destOrd="0" parTransId="{F4DC3608-8EC1-4B7F-B7A0-4C68B7D96A0D}" sibTransId="{8958DFB2-0ABC-4BDD-B925-320123BD704F}"/>
    <dgm:cxn modelId="{8EE90851-89AF-4DDD-AB56-37D62A4B0EF6}" type="presParOf" srcId="{3E1DA19F-27F3-4E92-84F3-3D3102152D7B}" destId="{F0F53C2C-FF62-4A12-BEED-5C2D158FA524}" srcOrd="0" destOrd="0" presId="urn:microsoft.com/office/officeart/2008/layout/VerticalCurvedList"/>
    <dgm:cxn modelId="{0ABEF40E-0F80-4BCF-AE5F-280D776DC6FF}" type="presParOf" srcId="{F0F53C2C-FF62-4A12-BEED-5C2D158FA524}" destId="{2AE6636E-6CF3-4DBF-BAB3-623C597CBD05}" srcOrd="0" destOrd="0" presId="urn:microsoft.com/office/officeart/2008/layout/VerticalCurvedList"/>
    <dgm:cxn modelId="{6FC226D2-B964-4D7B-8E79-597CD05D750B}" type="presParOf" srcId="{2AE6636E-6CF3-4DBF-BAB3-623C597CBD05}" destId="{68AB4420-2C55-4B70-8F7E-9FD428B2EF87}" srcOrd="0" destOrd="0" presId="urn:microsoft.com/office/officeart/2008/layout/VerticalCurvedList"/>
    <dgm:cxn modelId="{8D0C9FF5-7352-4293-8454-6BD0C1389700}" type="presParOf" srcId="{2AE6636E-6CF3-4DBF-BAB3-623C597CBD05}" destId="{22F8FA3B-1191-4C3E-B273-E5B825EE24F8}" srcOrd="1" destOrd="0" presId="urn:microsoft.com/office/officeart/2008/layout/VerticalCurvedList"/>
    <dgm:cxn modelId="{865C286C-8553-4886-8D3D-61F94881D519}" type="presParOf" srcId="{2AE6636E-6CF3-4DBF-BAB3-623C597CBD05}" destId="{3347BA35-1462-49B5-9F77-2D8D11DF474B}" srcOrd="2" destOrd="0" presId="urn:microsoft.com/office/officeart/2008/layout/VerticalCurvedList"/>
    <dgm:cxn modelId="{25E5BDFF-16EE-4D1B-936B-60BA941AFEF5}" type="presParOf" srcId="{2AE6636E-6CF3-4DBF-BAB3-623C597CBD05}" destId="{71DFEB61-128E-4F85-802A-34B4D4DB77BE}" srcOrd="3" destOrd="0" presId="urn:microsoft.com/office/officeart/2008/layout/VerticalCurvedList"/>
    <dgm:cxn modelId="{8353C6E8-92B4-4ECD-8BF1-48BA9239E13D}" type="presParOf" srcId="{F0F53C2C-FF62-4A12-BEED-5C2D158FA524}" destId="{9913C56B-59C1-425C-808D-77FB9E4350F1}" srcOrd="1" destOrd="0" presId="urn:microsoft.com/office/officeart/2008/layout/VerticalCurvedList"/>
    <dgm:cxn modelId="{B4EA57FD-1B62-4378-AF4A-39731C56ACF0}" type="presParOf" srcId="{F0F53C2C-FF62-4A12-BEED-5C2D158FA524}" destId="{4F79E496-9E66-4122-A32F-2DD975DD846F}" srcOrd="2" destOrd="0" presId="urn:microsoft.com/office/officeart/2008/layout/VerticalCurvedList"/>
    <dgm:cxn modelId="{1617D190-D090-42B5-AF40-1637670367E4}" type="presParOf" srcId="{4F79E496-9E66-4122-A32F-2DD975DD846F}" destId="{206ACF3B-9AD9-4824-803C-F2CB239A6FDA}" srcOrd="0" destOrd="0" presId="urn:microsoft.com/office/officeart/2008/layout/VerticalCurvedList"/>
    <dgm:cxn modelId="{D3E75533-4B58-4837-9815-7B89606788C9}" type="presParOf" srcId="{F0F53C2C-FF62-4A12-BEED-5C2D158FA524}" destId="{D4C2A159-B164-4454-8F33-ABB9E228BFB2}" srcOrd="3" destOrd="0" presId="urn:microsoft.com/office/officeart/2008/layout/VerticalCurvedList"/>
    <dgm:cxn modelId="{1CE97149-ED7D-428F-AE64-CAB0DDEB4AE7}" type="presParOf" srcId="{F0F53C2C-FF62-4A12-BEED-5C2D158FA524}" destId="{13A156C5-9330-4209-A1A0-32CF1A48973D}" srcOrd="4" destOrd="0" presId="urn:microsoft.com/office/officeart/2008/layout/VerticalCurvedList"/>
    <dgm:cxn modelId="{149BDEF8-E969-4FA8-9F56-325C5A9DB6A2}" type="presParOf" srcId="{13A156C5-9330-4209-A1A0-32CF1A48973D}" destId="{07AE904C-A027-4AC0-B602-CB3CD6792DF5}" srcOrd="0" destOrd="0" presId="urn:microsoft.com/office/officeart/2008/layout/VerticalCurvedList"/>
    <dgm:cxn modelId="{54C2DDEC-08D5-4DBF-98BF-C435C4801928}" type="presParOf" srcId="{F0F53C2C-FF62-4A12-BEED-5C2D158FA524}" destId="{9FA2E2FE-1AD9-401E-A4DE-D9A8AB48D1E7}" srcOrd="5" destOrd="0" presId="urn:microsoft.com/office/officeart/2008/layout/VerticalCurvedList"/>
    <dgm:cxn modelId="{95F78BF3-FB8C-45DA-A6C4-02E75B6F55E9}" type="presParOf" srcId="{F0F53C2C-FF62-4A12-BEED-5C2D158FA524}" destId="{5F656A41-070B-4A4D-B17C-2DEF2BD2E80F}" srcOrd="6" destOrd="0" presId="urn:microsoft.com/office/officeart/2008/layout/VerticalCurvedList"/>
    <dgm:cxn modelId="{DC991952-940F-49EF-BBF4-4FAD93DF1D82}" type="presParOf" srcId="{5F656A41-070B-4A4D-B17C-2DEF2BD2E80F}" destId="{300F0EAB-2DD0-40FA-8050-4A5D418E65FA}" srcOrd="0" destOrd="0" presId="urn:microsoft.com/office/officeart/2008/layout/VerticalCurvedList"/>
    <dgm:cxn modelId="{5E2B295F-7A70-409C-9A62-8C8D0B18CC25}" type="presParOf" srcId="{F0F53C2C-FF62-4A12-BEED-5C2D158FA524}" destId="{59F15E65-4FDD-4837-9B60-7CB77686BC0E}" srcOrd="7" destOrd="0" presId="urn:microsoft.com/office/officeart/2008/layout/VerticalCurvedList"/>
    <dgm:cxn modelId="{0B089289-774B-48E3-934E-27C1C80F43FA}" type="presParOf" srcId="{F0F53C2C-FF62-4A12-BEED-5C2D158FA524}" destId="{B293F2C4-C559-4BB5-8E37-E6CB7AA44F26}" srcOrd="8" destOrd="0" presId="urn:microsoft.com/office/officeart/2008/layout/VerticalCurvedList"/>
    <dgm:cxn modelId="{EE248E21-9F1F-4170-AFBE-A7DCBDB46D91}" type="presParOf" srcId="{B293F2C4-C559-4BB5-8E37-E6CB7AA44F26}" destId="{5A9D181F-BCB5-4E69-A56E-9D404D38887E}" srcOrd="0" destOrd="0" presId="urn:microsoft.com/office/officeart/2008/layout/VerticalCurvedList"/>
    <dgm:cxn modelId="{84EBB092-DB32-4650-9F90-5BDABA1B54C2}" type="presParOf" srcId="{F0F53C2C-FF62-4A12-BEED-5C2D158FA524}" destId="{38ECA651-5463-4C2F-81D0-E0D21B750A7C}" srcOrd="9" destOrd="0" presId="urn:microsoft.com/office/officeart/2008/layout/VerticalCurvedList"/>
    <dgm:cxn modelId="{81B93C67-A727-4D62-BE51-169AA93C4CA3}" type="presParOf" srcId="{F0F53C2C-FF62-4A12-BEED-5C2D158FA524}" destId="{0154C1E5-C4C4-4966-9D9C-FBC944F4819F}" srcOrd="10" destOrd="0" presId="urn:microsoft.com/office/officeart/2008/layout/VerticalCurvedList"/>
    <dgm:cxn modelId="{1F63B3A2-B6B6-44BC-B2E1-A31F1AE1DE2A}" type="presParOf" srcId="{0154C1E5-C4C4-4966-9D9C-FBC944F4819F}" destId="{DFB82900-3916-45E0-A956-0602CD310C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8F05A0-758C-4E08-B4AC-F3A4D1E10D7D}" type="doc">
      <dgm:prSet loTypeId="urn:microsoft.com/office/officeart/2005/8/layout/vList5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1033EA8-6A89-4416-888A-C553ACDA3967}">
      <dgm:prSet phldrT="[Text]"/>
      <dgm:spPr/>
      <dgm:t>
        <a:bodyPr/>
        <a:lstStyle/>
        <a:p>
          <a:r>
            <a:rPr lang="en-IN" dirty="0" err="1"/>
            <a:t>plt.plot</a:t>
          </a:r>
          <a:r>
            <a:rPr lang="en-IN" dirty="0"/>
            <a:t>()</a:t>
          </a:r>
        </a:p>
      </dgm:t>
    </dgm:pt>
    <dgm:pt modelId="{56B5F2E9-31A0-467D-B7C4-9E56915B5491}" type="parTrans" cxnId="{6822C839-6093-4C6F-ABB7-62C630E8881B}">
      <dgm:prSet/>
      <dgm:spPr/>
      <dgm:t>
        <a:bodyPr/>
        <a:lstStyle/>
        <a:p>
          <a:endParaRPr lang="en-IN"/>
        </a:p>
      </dgm:t>
    </dgm:pt>
    <dgm:pt modelId="{CEC12666-8215-4744-9DE3-AA6273978EFB}" type="sibTrans" cxnId="{6822C839-6093-4C6F-ABB7-62C630E8881B}">
      <dgm:prSet/>
      <dgm:spPr/>
      <dgm:t>
        <a:bodyPr/>
        <a:lstStyle/>
        <a:p>
          <a:endParaRPr lang="en-IN"/>
        </a:p>
      </dgm:t>
    </dgm:pt>
    <dgm:pt modelId="{4E29814F-28A4-4FBC-A308-90AF50002F1E}">
      <dgm:prSet phldrT="[Text]"/>
      <dgm:spPr/>
      <dgm:t>
        <a:bodyPr/>
        <a:lstStyle/>
        <a:p>
          <a:r>
            <a:rPr lang="en-IN" dirty="0"/>
            <a:t>Used to create line plots</a:t>
          </a:r>
        </a:p>
      </dgm:t>
    </dgm:pt>
    <dgm:pt modelId="{2CC74AC7-5F8C-4182-AE6D-67191B9EB8AC}" type="parTrans" cxnId="{D7DD1DC4-49D4-41AD-ACC0-30559EB52CAC}">
      <dgm:prSet/>
      <dgm:spPr/>
      <dgm:t>
        <a:bodyPr/>
        <a:lstStyle/>
        <a:p>
          <a:endParaRPr lang="en-IN"/>
        </a:p>
      </dgm:t>
    </dgm:pt>
    <dgm:pt modelId="{47A9FEAE-3C9B-4983-B8DC-8C4C497572A5}" type="sibTrans" cxnId="{D7DD1DC4-49D4-41AD-ACC0-30559EB52CAC}">
      <dgm:prSet/>
      <dgm:spPr/>
      <dgm:t>
        <a:bodyPr/>
        <a:lstStyle/>
        <a:p>
          <a:endParaRPr lang="en-IN"/>
        </a:p>
      </dgm:t>
    </dgm:pt>
    <dgm:pt modelId="{F257A51D-C4E2-4BDE-835F-7A7876A8801F}">
      <dgm:prSet phldrT="[Text]"/>
      <dgm:spPr/>
      <dgm:t>
        <a:bodyPr/>
        <a:lstStyle/>
        <a:p>
          <a:r>
            <a:rPr lang="en-IN" dirty="0" err="1"/>
            <a:t>plt.scatter</a:t>
          </a:r>
          <a:r>
            <a:rPr lang="en-IN" dirty="0"/>
            <a:t>()</a:t>
          </a:r>
        </a:p>
      </dgm:t>
    </dgm:pt>
    <dgm:pt modelId="{385446C4-8F1C-4CB0-8526-11221EB1EDB5}" type="parTrans" cxnId="{02847BF4-49BD-42D6-AEA6-00EAA6AC3A85}">
      <dgm:prSet/>
      <dgm:spPr/>
      <dgm:t>
        <a:bodyPr/>
        <a:lstStyle/>
        <a:p>
          <a:endParaRPr lang="en-IN"/>
        </a:p>
      </dgm:t>
    </dgm:pt>
    <dgm:pt modelId="{03662AEF-9E58-4C16-8F3A-8E6A07E70BDA}" type="sibTrans" cxnId="{02847BF4-49BD-42D6-AEA6-00EAA6AC3A85}">
      <dgm:prSet/>
      <dgm:spPr/>
      <dgm:t>
        <a:bodyPr/>
        <a:lstStyle/>
        <a:p>
          <a:endParaRPr lang="en-IN"/>
        </a:p>
      </dgm:t>
    </dgm:pt>
    <dgm:pt modelId="{2C99BB8A-F1F2-437E-8ACE-B34D644D5638}">
      <dgm:prSet phldrT="[Text]"/>
      <dgm:spPr/>
      <dgm:t>
        <a:bodyPr/>
        <a:lstStyle/>
        <a:p>
          <a:r>
            <a:rPr lang="en-IN" dirty="0"/>
            <a:t>Used to create scatter plots</a:t>
          </a:r>
        </a:p>
      </dgm:t>
    </dgm:pt>
    <dgm:pt modelId="{0D07F536-21A5-4DFC-9D29-693159C72D31}" type="parTrans" cxnId="{7C2D6E63-D972-414D-9B07-8D1377F125E3}">
      <dgm:prSet/>
      <dgm:spPr/>
      <dgm:t>
        <a:bodyPr/>
        <a:lstStyle/>
        <a:p>
          <a:endParaRPr lang="en-IN"/>
        </a:p>
      </dgm:t>
    </dgm:pt>
    <dgm:pt modelId="{D09F4B89-C522-49BF-94EC-01D06448743E}" type="sibTrans" cxnId="{7C2D6E63-D972-414D-9B07-8D1377F125E3}">
      <dgm:prSet/>
      <dgm:spPr/>
      <dgm:t>
        <a:bodyPr/>
        <a:lstStyle/>
        <a:p>
          <a:endParaRPr lang="en-IN"/>
        </a:p>
      </dgm:t>
    </dgm:pt>
    <dgm:pt modelId="{8F5F5D47-CA18-4253-ABE1-CC1DA9821496}">
      <dgm:prSet phldrT="[Text]"/>
      <dgm:spPr/>
      <dgm:t>
        <a:bodyPr/>
        <a:lstStyle/>
        <a:p>
          <a:r>
            <a:rPr lang="en-IN" dirty="0" err="1"/>
            <a:t>plt.box</a:t>
          </a:r>
          <a:r>
            <a:rPr lang="en-IN" dirty="0"/>
            <a:t>()</a:t>
          </a:r>
        </a:p>
      </dgm:t>
    </dgm:pt>
    <dgm:pt modelId="{6A4C4EB5-04F2-45B4-B573-83B3A98D33FA}" type="parTrans" cxnId="{EF0C3F82-AB8E-4B3B-B701-439263AFCC16}">
      <dgm:prSet/>
      <dgm:spPr/>
      <dgm:t>
        <a:bodyPr/>
        <a:lstStyle/>
        <a:p>
          <a:endParaRPr lang="en-IN"/>
        </a:p>
      </dgm:t>
    </dgm:pt>
    <dgm:pt modelId="{B926928C-8C35-4DDB-B8C4-25CA4C9BC7FB}" type="sibTrans" cxnId="{EF0C3F82-AB8E-4B3B-B701-439263AFCC16}">
      <dgm:prSet/>
      <dgm:spPr/>
      <dgm:t>
        <a:bodyPr/>
        <a:lstStyle/>
        <a:p>
          <a:endParaRPr lang="en-IN"/>
        </a:p>
      </dgm:t>
    </dgm:pt>
    <dgm:pt modelId="{8657E9EC-6A58-4F06-8584-8C3185CF0C6A}">
      <dgm:prSet phldrT="[Text]"/>
      <dgm:spPr/>
      <dgm:t>
        <a:bodyPr/>
        <a:lstStyle/>
        <a:p>
          <a:r>
            <a:rPr lang="en-IN" dirty="0"/>
            <a:t>Used to create box plots</a:t>
          </a:r>
        </a:p>
      </dgm:t>
    </dgm:pt>
    <dgm:pt modelId="{77479EF4-DD01-4896-A51C-2818EE8CB8BA}" type="parTrans" cxnId="{F82B2D38-DB2B-4CB8-9334-0F87BB64EB5F}">
      <dgm:prSet/>
      <dgm:spPr/>
      <dgm:t>
        <a:bodyPr/>
        <a:lstStyle/>
        <a:p>
          <a:endParaRPr lang="en-IN"/>
        </a:p>
      </dgm:t>
    </dgm:pt>
    <dgm:pt modelId="{AD3A2CFB-6C46-4981-944C-9BAA80A60323}" type="sibTrans" cxnId="{F82B2D38-DB2B-4CB8-9334-0F87BB64EB5F}">
      <dgm:prSet/>
      <dgm:spPr/>
      <dgm:t>
        <a:bodyPr/>
        <a:lstStyle/>
        <a:p>
          <a:endParaRPr lang="en-IN"/>
        </a:p>
      </dgm:t>
    </dgm:pt>
    <dgm:pt modelId="{C6F6B839-6F9A-441F-8835-1D6F86215277}">
      <dgm:prSet phldrT="[Text]"/>
      <dgm:spPr/>
      <dgm:t>
        <a:bodyPr/>
        <a:lstStyle/>
        <a:p>
          <a:r>
            <a:rPr lang="en-IN" dirty="0" err="1"/>
            <a:t>plt.bar</a:t>
          </a:r>
          <a:r>
            <a:rPr lang="en-IN" dirty="0"/>
            <a:t>()</a:t>
          </a:r>
        </a:p>
      </dgm:t>
    </dgm:pt>
    <dgm:pt modelId="{6251B4AA-BFFF-4A5D-9276-0C9934092DAD}" type="parTrans" cxnId="{CDF9E3E8-8BE9-494C-B9ED-85453AB4E989}">
      <dgm:prSet/>
      <dgm:spPr/>
      <dgm:t>
        <a:bodyPr/>
        <a:lstStyle/>
        <a:p>
          <a:endParaRPr lang="en-IN"/>
        </a:p>
      </dgm:t>
    </dgm:pt>
    <dgm:pt modelId="{5533674F-08B2-4532-969F-BCD293BCC994}" type="sibTrans" cxnId="{CDF9E3E8-8BE9-494C-B9ED-85453AB4E989}">
      <dgm:prSet/>
      <dgm:spPr/>
      <dgm:t>
        <a:bodyPr/>
        <a:lstStyle/>
        <a:p>
          <a:endParaRPr lang="en-IN"/>
        </a:p>
      </dgm:t>
    </dgm:pt>
    <dgm:pt modelId="{A2FAF164-180D-4277-ADF3-E12396B5083C}">
      <dgm:prSet phldrT="[Text]"/>
      <dgm:spPr/>
      <dgm:t>
        <a:bodyPr/>
        <a:lstStyle/>
        <a:p>
          <a:r>
            <a:rPr lang="en-IN" dirty="0"/>
            <a:t>Used to create bar plots</a:t>
          </a:r>
        </a:p>
      </dgm:t>
    </dgm:pt>
    <dgm:pt modelId="{46231B6F-049C-47B4-B1CD-3D8EAA743FE5}" type="parTrans" cxnId="{A77C9EB1-81D7-4113-BF26-B3CE2F02AD54}">
      <dgm:prSet/>
      <dgm:spPr/>
      <dgm:t>
        <a:bodyPr/>
        <a:lstStyle/>
        <a:p>
          <a:endParaRPr lang="en-IN"/>
        </a:p>
      </dgm:t>
    </dgm:pt>
    <dgm:pt modelId="{8B790144-5703-4F90-B62C-BEEB3EF0D345}" type="sibTrans" cxnId="{A77C9EB1-81D7-4113-BF26-B3CE2F02AD54}">
      <dgm:prSet/>
      <dgm:spPr/>
      <dgm:t>
        <a:bodyPr/>
        <a:lstStyle/>
        <a:p>
          <a:endParaRPr lang="en-IN"/>
        </a:p>
      </dgm:t>
    </dgm:pt>
    <dgm:pt modelId="{60CB496E-9CD3-4BE9-8AED-D59CEC23C875}">
      <dgm:prSet phldrT="[Text]"/>
      <dgm:spPr/>
      <dgm:t>
        <a:bodyPr/>
        <a:lstStyle/>
        <a:p>
          <a:r>
            <a:rPr lang="en-IN" dirty="0" err="1"/>
            <a:t>plt.imshow</a:t>
          </a:r>
          <a:r>
            <a:rPr lang="en-IN" dirty="0"/>
            <a:t>()</a:t>
          </a:r>
        </a:p>
      </dgm:t>
    </dgm:pt>
    <dgm:pt modelId="{4B334B8F-CB5D-4F9A-9330-2A444ED87E97}" type="parTrans" cxnId="{33E901AE-FB47-43E5-8495-4EFF83063635}">
      <dgm:prSet/>
      <dgm:spPr/>
      <dgm:t>
        <a:bodyPr/>
        <a:lstStyle/>
        <a:p>
          <a:endParaRPr lang="en-IN"/>
        </a:p>
      </dgm:t>
    </dgm:pt>
    <dgm:pt modelId="{89E327DA-71BB-4037-A733-658B41FE5206}" type="sibTrans" cxnId="{33E901AE-FB47-43E5-8495-4EFF83063635}">
      <dgm:prSet/>
      <dgm:spPr/>
      <dgm:t>
        <a:bodyPr/>
        <a:lstStyle/>
        <a:p>
          <a:endParaRPr lang="en-IN"/>
        </a:p>
      </dgm:t>
    </dgm:pt>
    <dgm:pt modelId="{EA86CFC3-F697-46E7-86D0-B0C8764C7048}">
      <dgm:prSet phldrT="[Text]"/>
      <dgm:spPr/>
      <dgm:t>
        <a:bodyPr/>
        <a:lstStyle/>
        <a:p>
          <a:r>
            <a:rPr lang="en-IN" dirty="0"/>
            <a:t>Used to create image plots</a:t>
          </a:r>
        </a:p>
      </dgm:t>
    </dgm:pt>
    <dgm:pt modelId="{969DC510-F8F2-4208-BFBC-16143A9A3B44}" type="parTrans" cxnId="{72C3CB56-B12B-450D-97E2-27E9688D8517}">
      <dgm:prSet/>
      <dgm:spPr/>
      <dgm:t>
        <a:bodyPr/>
        <a:lstStyle/>
        <a:p>
          <a:endParaRPr lang="en-IN"/>
        </a:p>
      </dgm:t>
    </dgm:pt>
    <dgm:pt modelId="{5310BC12-D45C-4E9E-A80F-744C8206079D}" type="sibTrans" cxnId="{72C3CB56-B12B-450D-97E2-27E9688D8517}">
      <dgm:prSet/>
      <dgm:spPr/>
      <dgm:t>
        <a:bodyPr/>
        <a:lstStyle/>
        <a:p>
          <a:endParaRPr lang="en-IN"/>
        </a:p>
      </dgm:t>
    </dgm:pt>
    <dgm:pt modelId="{30D01E74-69ED-4AFE-9121-86BEAFABE94A}">
      <dgm:prSet phldrT="[Text]"/>
      <dgm:spPr/>
      <dgm:t>
        <a:bodyPr/>
        <a:lstStyle/>
        <a:p>
          <a:r>
            <a:rPr lang="en-IN" dirty="0" err="1"/>
            <a:t>plt.pie</a:t>
          </a:r>
          <a:r>
            <a:rPr lang="en-IN" dirty="0"/>
            <a:t>()</a:t>
          </a:r>
        </a:p>
      </dgm:t>
    </dgm:pt>
    <dgm:pt modelId="{B810B133-8104-463E-A6C1-779B381E9248}" type="parTrans" cxnId="{EB8C8804-17D1-465B-8B9A-8E5AFE009A34}">
      <dgm:prSet/>
      <dgm:spPr/>
      <dgm:t>
        <a:bodyPr/>
        <a:lstStyle/>
        <a:p>
          <a:endParaRPr lang="en-IN"/>
        </a:p>
      </dgm:t>
    </dgm:pt>
    <dgm:pt modelId="{5E8A6644-F379-4B9F-A15A-1C64888DB2B6}" type="sibTrans" cxnId="{EB8C8804-17D1-465B-8B9A-8E5AFE009A34}">
      <dgm:prSet/>
      <dgm:spPr/>
      <dgm:t>
        <a:bodyPr/>
        <a:lstStyle/>
        <a:p>
          <a:endParaRPr lang="en-IN"/>
        </a:p>
      </dgm:t>
    </dgm:pt>
    <dgm:pt modelId="{34FEA295-9AC6-48BA-9924-680AA7603789}">
      <dgm:prSet phldrT="[Text]"/>
      <dgm:spPr/>
      <dgm:t>
        <a:bodyPr/>
        <a:lstStyle/>
        <a:p>
          <a:r>
            <a:rPr lang="en-IN" dirty="0"/>
            <a:t>Used to create pie charts</a:t>
          </a:r>
        </a:p>
      </dgm:t>
    </dgm:pt>
    <dgm:pt modelId="{F9967CF1-EDC2-45F2-AFC0-178CB85BD07F}" type="parTrans" cxnId="{06BDF5EC-8138-4EA8-B555-ADF43AB6411A}">
      <dgm:prSet/>
      <dgm:spPr/>
      <dgm:t>
        <a:bodyPr/>
        <a:lstStyle/>
        <a:p>
          <a:endParaRPr lang="en-IN"/>
        </a:p>
      </dgm:t>
    </dgm:pt>
    <dgm:pt modelId="{93EBCACB-5D12-469E-A5E1-149410D42D34}" type="sibTrans" cxnId="{06BDF5EC-8138-4EA8-B555-ADF43AB6411A}">
      <dgm:prSet/>
      <dgm:spPr/>
      <dgm:t>
        <a:bodyPr/>
        <a:lstStyle/>
        <a:p>
          <a:endParaRPr lang="en-IN"/>
        </a:p>
      </dgm:t>
    </dgm:pt>
    <dgm:pt modelId="{9F46A91A-C20E-4631-99AB-CF132BC8C6DD}">
      <dgm:prSet phldrT="[Text]"/>
      <dgm:spPr/>
      <dgm:t>
        <a:bodyPr/>
        <a:lstStyle/>
        <a:p>
          <a:r>
            <a:rPr lang="en-IN" dirty="0" err="1"/>
            <a:t>plt.hist</a:t>
          </a:r>
          <a:r>
            <a:rPr lang="en-IN" dirty="0"/>
            <a:t>()</a:t>
          </a:r>
        </a:p>
      </dgm:t>
    </dgm:pt>
    <dgm:pt modelId="{8D6B0187-5EC7-4B94-848C-22D19DE1C1A4}" type="parTrans" cxnId="{7CC0487A-D168-40E3-9276-B6CDD5C5E9F3}">
      <dgm:prSet/>
      <dgm:spPr/>
      <dgm:t>
        <a:bodyPr/>
        <a:lstStyle/>
        <a:p>
          <a:endParaRPr lang="en-IN"/>
        </a:p>
      </dgm:t>
    </dgm:pt>
    <dgm:pt modelId="{E2919DB7-649A-4C4B-BD7B-0012B4A49417}" type="sibTrans" cxnId="{7CC0487A-D168-40E3-9276-B6CDD5C5E9F3}">
      <dgm:prSet/>
      <dgm:spPr/>
      <dgm:t>
        <a:bodyPr/>
        <a:lstStyle/>
        <a:p>
          <a:endParaRPr lang="en-IN"/>
        </a:p>
      </dgm:t>
    </dgm:pt>
    <dgm:pt modelId="{1EB893D3-0B3E-4BCD-9E78-E522302659BE}">
      <dgm:prSet phldrT="[Text]"/>
      <dgm:spPr/>
      <dgm:t>
        <a:bodyPr/>
        <a:lstStyle/>
        <a:p>
          <a:r>
            <a:rPr lang="en-IN" dirty="0"/>
            <a:t>Used to create histograms</a:t>
          </a:r>
        </a:p>
      </dgm:t>
    </dgm:pt>
    <dgm:pt modelId="{F7F79AC1-D768-4914-81E9-5CDA1E8FBC04}" type="parTrans" cxnId="{C003E2A0-0A89-453F-8260-85A0DB173C8F}">
      <dgm:prSet/>
      <dgm:spPr/>
      <dgm:t>
        <a:bodyPr/>
        <a:lstStyle/>
        <a:p>
          <a:endParaRPr lang="en-IN"/>
        </a:p>
      </dgm:t>
    </dgm:pt>
    <dgm:pt modelId="{C5B22AB5-EBCE-4754-8FC1-9F7348893838}" type="sibTrans" cxnId="{C003E2A0-0A89-453F-8260-85A0DB173C8F}">
      <dgm:prSet/>
      <dgm:spPr/>
      <dgm:t>
        <a:bodyPr/>
        <a:lstStyle/>
        <a:p>
          <a:endParaRPr lang="en-IN"/>
        </a:p>
      </dgm:t>
    </dgm:pt>
    <dgm:pt modelId="{9881B6DF-EEBF-403B-9728-D2960B80CC33}" type="pres">
      <dgm:prSet presAssocID="{9C8F05A0-758C-4E08-B4AC-F3A4D1E10D7D}" presName="Name0" presStyleCnt="0">
        <dgm:presLayoutVars>
          <dgm:dir/>
          <dgm:animLvl val="lvl"/>
          <dgm:resizeHandles val="exact"/>
        </dgm:presLayoutVars>
      </dgm:prSet>
      <dgm:spPr/>
    </dgm:pt>
    <dgm:pt modelId="{AA93CCAD-DA01-4B21-832F-00D5F0E86E3B}" type="pres">
      <dgm:prSet presAssocID="{F1033EA8-6A89-4416-888A-C553ACDA3967}" presName="linNode" presStyleCnt="0"/>
      <dgm:spPr/>
    </dgm:pt>
    <dgm:pt modelId="{94DF45AC-8F24-4159-BAE9-D796B1C5CAE9}" type="pres">
      <dgm:prSet presAssocID="{F1033EA8-6A89-4416-888A-C553ACDA396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A1047B7-EF52-436F-84D7-D36CCDAB4494}" type="pres">
      <dgm:prSet presAssocID="{F1033EA8-6A89-4416-888A-C553ACDA3967}" presName="descendantText" presStyleLbl="alignAccFollowNode1" presStyleIdx="0" presStyleCnt="7">
        <dgm:presLayoutVars>
          <dgm:bulletEnabled val="1"/>
        </dgm:presLayoutVars>
      </dgm:prSet>
      <dgm:spPr/>
    </dgm:pt>
    <dgm:pt modelId="{3C3D2310-B00E-4E60-AA18-80B98F81CEF1}" type="pres">
      <dgm:prSet presAssocID="{CEC12666-8215-4744-9DE3-AA6273978EFB}" presName="sp" presStyleCnt="0"/>
      <dgm:spPr/>
    </dgm:pt>
    <dgm:pt modelId="{D6717C80-47E2-4CB1-A0B1-3219C100926A}" type="pres">
      <dgm:prSet presAssocID="{F257A51D-C4E2-4BDE-835F-7A7876A8801F}" presName="linNode" presStyleCnt="0"/>
      <dgm:spPr/>
    </dgm:pt>
    <dgm:pt modelId="{B2298196-14D0-4C52-BEED-7233A90C148B}" type="pres">
      <dgm:prSet presAssocID="{F257A51D-C4E2-4BDE-835F-7A7876A8801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3EC19DB-0516-42E3-89AF-13CEAE75AC3B}" type="pres">
      <dgm:prSet presAssocID="{F257A51D-C4E2-4BDE-835F-7A7876A8801F}" presName="descendantText" presStyleLbl="alignAccFollowNode1" presStyleIdx="1" presStyleCnt="7">
        <dgm:presLayoutVars>
          <dgm:bulletEnabled val="1"/>
        </dgm:presLayoutVars>
      </dgm:prSet>
      <dgm:spPr/>
    </dgm:pt>
    <dgm:pt modelId="{985DC1A9-E95A-46E8-B938-1DC74B381AFC}" type="pres">
      <dgm:prSet presAssocID="{03662AEF-9E58-4C16-8F3A-8E6A07E70BDA}" presName="sp" presStyleCnt="0"/>
      <dgm:spPr/>
    </dgm:pt>
    <dgm:pt modelId="{D939DCFB-6923-421F-9ABB-5DE56FE6BDEF}" type="pres">
      <dgm:prSet presAssocID="{8F5F5D47-CA18-4253-ABE1-CC1DA9821496}" presName="linNode" presStyleCnt="0"/>
      <dgm:spPr/>
    </dgm:pt>
    <dgm:pt modelId="{84F7F325-FB94-4D9E-A706-680E8EF4BEC3}" type="pres">
      <dgm:prSet presAssocID="{8F5F5D47-CA18-4253-ABE1-CC1DA982149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0BE5A55-335F-4A0E-9A25-4F9158BC2647}" type="pres">
      <dgm:prSet presAssocID="{8F5F5D47-CA18-4253-ABE1-CC1DA9821496}" presName="descendantText" presStyleLbl="alignAccFollowNode1" presStyleIdx="2" presStyleCnt="7">
        <dgm:presLayoutVars>
          <dgm:bulletEnabled val="1"/>
        </dgm:presLayoutVars>
      </dgm:prSet>
      <dgm:spPr/>
    </dgm:pt>
    <dgm:pt modelId="{C9B24146-8C3A-48C6-B106-85E52B524A72}" type="pres">
      <dgm:prSet presAssocID="{B926928C-8C35-4DDB-B8C4-25CA4C9BC7FB}" presName="sp" presStyleCnt="0"/>
      <dgm:spPr/>
    </dgm:pt>
    <dgm:pt modelId="{5302960F-FB4D-40C5-B9F1-2CBC29DD151D}" type="pres">
      <dgm:prSet presAssocID="{C6F6B839-6F9A-441F-8835-1D6F86215277}" presName="linNode" presStyleCnt="0"/>
      <dgm:spPr/>
    </dgm:pt>
    <dgm:pt modelId="{7369C3A9-6A45-45E2-85A1-7AF9804F5DF4}" type="pres">
      <dgm:prSet presAssocID="{C6F6B839-6F9A-441F-8835-1D6F8621527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137B212-85A8-43A5-BF63-1934FEE36D94}" type="pres">
      <dgm:prSet presAssocID="{C6F6B839-6F9A-441F-8835-1D6F86215277}" presName="descendantText" presStyleLbl="alignAccFollowNode1" presStyleIdx="3" presStyleCnt="7">
        <dgm:presLayoutVars>
          <dgm:bulletEnabled val="1"/>
        </dgm:presLayoutVars>
      </dgm:prSet>
      <dgm:spPr/>
    </dgm:pt>
    <dgm:pt modelId="{BB099914-BAB3-4FAA-B399-42DAB7C8120C}" type="pres">
      <dgm:prSet presAssocID="{5533674F-08B2-4532-969F-BCD293BCC994}" presName="sp" presStyleCnt="0"/>
      <dgm:spPr/>
    </dgm:pt>
    <dgm:pt modelId="{2A5D75E1-6961-4348-9B1F-54798F58CC80}" type="pres">
      <dgm:prSet presAssocID="{60CB496E-9CD3-4BE9-8AED-D59CEC23C875}" presName="linNode" presStyleCnt="0"/>
      <dgm:spPr/>
    </dgm:pt>
    <dgm:pt modelId="{4D6164F7-F2A0-4049-8007-A1C83E7ADA4F}" type="pres">
      <dgm:prSet presAssocID="{60CB496E-9CD3-4BE9-8AED-D59CEC23C875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549E4C7-43CA-4B0A-BB88-23F31D036BC8}" type="pres">
      <dgm:prSet presAssocID="{60CB496E-9CD3-4BE9-8AED-D59CEC23C875}" presName="descendantText" presStyleLbl="alignAccFollowNode1" presStyleIdx="4" presStyleCnt="7">
        <dgm:presLayoutVars>
          <dgm:bulletEnabled val="1"/>
        </dgm:presLayoutVars>
      </dgm:prSet>
      <dgm:spPr/>
    </dgm:pt>
    <dgm:pt modelId="{CD24BFB0-9292-4CD4-B642-31BC5C05DD98}" type="pres">
      <dgm:prSet presAssocID="{89E327DA-71BB-4037-A733-658B41FE5206}" presName="sp" presStyleCnt="0"/>
      <dgm:spPr/>
    </dgm:pt>
    <dgm:pt modelId="{09A58A0C-4689-49A3-8C40-D80F75247A5D}" type="pres">
      <dgm:prSet presAssocID="{30D01E74-69ED-4AFE-9121-86BEAFABE94A}" presName="linNode" presStyleCnt="0"/>
      <dgm:spPr/>
    </dgm:pt>
    <dgm:pt modelId="{F7723AD1-C6E5-4E91-81A0-68D5C040212C}" type="pres">
      <dgm:prSet presAssocID="{30D01E74-69ED-4AFE-9121-86BEAFABE94A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1B387EDA-6203-42AD-8BA4-2D37C0CA06BA}" type="pres">
      <dgm:prSet presAssocID="{30D01E74-69ED-4AFE-9121-86BEAFABE94A}" presName="descendantText" presStyleLbl="alignAccFollowNode1" presStyleIdx="5" presStyleCnt="7">
        <dgm:presLayoutVars>
          <dgm:bulletEnabled val="1"/>
        </dgm:presLayoutVars>
      </dgm:prSet>
      <dgm:spPr/>
    </dgm:pt>
    <dgm:pt modelId="{937C0F76-C24F-4690-A976-8A38B23DE86B}" type="pres">
      <dgm:prSet presAssocID="{5E8A6644-F379-4B9F-A15A-1C64888DB2B6}" presName="sp" presStyleCnt="0"/>
      <dgm:spPr/>
    </dgm:pt>
    <dgm:pt modelId="{34E84FB5-FDA7-4536-BDC8-D1E6B8742CCD}" type="pres">
      <dgm:prSet presAssocID="{9F46A91A-C20E-4631-99AB-CF132BC8C6DD}" presName="linNode" presStyleCnt="0"/>
      <dgm:spPr/>
    </dgm:pt>
    <dgm:pt modelId="{628121FE-1117-43F3-8464-B226F5CE1463}" type="pres">
      <dgm:prSet presAssocID="{9F46A91A-C20E-4631-99AB-CF132BC8C6DD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04CAD3A-D849-49F2-BD61-46C9E6044FC1}" type="pres">
      <dgm:prSet presAssocID="{9F46A91A-C20E-4631-99AB-CF132BC8C6DD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B8C8804-17D1-465B-8B9A-8E5AFE009A34}" srcId="{9C8F05A0-758C-4E08-B4AC-F3A4D1E10D7D}" destId="{30D01E74-69ED-4AFE-9121-86BEAFABE94A}" srcOrd="5" destOrd="0" parTransId="{B810B133-8104-463E-A6C1-779B381E9248}" sibTransId="{5E8A6644-F379-4B9F-A15A-1C64888DB2B6}"/>
    <dgm:cxn modelId="{60DB2507-9D3C-4B37-871B-C041B43F9D34}" type="presOf" srcId="{EA86CFC3-F697-46E7-86D0-B0C8764C7048}" destId="{0549E4C7-43CA-4B0A-BB88-23F31D036BC8}" srcOrd="0" destOrd="0" presId="urn:microsoft.com/office/officeart/2005/8/layout/vList5"/>
    <dgm:cxn modelId="{9F49F00E-2F5F-4303-A340-27C145FD224D}" type="presOf" srcId="{8657E9EC-6A58-4F06-8584-8C3185CF0C6A}" destId="{20BE5A55-335F-4A0E-9A25-4F9158BC2647}" srcOrd="0" destOrd="0" presId="urn:microsoft.com/office/officeart/2005/8/layout/vList5"/>
    <dgm:cxn modelId="{946C120F-6C8E-4991-8757-29FC0DB123D6}" type="presOf" srcId="{30D01E74-69ED-4AFE-9121-86BEAFABE94A}" destId="{F7723AD1-C6E5-4E91-81A0-68D5C040212C}" srcOrd="0" destOrd="0" presId="urn:microsoft.com/office/officeart/2005/8/layout/vList5"/>
    <dgm:cxn modelId="{F82B2D38-DB2B-4CB8-9334-0F87BB64EB5F}" srcId="{8F5F5D47-CA18-4253-ABE1-CC1DA9821496}" destId="{8657E9EC-6A58-4F06-8584-8C3185CF0C6A}" srcOrd="0" destOrd="0" parTransId="{77479EF4-DD01-4896-A51C-2818EE8CB8BA}" sibTransId="{AD3A2CFB-6C46-4981-944C-9BAA80A60323}"/>
    <dgm:cxn modelId="{6822C839-6093-4C6F-ABB7-62C630E8881B}" srcId="{9C8F05A0-758C-4E08-B4AC-F3A4D1E10D7D}" destId="{F1033EA8-6A89-4416-888A-C553ACDA3967}" srcOrd="0" destOrd="0" parTransId="{56B5F2E9-31A0-467D-B7C4-9E56915B5491}" sibTransId="{CEC12666-8215-4744-9DE3-AA6273978EFB}"/>
    <dgm:cxn modelId="{7C2D6E63-D972-414D-9B07-8D1377F125E3}" srcId="{F257A51D-C4E2-4BDE-835F-7A7876A8801F}" destId="{2C99BB8A-F1F2-437E-8ACE-B34D644D5638}" srcOrd="0" destOrd="0" parTransId="{0D07F536-21A5-4DFC-9D29-693159C72D31}" sibTransId="{D09F4B89-C522-49BF-94EC-01D06448743E}"/>
    <dgm:cxn modelId="{15744B45-358B-4874-A56A-103335C67C55}" type="presOf" srcId="{F257A51D-C4E2-4BDE-835F-7A7876A8801F}" destId="{B2298196-14D0-4C52-BEED-7233A90C148B}" srcOrd="0" destOrd="0" presId="urn:microsoft.com/office/officeart/2005/8/layout/vList5"/>
    <dgm:cxn modelId="{6B9B4F49-9A39-447E-908A-9A24084814BB}" type="presOf" srcId="{9F46A91A-C20E-4631-99AB-CF132BC8C6DD}" destId="{628121FE-1117-43F3-8464-B226F5CE1463}" srcOrd="0" destOrd="0" presId="urn:microsoft.com/office/officeart/2005/8/layout/vList5"/>
    <dgm:cxn modelId="{8971B46D-4615-49A0-B57E-EA4E54ECBCED}" type="presOf" srcId="{A2FAF164-180D-4277-ADF3-E12396B5083C}" destId="{0137B212-85A8-43A5-BF63-1934FEE36D94}" srcOrd="0" destOrd="0" presId="urn:microsoft.com/office/officeart/2005/8/layout/vList5"/>
    <dgm:cxn modelId="{A49A0574-CD3E-42FB-A492-9B9279DF3F95}" type="presOf" srcId="{2C99BB8A-F1F2-437E-8ACE-B34D644D5638}" destId="{53EC19DB-0516-42E3-89AF-13CEAE75AC3B}" srcOrd="0" destOrd="0" presId="urn:microsoft.com/office/officeart/2005/8/layout/vList5"/>
    <dgm:cxn modelId="{72C3CB56-B12B-450D-97E2-27E9688D8517}" srcId="{60CB496E-9CD3-4BE9-8AED-D59CEC23C875}" destId="{EA86CFC3-F697-46E7-86D0-B0C8764C7048}" srcOrd="0" destOrd="0" parTransId="{969DC510-F8F2-4208-BFBC-16143A9A3B44}" sibTransId="{5310BC12-D45C-4E9E-A80F-744C8206079D}"/>
    <dgm:cxn modelId="{7CC0487A-D168-40E3-9276-B6CDD5C5E9F3}" srcId="{9C8F05A0-758C-4E08-B4AC-F3A4D1E10D7D}" destId="{9F46A91A-C20E-4631-99AB-CF132BC8C6DD}" srcOrd="6" destOrd="0" parTransId="{8D6B0187-5EC7-4B94-848C-22D19DE1C1A4}" sibTransId="{E2919DB7-649A-4C4B-BD7B-0012B4A49417}"/>
    <dgm:cxn modelId="{EF0C3F82-AB8E-4B3B-B701-439263AFCC16}" srcId="{9C8F05A0-758C-4E08-B4AC-F3A4D1E10D7D}" destId="{8F5F5D47-CA18-4253-ABE1-CC1DA9821496}" srcOrd="2" destOrd="0" parTransId="{6A4C4EB5-04F2-45B4-B573-83B3A98D33FA}" sibTransId="{B926928C-8C35-4DDB-B8C4-25CA4C9BC7FB}"/>
    <dgm:cxn modelId="{07ED9283-E631-460B-B17F-E0631573F776}" type="presOf" srcId="{4E29814F-28A4-4FBC-A308-90AF50002F1E}" destId="{5A1047B7-EF52-436F-84D7-D36CCDAB4494}" srcOrd="0" destOrd="0" presId="urn:microsoft.com/office/officeart/2005/8/layout/vList5"/>
    <dgm:cxn modelId="{C003E2A0-0A89-453F-8260-85A0DB173C8F}" srcId="{9F46A91A-C20E-4631-99AB-CF132BC8C6DD}" destId="{1EB893D3-0B3E-4BCD-9E78-E522302659BE}" srcOrd="0" destOrd="0" parTransId="{F7F79AC1-D768-4914-81E9-5CDA1E8FBC04}" sibTransId="{C5B22AB5-EBCE-4754-8FC1-9F7348893838}"/>
    <dgm:cxn modelId="{33E901AE-FB47-43E5-8495-4EFF83063635}" srcId="{9C8F05A0-758C-4E08-B4AC-F3A4D1E10D7D}" destId="{60CB496E-9CD3-4BE9-8AED-D59CEC23C875}" srcOrd="4" destOrd="0" parTransId="{4B334B8F-CB5D-4F9A-9330-2A444ED87E97}" sibTransId="{89E327DA-71BB-4037-A733-658B41FE5206}"/>
    <dgm:cxn modelId="{F58A7DB0-A795-460B-B422-69E989EE9AAE}" type="presOf" srcId="{34FEA295-9AC6-48BA-9924-680AA7603789}" destId="{1B387EDA-6203-42AD-8BA4-2D37C0CA06BA}" srcOrd="0" destOrd="0" presId="urn:microsoft.com/office/officeart/2005/8/layout/vList5"/>
    <dgm:cxn modelId="{A77C9EB1-81D7-4113-BF26-B3CE2F02AD54}" srcId="{C6F6B839-6F9A-441F-8835-1D6F86215277}" destId="{A2FAF164-180D-4277-ADF3-E12396B5083C}" srcOrd="0" destOrd="0" parTransId="{46231B6F-049C-47B4-B1CD-3D8EAA743FE5}" sibTransId="{8B790144-5703-4F90-B62C-BEEB3EF0D345}"/>
    <dgm:cxn modelId="{65A743B9-599D-4926-919D-F4F5F456F90E}" type="presOf" srcId="{1EB893D3-0B3E-4BCD-9E78-E522302659BE}" destId="{904CAD3A-D849-49F2-BD61-46C9E6044FC1}" srcOrd="0" destOrd="0" presId="urn:microsoft.com/office/officeart/2005/8/layout/vList5"/>
    <dgm:cxn modelId="{D7DD1DC4-49D4-41AD-ACC0-30559EB52CAC}" srcId="{F1033EA8-6A89-4416-888A-C553ACDA3967}" destId="{4E29814F-28A4-4FBC-A308-90AF50002F1E}" srcOrd="0" destOrd="0" parTransId="{2CC74AC7-5F8C-4182-AE6D-67191B9EB8AC}" sibTransId="{47A9FEAE-3C9B-4983-B8DC-8C4C497572A5}"/>
    <dgm:cxn modelId="{04E5C8D0-E78F-4CAD-A660-5DB28EF2A8B4}" type="presOf" srcId="{60CB496E-9CD3-4BE9-8AED-D59CEC23C875}" destId="{4D6164F7-F2A0-4049-8007-A1C83E7ADA4F}" srcOrd="0" destOrd="0" presId="urn:microsoft.com/office/officeart/2005/8/layout/vList5"/>
    <dgm:cxn modelId="{78326FD9-6A36-4442-AA2C-116F64368CD5}" type="presOf" srcId="{F1033EA8-6A89-4416-888A-C553ACDA3967}" destId="{94DF45AC-8F24-4159-BAE9-D796B1C5CAE9}" srcOrd="0" destOrd="0" presId="urn:microsoft.com/office/officeart/2005/8/layout/vList5"/>
    <dgm:cxn modelId="{CDF9E3E8-8BE9-494C-B9ED-85453AB4E989}" srcId="{9C8F05A0-758C-4E08-B4AC-F3A4D1E10D7D}" destId="{C6F6B839-6F9A-441F-8835-1D6F86215277}" srcOrd="3" destOrd="0" parTransId="{6251B4AA-BFFF-4A5D-9276-0C9934092DAD}" sibTransId="{5533674F-08B2-4532-969F-BCD293BCC994}"/>
    <dgm:cxn modelId="{5CA8AAEA-4697-4145-BCFF-5305B2FA22F7}" type="presOf" srcId="{9C8F05A0-758C-4E08-B4AC-F3A4D1E10D7D}" destId="{9881B6DF-EEBF-403B-9728-D2960B80CC33}" srcOrd="0" destOrd="0" presId="urn:microsoft.com/office/officeart/2005/8/layout/vList5"/>
    <dgm:cxn modelId="{06BDF5EC-8138-4EA8-B555-ADF43AB6411A}" srcId="{30D01E74-69ED-4AFE-9121-86BEAFABE94A}" destId="{34FEA295-9AC6-48BA-9924-680AA7603789}" srcOrd="0" destOrd="0" parTransId="{F9967CF1-EDC2-45F2-AFC0-178CB85BD07F}" sibTransId="{93EBCACB-5D12-469E-A5E1-149410D42D34}"/>
    <dgm:cxn modelId="{27C1DBEF-965C-4B5F-8F9F-39AEE5C9ACF8}" type="presOf" srcId="{C6F6B839-6F9A-441F-8835-1D6F86215277}" destId="{7369C3A9-6A45-45E2-85A1-7AF9804F5DF4}" srcOrd="0" destOrd="0" presId="urn:microsoft.com/office/officeart/2005/8/layout/vList5"/>
    <dgm:cxn modelId="{02847BF4-49BD-42D6-AEA6-00EAA6AC3A85}" srcId="{9C8F05A0-758C-4E08-B4AC-F3A4D1E10D7D}" destId="{F257A51D-C4E2-4BDE-835F-7A7876A8801F}" srcOrd="1" destOrd="0" parTransId="{385446C4-8F1C-4CB0-8526-11221EB1EDB5}" sibTransId="{03662AEF-9E58-4C16-8F3A-8E6A07E70BDA}"/>
    <dgm:cxn modelId="{5F4BE1FD-384F-4373-B45E-A752B05EBFD8}" type="presOf" srcId="{8F5F5D47-CA18-4253-ABE1-CC1DA9821496}" destId="{84F7F325-FB94-4D9E-A706-680E8EF4BEC3}" srcOrd="0" destOrd="0" presId="urn:microsoft.com/office/officeart/2005/8/layout/vList5"/>
    <dgm:cxn modelId="{4C34E5DD-F71D-4724-9921-C16A3A3E7D16}" type="presParOf" srcId="{9881B6DF-EEBF-403B-9728-D2960B80CC33}" destId="{AA93CCAD-DA01-4B21-832F-00D5F0E86E3B}" srcOrd="0" destOrd="0" presId="urn:microsoft.com/office/officeart/2005/8/layout/vList5"/>
    <dgm:cxn modelId="{09FE034B-B837-4F7C-A772-BC543E962C47}" type="presParOf" srcId="{AA93CCAD-DA01-4B21-832F-00D5F0E86E3B}" destId="{94DF45AC-8F24-4159-BAE9-D796B1C5CAE9}" srcOrd="0" destOrd="0" presId="urn:microsoft.com/office/officeart/2005/8/layout/vList5"/>
    <dgm:cxn modelId="{02E26543-A7A1-462C-B0F2-CF19F890CEDB}" type="presParOf" srcId="{AA93CCAD-DA01-4B21-832F-00D5F0E86E3B}" destId="{5A1047B7-EF52-436F-84D7-D36CCDAB4494}" srcOrd="1" destOrd="0" presId="urn:microsoft.com/office/officeart/2005/8/layout/vList5"/>
    <dgm:cxn modelId="{75DC3DED-8A7B-4533-9680-F57A5988A468}" type="presParOf" srcId="{9881B6DF-EEBF-403B-9728-D2960B80CC33}" destId="{3C3D2310-B00E-4E60-AA18-80B98F81CEF1}" srcOrd="1" destOrd="0" presId="urn:microsoft.com/office/officeart/2005/8/layout/vList5"/>
    <dgm:cxn modelId="{99976CC6-5F81-475F-B675-809509F3C445}" type="presParOf" srcId="{9881B6DF-EEBF-403B-9728-D2960B80CC33}" destId="{D6717C80-47E2-4CB1-A0B1-3219C100926A}" srcOrd="2" destOrd="0" presId="urn:microsoft.com/office/officeart/2005/8/layout/vList5"/>
    <dgm:cxn modelId="{AC5E4985-53D0-4638-82B2-95469CAD3FCE}" type="presParOf" srcId="{D6717C80-47E2-4CB1-A0B1-3219C100926A}" destId="{B2298196-14D0-4C52-BEED-7233A90C148B}" srcOrd="0" destOrd="0" presId="urn:microsoft.com/office/officeart/2005/8/layout/vList5"/>
    <dgm:cxn modelId="{5C35954F-C807-4369-96AD-0E11CAB491CA}" type="presParOf" srcId="{D6717C80-47E2-4CB1-A0B1-3219C100926A}" destId="{53EC19DB-0516-42E3-89AF-13CEAE75AC3B}" srcOrd="1" destOrd="0" presId="urn:microsoft.com/office/officeart/2005/8/layout/vList5"/>
    <dgm:cxn modelId="{B913274C-69D0-436B-A02D-4D2698D41C13}" type="presParOf" srcId="{9881B6DF-EEBF-403B-9728-D2960B80CC33}" destId="{985DC1A9-E95A-46E8-B938-1DC74B381AFC}" srcOrd="3" destOrd="0" presId="urn:microsoft.com/office/officeart/2005/8/layout/vList5"/>
    <dgm:cxn modelId="{432D90DC-2C96-43CE-B046-2F93001B58B8}" type="presParOf" srcId="{9881B6DF-EEBF-403B-9728-D2960B80CC33}" destId="{D939DCFB-6923-421F-9ABB-5DE56FE6BDEF}" srcOrd="4" destOrd="0" presId="urn:microsoft.com/office/officeart/2005/8/layout/vList5"/>
    <dgm:cxn modelId="{3A4E0B10-A084-4F73-AA44-ED234DF8B251}" type="presParOf" srcId="{D939DCFB-6923-421F-9ABB-5DE56FE6BDEF}" destId="{84F7F325-FB94-4D9E-A706-680E8EF4BEC3}" srcOrd="0" destOrd="0" presId="urn:microsoft.com/office/officeart/2005/8/layout/vList5"/>
    <dgm:cxn modelId="{1EB0FB34-D7F6-42FF-A42F-335CDC859F2E}" type="presParOf" srcId="{D939DCFB-6923-421F-9ABB-5DE56FE6BDEF}" destId="{20BE5A55-335F-4A0E-9A25-4F9158BC2647}" srcOrd="1" destOrd="0" presId="urn:microsoft.com/office/officeart/2005/8/layout/vList5"/>
    <dgm:cxn modelId="{C743B000-2458-4405-8A3E-F8B0173407AF}" type="presParOf" srcId="{9881B6DF-EEBF-403B-9728-D2960B80CC33}" destId="{C9B24146-8C3A-48C6-B106-85E52B524A72}" srcOrd="5" destOrd="0" presId="urn:microsoft.com/office/officeart/2005/8/layout/vList5"/>
    <dgm:cxn modelId="{AE985035-BEFB-468D-9A57-0F6720C1EFB9}" type="presParOf" srcId="{9881B6DF-EEBF-403B-9728-D2960B80CC33}" destId="{5302960F-FB4D-40C5-B9F1-2CBC29DD151D}" srcOrd="6" destOrd="0" presId="urn:microsoft.com/office/officeart/2005/8/layout/vList5"/>
    <dgm:cxn modelId="{3C6E0156-6B97-4BBD-9E3B-9C3824BD906D}" type="presParOf" srcId="{5302960F-FB4D-40C5-B9F1-2CBC29DD151D}" destId="{7369C3A9-6A45-45E2-85A1-7AF9804F5DF4}" srcOrd="0" destOrd="0" presId="urn:microsoft.com/office/officeart/2005/8/layout/vList5"/>
    <dgm:cxn modelId="{819B8272-898C-469C-997C-D60AA3E54237}" type="presParOf" srcId="{5302960F-FB4D-40C5-B9F1-2CBC29DD151D}" destId="{0137B212-85A8-43A5-BF63-1934FEE36D94}" srcOrd="1" destOrd="0" presId="urn:microsoft.com/office/officeart/2005/8/layout/vList5"/>
    <dgm:cxn modelId="{02D679B1-2C1C-4B66-A66F-258889EAA0DE}" type="presParOf" srcId="{9881B6DF-EEBF-403B-9728-D2960B80CC33}" destId="{BB099914-BAB3-4FAA-B399-42DAB7C8120C}" srcOrd="7" destOrd="0" presId="urn:microsoft.com/office/officeart/2005/8/layout/vList5"/>
    <dgm:cxn modelId="{FA74FEEA-9C92-4825-B127-5F40D2D62FE4}" type="presParOf" srcId="{9881B6DF-EEBF-403B-9728-D2960B80CC33}" destId="{2A5D75E1-6961-4348-9B1F-54798F58CC80}" srcOrd="8" destOrd="0" presId="urn:microsoft.com/office/officeart/2005/8/layout/vList5"/>
    <dgm:cxn modelId="{A2780C2C-913B-4F66-B15D-3AAADA80504A}" type="presParOf" srcId="{2A5D75E1-6961-4348-9B1F-54798F58CC80}" destId="{4D6164F7-F2A0-4049-8007-A1C83E7ADA4F}" srcOrd="0" destOrd="0" presId="urn:microsoft.com/office/officeart/2005/8/layout/vList5"/>
    <dgm:cxn modelId="{FD7A7338-4CEC-43FD-BCD1-39B8BFCC19EE}" type="presParOf" srcId="{2A5D75E1-6961-4348-9B1F-54798F58CC80}" destId="{0549E4C7-43CA-4B0A-BB88-23F31D036BC8}" srcOrd="1" destOrd="0" presId="urn:microsoft.com/office/officeart/2005/8/layout/vList5"/>
    <dgm:cxn modelId="{51CD1479-8D80-407C-862D-0145D1B4D65E}" type="presParOf" srcId="{9881B6DF-EEBF-403B-9728-D2960B80CC33}" destId="{CD24BFB0-9292-4CD4-B642-31BC5C05DD98}" srcOrd="9" destOrd="0" presId="urn:microsoft.com/office/officeart/2005/8/layout/vList5"/>
    <dgm:cxn modelId="{9DFD7BD8-1524-429D-98F0-AFB81D63BE0C}" type="presParOf" srcId="{9881B6DF-EEBF-403B-9728-D2960B80CC33}" destId="{09A58A0C-4689-49A3-8C40-D80F75247A5D}" srcOrd="10" destOrd="0" presId="urn:microsoft.com/office/officeart/2005/8/layout/vList5"/>
    <dgm:cxn modelId="{B77AB95F-C84D-443C-AB46-6EB7732010AB}" type="presParOf" srcId="{09A58A0C-4689-49A3-8C40-D80F75247A5D}" destId="{F7723AD1-C6E5-4E91-81A0-68D5C040212C}" srcOrd="0" destOrd="0" presId="urn:microsoft.com/office/officeart/2005/8/layout/vList5"/>
    <dgm:cxn modelId="{3472A19A-7DFA-44CC-B5BA-2E40950A5498}" type="presParOf" srcId="{09A58A0C-4689-49A3-8C40-D80F75247A5D}" destId="{1B387EDA-6203-42AD-8BA4-2D37C0CA06BA}" srcOrd="1" destOrd="0" presId="urn:microsoft.com/office/officeart/2005/8/layout/vList5"/>
    <dgm:cxn modelId="{FF346DEF-633E-4A6A-BDAE-68D016DD2F63}" type="presParOf" srcId="{9881B6DF-EEBF-403B-9728-D2960B80CC33}" destId="{937C0F76-C24F-4690-A976-8A38B23DE86B}" srcOrd="11" destOrd="0" presId="urn:microsoft.com/office/officeart/2005/8/layout/vList5"/>
    <dgm:cxn modelId="{3970837D-2C25-4652-AB22-A9E111262C4D}" type="presParOf" srcId="{9881B6DF-EEBF-403B-9728-D2960B80CC33}" destId="{34E84FB5-FDA7-4536-BDC8-D1E6B8742CCD}" srcOrd="12" destOrd="0" presId="urn:microsoft.com/office/officeart/2005/8/layout/vList5"/>
    <dgm:cxn modelId="{3E698FF0-94AB-497A-A1B9-C7B16684717F}" type="presParOf" srcId="{34E84FB5-FDA7-4536-BDC8-D1E6B8742CCD}" destId="{628121FE-1117-43F3-8464-B226F5CE1463}" srcOrd="0" destOrd="0" presId="urn:microsoft.com/office/officeart/2005/8/layout/vList5"/>
    <dgm:cxn modelId="{8D411F2C-0C80-4756-A6A3-AC9A90BEA5F9}" type="presParOf" srcId="{34E84FB5-FDA7-4536-BDC8-D1E6B8742CCD}" destId="{904CAD3A-D849-49F2-BD61-46C9E6044F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C5EDF-63D3-4B3E-9A50-14DDD3825536}" type="doc">
      <dgm:prSet loTypeId="urn:microsoft.com/office/officeart/2005/8/layout/chevron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EF86984-2395-40D3-8F3D-76C589E84AFB}">
      <dgm:prSet phldrT="[Text]" phldr="1"/>
      <dgm:spPr/>
      <dgm:t>
        <a:bodyPr/>
        <a:lstStyle/>
        <a:p>
          <a:endParaRPr lang="en-IN"/>
        </a:p>
      </dgm:t>
    </dgm:pt>
    <dgm:pt modelId="{A254A23B-A482-4F9C-9961-59B84A8A76F5}" type="parTrans" cxnId="{23BE9A3C-BE21-4FB3-BC60-A674C1585C70}">
      <dgm:prSet/>
      <dgm:spPr/>
      <dgm:t>
        <a:bodyPr/>
        <a:lstStyle/>
        <a:p>
          <a:endParaRPr lang="en-IN"/>
        </a:p>
      </dgm:t>
    </dgm:pt>
    <dgm:pt modelId="{462F7BCA-277D-4595-BEAE-93365D261530}" type="sibTrans" cxnId="{23BE9A3C-BE21-4FB3-BC60-A674C1585C70}">
      <dgm:prSet/>
      <dgm:spPr/>
      <dgm:t>
        <a:bodyPr/>
        <a:lstStyle/>
        <a:p>
          <a:endParaRPr lang="en-IN"/>
        </a:p>
      </dgm:t>
    </dgm:pt>
    <dgm:pt modelId="{21F258A0-01CA-4268-92F8-8AC9BF58BA85}">
      <dgm:prSet phldrT="[Text]" phldr="1"/>
      <dgm:spPr/>
      <dgm:t>
        <a:bodyPr/>
        <a:lstStyle/>
        <a:p>
          <a:endParaRPr lang="en-IN" dirty="0"/>
        </a:p>
      </dgm:t>
    </dgm:pt>
    <dgm:pt modelId="{6D9A0F45-1560-4525-85D1-10D417762027}" type="parTrans" cxnId="{91E705BD-C687-45E1-9478-30DB3F2BC8FA}">
      <dgm:prSet/>
      <dgm:spPr/>
      <dgm:t>
        <a:bodyPr/>
        <a:lstStyle/>
        <a:p>
          <a:endParaRPr lang="en-IN"/>
        </a:p>
      </dgm:t>
    </dgm:pt>
    <dgm:pt modelId="{1DD9D193-36F9-492E-8A50-F8F84A4775F4}" type="sibTrans" cxnId="{91E705BD-C687-45E1-9478-30DB3F2BC8FA}">
      <dgm:prSet/>
      <dgm:spPr/>
      <dgm:t>
        <a:bodyPr/>
        <a:lstStyle/>
        <a:p>
          <a:endParaRPr lang="en-IN"/>
        </a:p>
      </dgm:t>
    </dgm:pt>
    <dgm:pt modelId="{A7463CCF-1161-4C46-8B11-4C3602124AE0}">
      <dgm:prSet phldrT="[Text]"/>
      <dgm:spPr/>
      <dgm:t>
        <a:bodyPr/>
        <a:lstStyle/>
        <a:p>
          <a:r>
            <a:rPr lang="en-IN" dirty="0"/>
            <a:t>Library of mathematical functions &amp; operations</a:t>
          </a:r>
        </a:p>
      </dgm:t>
    </dgm:pt>
    <dgm:pt modelId="{A9FCBEAB-A68A-4876-922D-11822375CA30}" type="parTrans" cxnId="{9FF47375-8766-44C7-9E53-BA794FF4BED6}">
      <dgm:prSet/>
      <dgm:spPr/>
      <dgm:t>
        <a:bodyPr/>
        <a:lstStyle/>
        <a:p>
          <a:endParaRPr lang="en-IN"/>
        </a:p>
      </dgm:t>
    </dgm:pt>
    <dgm:pt modelId="{35312361-2D04-4878-AB0B-0F1538CB542B}" type="sibTrans" cxnId="{9FF47375-8766-44C7-9E53-BA794FF4BED6}">
      <dgm:prSet/>
      <dgm:spPr/>
      <dgm:t>
        <a:bodyPr/>
        <a:lstStyle/>
        <a:p>
          <a:endParaRPr lang="en-IN"/>
        </a:p>
      </dgm:t>
    </dgm:pt>
    <dgm:pt modelId="{90118FA8-7F54-4A7D-8AF1-7481D7768E8E}">
      <dgm:prSet phldrT="[Text]" phldr="1"/>
      <dgm:spPr/>
      <dgm:t>
        <a:bodyPr/>
        <a:lstStyle/>
        <a:p>
          <a:endParaRPr lang="en-IN"/>
        </a:p>
      </dgm:t>
    </dgm:pt>
    <dgm:pt modelId="{A52A8B8E-25BD-40D7-95D3-BA5D067ADDDC}" type="parTrans" cxnId="{4934A2DB-D901-42F0-A4D4-F0B63831EEBA}">
      <dgm:prSet/>
      <dgm:spPr/>
      <dgm:t>
        <a:bodyPr/>
        <a:lstStyle/>
        <a:p>
          <a:endParaRPr lang="en-IN"/>
        </a:p>
      </dgm:t>
    </dgm:pt>
    <dgm:pt modelId="{0033185F-DB40-43EB-9128-B4D3CAF5AE3A}" type="sibTrans" cxnId="{4934A2DB-D901-42F0-A4D4-F0B63831EEBA}">
      <dgm:prSet/>
      <dgm:spPr/>
      <dgm:t>
        <a:bodyPr/>
        <a:lstStyle/>
        <a:p>
          <a:endParaRPr lang="en-IN"/>
        </a:p>
      </dgm:t>
    </dgm:pt>
    <dgm:pt modelId="{8132EB7F-CE5C-4DF3-97F1-825E611D1BB9}">
      <dgm:prSet phldrT="[Text]"/>
      <dgm:spPr/>
      <dgm:t>
        <a:bodyPr/>
        <a:lstStyle/>
        <a:p>
          <a:r>
            <a:rPr lang="en-IN" dirty="0"/>
            <a:t>Fast and efficient computation</a:t>
          </a:r>
        </a:p>
      </dgm:t>
    </dgm:pt>
    <dgm:pt modelId="{9A5E2821-C3B7-486F-ADC2-79552116FC20}" type="parTrans" cxnId="{139D9308-CC45-4929-A063-49EBF00DEFD7}">
      <dgm:prSet/>
      <dgm:spPr/>
      <dgm:t>
        <a:bodyPr/>
        <a:lstStyle/>
        <a:p>
          <a:endParaRPr lang="en-IN"/>
        </a:p>
      </dgm:t>
    </dgm:pt>
    <dgm:pt modelId="{40770DB6-4D3B-49A4-A02E-74D0399FCCC8}" type="sibTrans" cxnId="{139D9308-CC45-4929-A063-49EBF00DEFD7}">
      <dgm:prSet/>
      <dgm:spPr/>
      <dgm:t>
        <a:bodyPr/>
        <a:lstStyle/>
        <a:p>
          <a:endParaRPr lang="en-IN"/>
        </a:p>
      </dgm:t>
    </dgm:pt>
    <dgm:pt modelId="{00F6DCEC-9906-446A-ADB0-F172A840ABCF}">
      <dgm:prSet phldrT="[Text]"/>
      <dgm:spPr/>
      <dgm:t>
        <a:bodyPr/>
        <a:lstStyle/>
        <a:p>
          <a:r>
            <a:rPr lang="en-IN" dirty="0"/>
            <a:t>Multi-dimensional arrays &amp; matrices</a:t>
          </a:r>
        </a:p>
      </dgm:t>
    </dgm:pt>
    <dgm:pt modelId="{D81E37F4-4093-43A7-8343-1453F038D7F3}" type="sibTrans" cxnId="{F22FCF7A-4CFD-4063-BF74-B6F832CF314E}">
      <dgm:prSet/>
      <dgm:spPr/>
      <dgm:t>
        <a:bodyPr/>
        <a:lstStyle/>
        <a:p>
          <a:endParaRPr lang="en-IN"/>
        </a:p>
      </dgm:t>
    </dgm:pt>
    <dgm:pt modelId="{5879FAC9-DCE5-4F7D-92CC-B3C1B0D79827}" type="parTrans" cxnId="{F22FCF7A-4CFD-4063-BF74-B6F832CF314E}">
      <dgm:prSet/>
      <dgm:spPr/>
      <dgm:t>
        <a:bodyPr/>
        <a:lstStyle/>
        <a:p>
          <a:endParaRPr lang="en-IN"/>
        </a:p>
      </dgm:t>
    </dgm:pt>
    <dgm:pt modelId="{B258B576-561D-4F2C-8F61-EE0628A09ACC}">
      <dgm:prSet phldrT="[Text]"/>
      <dgm:spPr/>
      <dgm:t>
        <a:bodyPr/>
        <a:lstStyle/>
        <a:p>
          <a:r>
            <a:rPr lang="en-IN" dirty="0"/>
            <a:t>Scientific computing packages such as SciPy &amp; Pandas</a:t>
          </a:r>
        </a:p>
      </dgm:t>
    </dgm:pt>
    <dgm:pt modelId="{3BA2248B-05D5-4774-9B07-C3234D18C836}" type="parTrans" cxnId="{7A77E05B-40FF-4502-851B-22E10D7BB38E}">
      <dgm:prSet/>
      <dgm:spPr/>
      <dgm:t>
        <a:bodyPr/>
        <a:lstStyle/>
        <a:p>
          <a:endParaRPr lang="en-IN"/>
        </a:p>
      </dgm:t>
    </dgm:pt>
    <dgm:pt modelId="{40F611B2-5F71-4BA7-AC15-132E2CD5CA11}" type="sibTrans" cxnId="{7A77E05B-40FF-4502-851B-22E10D7BB38E}">
      <dgm:prSet/>
      <dgm:spPr/>
      <dgm:t>
        <a:bodyPr/>
        <a:lstStyle/>
        <a:p>
          <a:endParaRPr lang="en-IN"/>
        </a:p>
      </dgm:t>
    </dgm:pt>
    <dgm:pt modelId="{66E9E30A-467D-44EF-BB57-9FF5167B9445}">
      <dgm:prSet phldrT="[Text]"/>
      <dgm:spPr/>
      <dgm:t>
        <a:bodyPr/>
        <a:lstStyle/>
        <a:p>
          <a:endParaRPr lang="en-IN" dirty="0"/>
        </a:p>
      </dgm:t>
    </dgm:pt>
    <dgm:pt modelId="{F1DEE251-E4F8-41CE-8496-D1FA01E6D47C}" type="parTrans" cxnId="{7CCC4C14-7249-44D4-AB07-5ABD08E1C1AB}">
      <dgm:prSet/>
      <dgm:spPr/>
      <dgm:t>
        <a:bodyPr/>
        <a:lstStyle/>
        <a:p>
          <a:endParaRPr lang="en-IN"/>
        </a:p>
      </dgm:t>
    </dgm:pt>
    <dgm:pt modelId="{98727826-8037-46D3-B990-D22DE5198B0A}" type="sibTrans" cxnId="{7CCC4C14-7249-44D4-AB07-5ABD08E1C1AB}">
      <dgm:prSet/>
      <dgm:spPr/>
      <dgm:t>
        <a:bodyPr/>
        <a:lstStyle/>
        <a:p>
          <a:endParaRPr lang="en-IN"/>
        </a:p>
      </dgm:t>
    </dgm:pt>
    <dgm:pt modelId="{AA20601A-93C0-4480-B09B-11D46F4A034F}" type="pres">
      <dgm:prSet presAssocID="{4F7C5EDF-63D3-4B3E-9A50-14DDD3825536}" presName="linearFlow" presStyleCnt="0">
        <dgm:presLayoutVars>
          <dgm:dir/>
          <dgm:animLvl val="lvl"/>
          <dgm:resizeHandles val="exact"/>
        </dgm:presLayoutVars>
      </dgm:prSet>
      <dgm:spPr/>
    </dgm:pt>
    <dgm:pt modelId="{3513412D-9781-4F9D-A163-B160E7D178A0}" type="pres">
      <dgm:prSet presAssocID="{AEF86984-2395-40D3-8F3D-76C589E84AFB}" presName="composite" presStyleCnt="0"/>
      <dgm:spPr/>
    </dgm:pt>
    <dgm:pt modelId="{B4651B9D-2C65-4D3B-8D2B-EB157B3D86B0}" type="pres">
      <dgm:prSet presAssocID="{AEF86984-2395-40D3-8F3D-76C589E84A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8DDF785-58AC-480F-8C01-6EE05196C6E9}" type="pres">
      <dgm:prSet presAssocID="{AEF86984-2395-40D3-8F3D-76C589E84AFB}" presName="descendantText" presStyleLbl="alignAcc1" presStyleIdx="0" presStyleCnt="4">
        <dgm:presLayoutVars>
          <dgm:bulletEnabled val="1"/>
        </dgm:presLayoutVars>
      </dgm:prSet>
      <dgm:spPr/>
    </dgm:pt>
    <dgm:pt modelId="{33E75DA8-6BCF-4012-8E58-1EEF99827A46}" type="pres">
      <dgm:prSet presAssocID="{462F7BCA-277D-4595-BEAE-93365D261530}" presName="sp" presStyleCnt="0"/>
      <dgm:spPr/>
    </dgm:pt>
    <dgm:pt modelId="{51205620-97F0-49B4-B74F-D6BDD40BDAFA}" type="pres">
      <dgm:prSet presAssocID="{21F258A0-01CA-4268-92F8-8AC9BF58BA85}" presName="composite" presStyleCnt="0"/>
      <dgm:spPr/>
    </dgm:pt>
    <dgm:pt modelId="{2122469D-064A-42A7-A286-B73CF9FB8D84}" type="pres">
      <dgm:prSet presAssocID="{21F258A0-01CA-4268-92F8-8AC9BF58BA8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94B77E0-DB17-4C40-B8B0-4C948C03DD1C}" type="pres">
      <dgm:prSet presAssocID="{21F258A0-01CA-4268-92F8-8AC9BF58BA85}" presName="descendantText" presStyleLbl="alignAcc1" presStyleIdx="1" presStyleCnt="4">
        <dgm:presLayoutVars>
          <dgm:bulletEnabled val="1"/>
        </dgm:presLayoutVars>
      </dgm:prSet>
      <dgm:spPr/>
    </dgm:pt>
    <dgm:pt modelId="{2165E96D-8533-447E-8222-197FD184C36F}" type="pres">
      <dgm:prSet presAssocID="{1DD9D193-36F9-492E-8A50-F8F84A4775F4}" presName="sp" presStyleCnt="0"/>
      <dgm:spPr/>
    </dgm:pt>
    <dgm:pt modelId="{AB54834A-B174-4BC1-8DC7-E9502553FA0F}" type="pres">
      <dgm:prSet presAssocID="{90118FA8-7F54-4A7D-8AF1-7481D7768E8E}" presName="composite" presStyleCnt="0"/>
      <dgm:spPr/>
    </dgm:pt>
    <dgm:pt modelId="{0725ECEE-8BD4-4897-92C3-B814AC3A1784}" type="pres">
      <dgm:prSet presAssocID="{90118FA8-7F54-4A7D-8AF1-7481D7768E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4B563B2-43F9-42BF-9DBF-94B8CBEE800D}" type="pres">
      <dgm:prSet presAssocID="{90118FA8-7F54-4A7D-8AF1-7481D7768E8E}" presName="descendantText" presStyleLbl="alignAcc1" presStyleIdx="2" presStyleCnt="4">
        <dgm:presLayoutVars>
          <dgm:bulletEnabled val="1"/>
        </dgm:presLayoutVars>
      </dgm:prSet>
      <dgm:spPr/>
    </dgm:pt>
    <dgm:pt modelId="{35B6D021-E1FE-4984-9D91-EDF9299032EB}" type="pres">
      <dgm:prSet presAssocID="{0033185F-DB40-43EB-9128-B4D3CAF5AE3A}" presName="sp" presStyleCnt="0"/>
      <dgm:spPr/>
    </dgm:pt>
    <dgm:pt modelId="{9CB2159B-47FA-4E26-90B9-EB07A8CD1598}" type="pres">
      <dgm:prSet presAssocID="{66E9E30A-467D-44EF-BB57-9FF5167B9445}" presName="composite" presStyleCnt="0"/>
      <dgm:spPr/>
    </dgm:pt>
    <dgm:pt modelId="{586FBB80-D5BA-4288-92B2-A16661C5A92A}" type="pres">
      <dgm:prSet presAssocID="{66E9E30A-467D-44EF-BB57-9FF5167B944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8F617A5-3587-4A29-B8B2-5906F7735A43}" type="pres">
      <dgm:prSet presAssocID="{66E9E30A-467D-44EF-BB57-9FF5167B944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4F1EA05-4A68-44B1-B35B-6C51168918ED}" type="presOf" srcId="{66E9E30A-467D-44EF-BB57-9FF5167B9445}" destId="{586FBB80-D5BA-4288-92B2-A16661C5A92A}" srcOrd="0" destOrd="0" presId="urn:microsoft.com/office/officeart/2005/8/layout/chevron2"/>
    <dgm:cxn modelId="{139D9308-CC45-4929-A063-49EBF00DEFD7}" srcId="{90118FA8-7F54-4A7D-8AF1-7481D7768E8E}" destId="{8132EB7F-CE5C-4DF3-97F1-825E611D1BB9}" srcOrd="0" destOrd="0" parTransId="{9A5E2821-C3B7-486F-ADC2-79552116FC20}" sibTransId="{40770DB6-4D3B-49A4-A02E-74D0399FCCC8}"/>
    <dgm:cxn modelId="{7352270A-1E21-4761-BBBC-24CF93D77BF9}" type="presOf" srcId="{A7463CCF-1161-4C46-8B11-4C3602124AE0}" destId="{D94B77E0-DB17-4C40-B8B0-4C948C03DD1C}" srcOrd="0" destOrd="0" presId="urn:microsoft.com/office/officeart/2005/8/layout/chevron2"/>
    <dgm:cxn modelId="{2110FB0F-60C5-41CD-AA33-F9DD693443ED}" type="presOf" srcId="{AEF86984-2395-40D3-8F3D-76C589E84AFB}" destId="{B4651B9D-2C65-4D3B-8D2B-EB157B3D86B0}" srcOrd="0" destOrd="0" presId="urn:microsoft.com/office/officeart/2005/8/layout/chevron2"/>
    <dgm:cxn modelId="{B5E89A11-FDD7-4FE9-AABC-6CD7254A9FAD}" type="presOf" srcId="{B258B576-561D-4F2C-8F61-EE0628A09ACC}" destId="{A8F617A5-3587-4A29-B8B2-5906F7735A43}" srcOrd="0" destOrd="0" presId="urn:microsoft.com/office/officeart/2005/8/layout/chevron2"/>
    <dgm:cxn modelId="{101B9612-16D2-4465-9D2A-63CB41648A1D}" type="presOf" srcId="{4F7C5EDF-63D3-4B3E-9A50-14DDD3825536}" destId="{AA20601A-93C0-4480-B09B-11D46F4A034F}" srcOrd="0" destOrd="0" presId="urn:microsoft.com/office/officeart/2005/8/layout/chevron2"/>
    <dgm:cxn modelId="{7CCC4C14-7249-44D4-AB07-5ABD08E1C1AB}" srcId="{4F7C5EDF-63D3-4B3E-9A50-14DDD3825536}" destId="{66E9E30A-467D-44EF-BB57-9FF5167B9445}" srcOrd="3" destOrd="0" parTransId="{F1DEE251-E4F8-41CE-8496-D1FA01E6D47C}" sibTransId="{98727826-8037-46D3-B990-D22DE5198B0A}"/>
    <dgm:cxn modelId="{23BE9A3C-BE21-4FB3-BC60-A674C1585C70}" srcId="{4F7C5EDF-63D3-4B3E-9A50-14DDD3825536}" destId="{AEF86984-2395-40D3-8F3D-76C589E84AFB}" srcOrd="0" destOrd="0" parTransId="{A254A23B-A482-4F9C-9961-59B84A8A76F5}" sibTransId="{462F7BCA-277D-4595-BEAE-93365D261530}"/>
    <dgm:cxn modelId="{7A77E05B-40FF-4502-851B-22E10D7BB38E}" srcId="{66E9E30A-467D-44EF-BB57-9FF5167B9445}" destId="{B258B576-561D-4F2C-8F61-EE0628A09ACC}" srcOrd="0" destOrd="0" parTransId="{3BA2248B-05D5-4774-9B07-C3234D18C836}" sibTransId="{40F611B2-5F71-4BA7-AC15-132E2CD5CA11}"/>
    <dgm:cxn modelId="{9FF47375-8766-44C7-9E53-BA794FF4BED6}" srcId="{21F258A0-01CA-4268-92F8-8AC9BF58BA85}" destId="{A7463CCF-1161-4C46-8B11-4C3602124AE0}" srcOrd="0" destOrd="0" parTransId="{A9FCBEAB-A68A-4876-922D-11822375CA30}" sibTransId="{35312361-2D04-4878-AB0B-0F1538CB542B}"/>
    <dgm:cxn modelId="{9830BF78-3963-440D-BF9A-BFB99C550525}" type="presOf" srcId="{21F258A0-01CA-4268-92F8-8AC9BF58BA85}" destId="{2122469D-064A-42A7-A286-B73CF9FB8D84}" srcOrd="0" destOrd="0" presId="urn:microsoft.com/office/officeart/2005/8/layout/chevron2"/>
    <dgm:cxn modelId="{F22FCF7A-4CFD-4063-BF74-B6F832CF314E}" srcId="{AEF86984-2395-40D3-8F3D-76C589E84AFB}" destId="{00F6DCEC-9906-446A-ADB0-F172A840ABCF}" srcOrd="0" destOrd="0" parTransId="{5879FAC9-DCE5-4F7D-92CC-B3C1B0D79827}" sibTransId="{D81E37F4-4093-43A7-8343-1453F038D7F3}"/>
    <dgm:cxn modelId="{2136EE7C-9042-48A9-80E9-FD3DEABA38B2}" type="presOf" srcId="{00F6DCEC-9906-446A-ADB0-F172A840ABCF}" destId="{38DDF785-58AC-480F-8C01-6EE05196C6E9}" srcOrd="0" destOrd="0" presId="urn:microsoft.com/office/officeart/2005/8/layout/chevron2"/>
    <dgm:cxn modelId="{91E705BD-C687-45E1-9478-30DB3F2BC8FA}" srcId="{4F7C5EDF-63D3-4B3E-9A50-14DDD3825536}" destId="{21F258A0-01CA-4268-92F8-8AC9BF58BA85}" srcOrd="1" destOrd="0" parTransId="{6D9A0F45-1560-4525-85D1-10D417762027}" sibTransId="{1DD9D193-36F9-492E-8A50-F8F84A4775F4}"/>
    <dgm:cxn modelId="{4934A2DB-D901-42F0-A4D4-F0B63831EEBA}" srcId="{4F7C5EDF-63D3-4B3E-9A50-14DDD3825536}" destId="{90118FA8-7F54-4A7D-8AF1-7481D7768E8E}" srcOrd="2" destOrd="0" parTransId="{A52A8B8E-25BD-40D7-95D3-BA5D067ADDDC}" sibTransId="{0033185F-DB40-43EB-9128-B4D3CAF5AE3A}"/>
    <dgm:cxn modelId="{DAF003E6-4E27-4ABB-A41C-96F623BAAD7A}" type="presOf" srcId="{8132EB7F-CE5C-4DF3-97F1-825E611D1BB9}" destId="{E4B563B2-43F9-42BF-9DBF-94B8CBEE800D}" srcOrd="0" destOrd="0" presId="urn:microsoft.com/office/officeart/2005/8/layout/chevron2"/>
    <dgm:cxn modelId="{748880F7-B779-4BBC-B2A2-8110CF97DAF7}" type="presOf" srcId="{90118FA8-7F54-4A7D-8AF1-7481D7768E8E}" destId="{0725ECEE-8BD4-4897-92C3-B814AC3A1784}" srcOrd="0" destOrd="0" presId="urn:microsoft.com/office/officeart/2005/8/layout/chevron2"/>
    <dgm:cxn modelId="{DB21A323-DCA2-4CB9-90DC-998CDFFE2938}" type="presParOf" srcId="{AA20601A-93C0-4480-B09B-11D46F4A034F}" destId="{3513412D-9781-4F9D-A163-B160E7D178A0}" srcOrd="0" destOrd="0" presId="urn:microsoft.com/office/officeart/2005/8/layout/chevron2"/>
    <dgm:cxn modelId="{D2D35CA2-A1B8-443D-815C-E7F41A93BC35}" type="presParOf" srcId="{3513412D-9781-4F9D-A163-B160E7D178A0}" destId="{B4651B9D-2C65-4D3B-8D2B-EB157B3D86B0}" srcOrd="0" destOrd="0" presId="urn:microsoft.com/office/officeart/2005/8/layout/chevron2"/>
    <dgm:cxn modelId="{47021B2E-18A2-47E5-8060-257547576AB2}" type="presParOf" srcId="{3513412D-9781-4F9D-A163-B160E7D178A0}" destId="{38DDF785-58AC-480F-8C01-6EE05196C6E9}" srcOrd="1" destOrd="0" presId="urn:microsoft.com/office/officeart/2005/8/layout/chevron2"/>
    <dgm:cxn modelId="{F7C76658-9E67-4DE2-B064-E02F279A93F8}" type="presParOf" srcId="{AA20601A-93C0-4480-B09B-11D46F4A034F}" destId="{33E75DA8-6BCF-4012-8E58-1EEF99827A46}" srcOrd="1" destOrd="0" presId="urn:microsoft.com/office/officeart/2005/8/layout/chevron2"/>
    <dgm:cxn modelId="{DE3ECB83-9E04-4F45-A7EE-01B251DD2F23}" type="presParOf" srcId="{AA20601A-93C0-4480-B09B-11D46F4A034F}" destId="{51205620-97F0-49B4-B74F-D6BDD40BDAFA}" srcOrd="2" destOrd="0" presId="urn:microsoft.com/office/officeart/2005/8/layout/chevron2"/>
    <dgm:cxn modelId="{73651B28-7DDC-4BCB-A8B1-535668D0FB8E}" type="presParOf" srcId="{51205620-97F0-49B4-B74F-D6BDD40BDAFA}" destId="{2122469D-064A-42A7-A286-B73CF9FB8D84}" srcOrd="0" destOrd="0" presId="urn:microsoft.com/office/officeart/2005/8/layout/chevron2"/>
    <dgm:cxn modelId="{1018CDEB-6B22-4521-BA29-8E850D5C3D26}" type="presParOf" srcId="{51205620-97F0-49B4-B74F-D6BDD40BDAFA}" destId="{D94B77E0-DB17-4C40-B8B0-4C948C03DD1C}" srcOrd="1" destOrd="0" presId="urn:microsoft.com/office/officeart/2005/8/layout/chevron2"/>
    <dgm:cxn modelId="{2EC05C3F-1254-4643-B6BE-DF5282870563}" type="presParOf" srcId="{AA20601A-93C0-4480-B09B-11D46F4A034F}" destId="{2165E96D-8533-447E-8222-197FD184C36F}" srcOrd="3" destOrd="0" presId="urn:microsoft.com/office/officeart/2005/8/layout/chevron2"/>
    <dgm:cxn modelId="{DD6E207F-7128-4422-BACB-338AD8FEB5DB}" type="presParOf" srcId="{AA20601A-93C0-4480-B09B-11D46F4A034F}" destId="{AB54834A-B174-4BC1-8DC7-E9502553FA0F}" srcOrd="4" destOrd="0" presId="urn:microsoft.com/office/officeart/2005/8/layout/chevron2"/>
    <dgm:cxn modelId="{FD8B779C-DFA6-4171-872E-5800C5BE942C}" type="presParOf" srcId="{AB54834A-B174-4BC1-8DC7-E9502553FA0F}" destId="{0725ECEE-8BD4-4897-92C3-B814AC3A1784}" srcOrd="0" destOrd="0" presId="urn:microsoft.com/office/officeart/2005/8/layout/chevron2"/>
    <dgm:cxn modelId="{6D3757D4-D24D-4A28-8EEA-180E75EAED89}" type="presParOf" srcId="{AB54834A-B174-4BC1-8DC7-E9502553FA0F}" destId="{E4B563B2-43F9-42BF-9DBF-94B8CBEE800D}" srcOrd="1" destOrd="0" presId="urn:microsoft.com/office/officeart/2005/8/layout/chevron2"/>
    <dgm:cxn modelId="{ED3AE746-CFA9-4999-9E90-CA1EBD0ADA8E}" type="presParOf" srcId="{AA20601A-93C0-4480-B09B-11D46F4A034F}" destId="{35B6D021-E1FE-4984-9D91-EDF9299032EB}" srcOrd="5" destOrd="0" presId="urn:microsoft.com/office/officeart/2005/8/layout/chevron2"/>
    <dgm:cxn modelId="{1A4A0402-973C-4906-B8A2-9074F6A406DB}" type="presParOf" srcId="{AA20601A-93C0-4480-B09B-11D46F4A034F}" destId="{9CB2159B-47FA-4E26-90B9-EB07A8CD1598}" srcOrd="6" destOrd="0" presId="urn:microsoft.com/office/officeart/2005/8/layout/chevron2"/>
    <dgm:cxn modelId="{5F574F5D-C091-4C2B-840C-85267B78A397}" type="presParOf" srcId="{9CB2159B-47FA-4E26-90B9-EB07A8CD1598}" destId="{586FBB80-D5BA-4288-92B2-A16661C5A92A}" srcOrd="0" destOrd="0" presId="urn:microsoft.com/office/officeart/2005/8/layout/chevron2"/>
    <dgm:cxn modelId="{39A7F110-924A-424E-BFEB-24957BC79DAB}" type="presParOf" srcId="{9CB2159B-47FA-4E26-90B9-EB07A8CD1598}" destId="{A8F617A5-3587-4A29-B8B2-5906F7735A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CB0C943-265F-44DA-9B5E-895E11241BE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4B172B1-4B9D-4B0D-9781-41D4C72FD27D}">
      <dgm:prSet phldrT="[Text]"/>
      <dgm:spPr/>
      <dgm:t>
        <a:bodyPr/>
        <a:lstStyle/>
        <a:p>
          <a:r>
            <a:rPr lang="en-IN" dirty="0"/>
            <a:t>Integration with Pandas</a:t>
          </a:r>
        </a:p>
      </dgm:t>
    </dgm:pt>
    <dgm:pt modelId="{E23B71EF-80A9-4817-89AD-1721F3186F75}" type="parTrans" cxnId="{4EEB7C53-9C2A-479A-8B74-9D48A0478F6E}">
      <dgm:prSet/>
      <dgm:spPr/>
      <dgm:t>
        <a:bodyPr/>
        <a:lstStyle/>
        <a:p>
          <a:endParaRPr lang="en-IN"/>
        </a:p>
      </dgm:t>
    </dgm:pt>
    <dgm:pt modelId="{971B0AC6-91E0-478E-9487-79FA530C424D}" type="sibTrans" cxnId="{4EEB7C53-9C2A-479A-8B74-9D48A0478F6E}">
      <dgm:prSet/>
      <dgm:spPr/>
      <dgm:t>
        <a:bodyPr/>
        <a:lstStyle/>
        <a:p>
          <a:endParaRPr lang="en-IN"/>
        </a:p>
      </dgm:t>
    </dgm:pt>
    <dgm:pt modelId="{62EF8129-D7AC-430E-B225-4B1A1F75057E}">
      <dgm:prSet phldrT="[Text]"/>
      <dgm:spPr/>
      <dgm:t>
        <a:bodyPr/>
        <a:lstStyle/>
        <a:p>
          <a:r>
            <a:rPr lang="en-IN" dirty="0"/>
            <a:t>Beautiful default styles</a:t>
          </a:r>
        </a:p>
      </dgm:t>
    </dgm:pt>
    <dgm:pt modelId="{26467DC8-8DFA-4FC0-B5B8-87CB147DCB2B}" type="parTrans" cxnId="{ED6F5451-8B56-4FDB-9526-432AB1B2A0EA}">
      <dgm:prSet/>
      <dgm:spPr/>
      <dgm:t>
        <a:bodyPr/>
        <a:lstStyle/>
        <a:p>
          <a:endParaRPr lang="en-IN"/>
        </a:p>
      </dgm:t>
    </dgm:pt>
    <dgm:pt modelId="{CEAC49A8-5031-47B3-98CC-9EBC2EC12052}" type="sibTrans" cxnId="{ED6F5451-8B56-4FDB-9526-432AB1B2A0EA}">
      <dgm:prSet/>
      <dgm:spPr/>
      <dgm:t>
        <a:bodyPr/>
        <a:lstStyle/>
        <a:p>
          <a:endParaRPr lang="en-IN"/>
        </a:p>
      </dgm:t>
    </dgm:pt>
    <dgm:pt modelId="{FC2B53F9-4BED-4441-B721-F5C8CB9BDB7B}">
      <dgm:prSet phldrT="[Text]"/>
      <dgm:spPr/>
      <dgm:t>
        <a:bodyPr/>
        <a:lstStyle/>
        <a:p>
          <a:r>
            <a:rPr lang="en-IN" dirty="0"/>
            <a:t>Support for complex plots</a:t>
          </a:r>
        </a:p>
      </dgm:t>
    </dgm:pt>
    <dgm:pt modelId="{6C7D71B3-36F1-4A5F-9AF0-66ACE9E95489}" type="parTrans" cxnId="{630F031C-318A-445F-AAFF-DE11EA284C3E}">
      <dgm:prSet/>
      <dgm:spPr/>
      <dgm:t>
        <a:bodyPr/>
        <a:lstStyle/>
        <a:p>
          <a:endParaRPr lang="en-IN"/>
        </a:p>
      </dgm:t>
    </dgm:pt>
    <dgm:pt modelId="{D6A83646-A785-4517-B24F-04213B7B5CBF}" type="sibTrans" cxnId="{630F031C-318A-445F-AAFF-DE11EA284C3E}">
      <dgm:prSet/>
      <dgm:spPr/>
      <dgm:t>
        <a:bodyPr/>
        <a:lstStyle/>
        <a:p>
          <a:endParaRPr lang="en-IN"/>
        </a:p>
      </dgm:t>
    </dgm:pt>
    <dgm:pt modelId="{3EBA44F9-883B-4366-B0DB-A93AA8125015}">
      <dgm:prSet phldrT="[Text]"/>
      <dgm:spPr/>
      <dgm:t>
        <a:bodyPr/>
        <a:lstStyle/>
        <a:p>
          <a:r>
            <a:rPr lang="en-IN" dirty="0"/>
            <a:t>Flexible customization for plots</a:t>
          </a:r>
        </a:p>
      </dgm:t>
    </dgm:pt>
    <dgm:pt modelId="{F1E53A70-3D91-4F49-B989-91E3F5A5BA52}" type="parTrans" cxnId="{9FDF49A5-E52F-43A1-A64C-D9B6666BD394}">
      <dgm:prSet/>
      <dgm:spPr/>
      <dgm:t>
        <a:bodyPr/>
        <a:lstStyle/>
        <a:p>
          <a:endParaRPr lang="en-IN"/>
        </a:p>
      </dgm:t>
    </dgm:pt>
    <dgm:pt modelId="{468D77FC-AE01-4090-9642-25213899EE96}" type="sibTrans" cxnId="{9FDF49A5-E52F-43A1-A64C-D9B6666BD394}">
      <dgm:prSet/>
      <dgm:spPr/>
      <dgm:t>
        <a:bodyPr/>
        <a:lstStyle/>
        <a:p>
          <a:endParaRPr lang="en-IN"/>
        </a:p>
      </dgm:t>
    </dgm:pt>
    <dgm:pt modelId="{9CCC0418-8220-44C2-BAD7-E974D8096F68}">
      <dgm:prSet phldrT="[Text]"/>
      <dgm:spPr/>
      <dgm:t>
        <a:bodyPr/>
        <a:lstStyle/>
        <a:p>
          <a:r>
            <a:rPr lang="en-IN" dirty="0"/>
            <a:t>Powerful statistical function</a:t>
          </a:r>
        </a:p>
      </dgm:t>
    </dgm:pt>
    <dgm:pt modelId="{5A4A97C0-3701-44F2-9478-410D887FFD43}" type="parTrans" cxnId="{84296812-DC65-4738-BB00-186419312474}">
      <dgm:prSet/>
      <dgm:spPr/>
      <dgm:t>
        <a:bodyPr/>
        <a:lstStyle/>
        <a:p>
          <a:endParaRPr lang="en-IN"/>
        </a:p>
      </dgm:t>
    </dgm:pt>
    <dgm:pt modelId="{69C7A243-60AE-4A13-AAE5-00C3A37C01CA}" type="sibTrans" cxnId="{84296812-DC65-4738-BB00-186419312474}">
      <dgm:prSet/>
      <dgm:spPr/>
      <dgm:t>
        <a:bodyPr/>
        <a:lstStyle/>
        <a:p>
          <a:endParaRPr lang="en-IN"/>
        </a:p>
      </dgm:t>
    </dgm:pt>
    <dgm:pt modelId="{70E57BCA-2545-43AD-9E27-BB646BDDF35A}" type="pres">
      <dgm:prSet presAssocID="{CCB0C943-265F-44DA-9B5E-895E11241BEA}" presName="Name0" presStyleCnt="0">
        <dgm:presLayoutVars>
          <dgm:chMax val="7"/>
          <dgm:chPref val="7"/>
          <dgm:dir/>
        </dgm:presLayoutVars>
      </dgm:prSet>
      <dgm:spPr/>
    </dgm:pt>
    <dgm:pt modelId="{F5CFDBE2-5B20-4010-99AC-B6FC45C84183}" type="pres">
      <dgm:prSet presAssocID="{CCB0C943-265F-44DA-9B5E-895E11241BEA}" presName="Name1" presStyleCnt="0"/>
      <dgm:spPr/>
    </dgm:pt>
    <dgm:pt modelId="{17B4CFD8-1312-491D-9928-5546A08B3F3D}" type="pres">
      <dgm:prSet presAssocID="{CCB0C943-265F-44DA-9B5E-895E11241BEA}" presName="cycle" presStyleCnt="0"/>
      <dgm:spPr/>
    </dgm:pt>
    <dgm:pt modelId="{03C798CF-E702-4639-9AE7-40D36855C5FF}" type="pres">
      <dgm:prSet presAssocID="{CCB0C943-265F-44DA-9B5E-895E11241BEA}" presName="srcNode" presStyleLbl="node1" presStyleIdx="0" presStyleCnt="5"/>
      <dgm:spPr/>
    </dgm:pt>
    <dgm:pt modelId="{B6EF3E29-18A2-4A24-8C35-273C451BE9C0}" type="pres">
      <dgm:prSet presAssocID="{CCB0C943-265F-44DA-9B5E-895E11241BEA}" presName="conn" presStyleLbl="parChTrans1D2" presStyleIdx="0" presStyleCnt="1"/>
      <dgm:spPr/>
    </dgm:pt>
    <dgm:pt modelId="{E12F0040-5B51-44B9-B196-6AB02D37CE03}" type="pres">
      <dgm:prSet presAssocID="{CCB0C943-265F-44DA-9B5E-895E11241BEA}" presName="extraNode" presStyleLbl="node1" presStyleIdx="0" presStyleCnt="5"/>
      <dgm:spPr/>
    </dgm:pt>
    <dgm:pt modelId="{6995B4BB-60AC-4959-97D9-05AB122C7BAA}" type="pres">
      <dgm:prSet presAssocID="{CCB0C943-265F-44DA-9B5E-895E11241BEA}" presName="dstNode" presStyleLbl="node1" presStyleIdx="0" presStyleCnt="5"/>
      <dgm:spPr/>
    </dgm:pt>
    <dgm:pt modelId="{6A91B800-7DF1-44F5-B078-367D60BE7C22}" type="pres">
      <dgm:prSet presAssocID="{C4B172B1-4B9D-4B0D-9781-41D4C72FD27D}" presName="text_1" presStyleLbl="node1" presStyleIdx="0" presStyleCnt="5">
        <dgm:presLayoutVars>
          <dgm:bulletEnabled val="1"/>
        </dgm:presLayoutVars>
      </dgm:prSet>
      <dgm:spPr/>
    </dgm:pt>
    <dgm:pt modelId="{C83353F0-CC63-4813-90E7-C02ACE00A1AD}" type="pres">
      <dgm:prSet presAssocID="{C4B172B1-4B9D-4B0D-9781-41D4C72FD27D}" presName="accent_1" presStyleCnt="0"/>
      <dgm:spPr/>
    </dgm:pt>
    <dgm:pt modelId="{6F8A2425-7556-4FA4-935B-B7C8536D0EA5}" type="pres">
      <dgm:prSet presAssocID="{C4B172B1-4B9D-4B0D-9781-41D4C72FD27D}" presName="accentRepeatNode" presStyleLbl="solidFgAcc1" presStyleIdx="0" presStyleCnt="5"/>
      <dgm:spPr/>
    </dgm:pt>
    <dgm:pt modelId="{0CE5D674-5AD5-42B4-AAC9-551F17AA2341}" type="pres">
      <dgm:prSet presAssocID="{62EF8129-D7AC-430E-B225-4B1A1F75057E}" presName="text_2" presStyleLbl="node1" presStyleIdx="1" presStyleCnt="5">
        <dgm:presLayoutVars>
          <dgm:bulletEnabled val="1"/>
        </dgm:presLayoutVars>
      </dgm:prSet>
      <dgm:spPr/>
    </dgm:pt>
    <dgm:pt modelId="{B183A524-964B-4A9C-83EA-E88D57018B11}" type="pres">
      <dgm:prSet presAssocID="{62EF8129-D7AC-430E-B225-4B1A1F75057E}" presName="accent_2" presStyleCnt="0"/>
      <dgm:spPr/>
    </dgm:pt>
    <dgm:pt modelId="{FC5F3091-66D6-4411-A3E9-35A98573F60E}" type="pres">
      <dgm:prSet presAssocID="{62EF8129-D7AC-430E-B225-4B1A1F75057E}" presName="accentRepeatNode" presStyleLbl="solidFgAcc1" presStyleIdx="1" presStyleCnt="5"/>
      <dgm:spPr/>
    </dgm:pt>
    <dgm:pt modelId="{EE4A9C53-7F80-429A-BDFC-0E043F688B33}" type="pres">
      <dgm:prSet presAssocID="{FC2B53F9-4BED-4441-B721-F5C8CB9BDB7B}" presName="text_3" presStyleLbl="node1" presStyleIdx="2" presStyleCnt="5">
        <dgm:presLayoutVars>
          <dgm:bulletEnabled val="1"/>
        </dgm:presLayoutVars>
      </dgm:prSet>
      <dgm:spPr/>
    </dgm:pt>
    <dgm:pt modelId="{969C3AF1-C8B5-4397-A91A-48D9117E4F82}" type="pres">
      <dgm:prSet presAssocID="{FC2B53F9-4BED-4441-B721-F5C8CB9BDB7B}" presName="accent_3" presStyleCnt="0"/>
      <dgm:spPr/>
    </dgm:pt>
    <dgm:pt modelId="{6F05A3BA-4187-4CBF-8711-02C6CD4CCFA4}" type="pres">
      <dgm:prSet presAssocID="{FC2B53F9-4BED-4441-B721-F5C8CB9BDB7B}" presName="accentRepeatNode" presStyleLbl="solidFgAcc1" presStyleIdx="2" presStyleCnt="5"/>
      <dgm:spPr/>
    </dgm:pt>
    <dgm:pt modelId="{1841493C-27C5-4811-8F42-7B4A0227E8EC}" type="pres">
      <dgm:prSet presAssocID="{3EBA44F9-883B-4366-B0DB-A93AA8125015}" presName="text_4" presStyleLbl="node1" presStyleIdx="3" presStyleCnt="5">
        <dgm:presLayoutVars>
          <dgm:bulletEnabled val="1"/>
        </dgm:presLayoutVars>
      </dgm:prSet>
      <dgm:spPr/>
    </dgm:pt>
    <dgm:pt modelId="{6C53A246-6CBA-4AC9-A1B3-F68AA7A3D7DD}" type="pres">
      <dgm:prSet presAssocID="{3EBA44F9-883B-4366-B0DB-A93AA8125015}" presName="accent_4" presStyleCnt="0"/>
      <dgm:spPr/>
    </dgm:pt>
    <dgm:pt modelId="{9F306EF9-DFE8-447D-B277-F94BF3FF1C68}" type="pres">
      <dgm:prSet presAssocID="{3EBA44F9-883B-4366-B0DB-A93AA8125015}" presName="accentRepeatNode" presStyleLbl="solidFgAcc1" presStyleIdx="3" presStyleCnt="5"/>
      <dgm:spPr/>
    </dgm:pt>
    <dgm:pt modelId="{25BF9BA5-4658-443B-B139-484F5D38B821}" type="pres">
      <dgm:prSet presAssocID="{9CCC0418-8220-44C2-BAD7-E974D8096F68}" presName="text_5" presStyleLbl="node1" presStyleIdx="4" presStyleCnt="5">
        <dgm:presLayoutVars>
          <dgm:bulletEnabled val="1"/>
        </dgm:presLayoutVars>
      </dgm:prSet>
      <dgm:spPr/>
    </dgm:pt>
    <dgm:pt modelId="{BAD0F5B8-3FAB-471A-AF38-FA27EEBD1F68}" type="pres">
      <dgm:prSet presAssocID="{9CCC0418-8220-44C2-BAD7-E974D8096F68}" presName="accent_5" presStyleCnt="0"/>
      <dgm:spPr/>
    </dgm:pt>
    <dgm:pt modelId="{3595C602-0471-44F2-B348-B59CCF4E129E}" type="pres">
      <dgm:prSet presAssocID="{9CCC0418-8220-44C2-BAD7-E974D8096F68}" presName="accentRepeatNode" presStyleLbl="solidFgAcc1" presStyleIdx="4" presStyleCnt="5"/>
      <dgm:spPr/>
    </dgm:pt>
  </dgm:ptLst>
  <dgm:cxnLst>
    <dgm:cxn modelId="{84296812-DC65-4738-BB00-186419312474}" srcId="{CCB0C943-265F-44DA-9B5E-895E11241BEA}" destId="{9CCC0418-8220-44C2-BAD7-E974D8096F68}" srcOrd="4" destOrd="0" parTransId="{5A4A97C0-3701-44F2-9478-410D887FFD43}" sibTransId="{69C7A243-60AE-4A13-AAE5-00C3A37C01CA}"/>
    <dgm:cxn modelId="{630F031C-318A-445F-AAFF-DE11EA284C3E}" srcId="{CCB0C943-265F-44DA-9B5E-895E11241BEA}" destId="{FC2B53F9-4BED-4441-B721-F5C8CB9BDB7B}" srcOrd="2" destOrd="0" parTransId="{6C7D71B3-36F1-4A5F-9AF0-66ACE9E95489}" sibTransId="{D6A83646-A785-4517-B24F-04213B7B5CBF}"/>
    <dgm:cxn modelId="{D764E75B-B7C0-428D-94D3-5C5A5D92F892}" type="presOf" srcId="{62EF8129-D7AC-430E-B225-4B1A1F75057E}" destId="{0CE5D674-5AD5-42B4-AAC9-551F17AA2341}" srcOrd="0" destOrd="0" presId="urn:microsoft.com/office/officeart/2008/layout/VerticalCurvedList"/>
    <dgm:cxn modelId="{3E4C256C-BD80-4C10-A703-A4292C82F206}" type="presOf" srcId="{3EBA44F9-883B-4366-B0DB-A93AA8125015}" destId="{1841493C-27C5-4811-8F42-7B4A0227E8EC}" srcOrd="0" destOrd="0" presId="urn:microsoft.com/office/officeart/2008/layout/VerticalCurvedList"/>
    <dgm:cxn modelId="{ED6F5451-8B56-4FDB-9526-432AB1B2A0EA}" srcId="{CCB0C943-265F-44DA-9B5E-895E11241BEA}" destId="{62EF8129-D7AC-430E-B225-4B1A1F75057E}" srcOrd="1" destOrd="0" parTransId="{26467DC8-8DFA-4FC0-B5B8-87CB147DCB2B}" sibTransId="{CEAC49A8-5031-47B3-98CC-9EBC2EC12052}"/>
    <dgm:cxn modelId="{4EEB7C53-9C2A-479A-8B74-9D48A0478F6E}" srcId="{CCB0C943-265F-44DA-9B5E-895E11241BEA}" destId="{C4B172B1-4B9D-4B0D-9781-41D4C72FD27D}" srcOrd="0" destOrd="0" parTransId="{E23B71EF-80A9-4817-89AD-1721F3186F75}" sibTransId="{971B0AC6-91E0-478E-9487-79FA530C424D}"/>
    <dgm:cxn modelId="{A1565078-3A2B-4603-A6FC-494255647825}" type="presOf" srcId="{971B0AC6-91E0-478E-9487-79FA530C424D}" destId="{B6EF3E29-18A2-4A24-8C35-273C451BE9C0}" srcOrd="0" destOrd="0" presId="urn:microsoft.com/office/officeart/2008/layout/VerticalCurvedList"/>
    <dgm:cxn modelId="{9FDF49A5-E52F-43A1-A64C-D9B6666BD394}" srcId="{CCB0C943-265F-44DA-9B5E-895E11241BEA}" destId="{3EBA44F9-883B-4366-B0DB-A93AA8125015}" srcOrd="3" destOrd="0" parTransId="{F1E53A70-3D91-4F49-B989-91E3F5A5BA52}" sibTransId="{468D77FC-AE01-4090-9642-25213899EE96}"/>
    <dgm:cxn modelId="{2F40B5D3-ACEE-4D4B-A981-68C11D92B864}" type="presOf" srcId="{CCB0C943-265F-44DA-9B5E-895E11241BEA}" destId="{70E57BCA-2545-43AD-9E27-BB646BDDF35A}" srcOrd="0" destOrd="0" presId="urn:microsoft.com/office/officeart/2008/layout/VerticalCurvedList"/>
    <dgm:cxn modelId="{963D78E2-7907-4959-BEBA-27485103F2E4}" type="presOf" srcId="{C4B172B1-4B9D-4B0D-9781-41D4C72FD27D}" destId="{6A91B800-7DF1-44F5-B078-367D60BE7C22}" srcOrd="0" destOrd="0" presId="urn:microsoft.com/office/officeart/2008/layout/VerticalCurvedList"/>
    <dgm:cxn modelId="{C3271BE5-70CB-4B0A-A23D-778937B3C315}" type="presOf" srcId="{FC2B53F9-4BED-4441-B721-F5C8CB9BDB7B}" destId="{EE4A9C53-7F80-429A-BDFC-0E043F688B33}" srcOrd="0" destOrd="0" presId="urn:microsoft.com/office/officeart/2008/layout/VerticalCurvedList"/>
    <dgm:cxn modelId="{C00BF0EA-8370-4505-88DF-F8D5AFBE71D1}" type="presOf" srcId="{9CCC0418-8220-44C2-BAD7-E974D8096F68}" destId="{25BF9BA5-4658-443B-B139-484F5D38B821}" srcOrd="0" destOrd="0" presId="urn:microsoft.com/office/officeart/2008/layout/VerticalCurvedList"/>
    <dgm:cxn modelId="{550A8976-CADD-4684-AB50-B80A3D89F46E}" type="presParOf" srcId="{70E57BCA-2545-43AD-9E27-BB646BDDF35A}" destId="{F5CFDBE2-5B20-4010-99AC-B6FC45C84183}" srcOrd="0" destOrd="0" presId="urn:microsoft.com/office/officeart/2008/layout/VerticalCurvedList"/>
    <dgm:cxn modelId="{AC7C07F4-25CA-4B26-B5FA-BB06CFAEFE2E}" type="presParOf" srcId="{F5CFDBE2-5B20-4010-99AC-B6FC45C84183}" destId="{17B4CFD8-1312-491D-9928-5546A08B3F3D}" srcOrd="0" destOrd="0" presId="urn:microsoft.com/office/officeart/2008/layout/VerticalCurvedList"/>
    <dgm:cxn modelId="{CC5C477D-8476-4664-B381-F87EC0A79F09}" type="presParOf" srcId="{17B4CFD8-1312-491D-9928-5546A08B3F3D}" destId="{03C798CF-E702-4639-9AE7-40D36855C5FF}" srcOrd="0" destOrd="0" presId="urn:microsoft.com/office/officeart/2008/layout/VerticalCurvedList"/>
    <dgm:cxn modelId="{ED7AA2EF-BF50-4F94-B4FC-30D753AF4B64}" type="presParOf" srcId="{17B4CFD8-1312-491D-9928-5546A08B3F3D}" destId="{B6EF3E29-18A2-4A24-8C35-273C451BE9C0}" srcOrd="1" destOrd="0" presId="urn:microsoft.com/office/officeart/2008/layout/VerticalCurvedList"/>
    <dgm:cxn modelId="{15AE71AE-8B58-4FA4-ABD6-B6A350AC1DFF}" type="presParOf" srcId="{17B4CFD8-1312-491D-9928-5546A08B3F3D}" destId="{E12F0040-5B51-44B9-B196-6AB02D37CE03}" srcOrd="2" destOrd="0" presId="urn:microsoft.com/office/officeart/2008/layout/VerticalCurvedList"/>
    <dgm:cxn modelId="{434D5774-A336-4B0A-93E3-2DD8DC6019FE}" type="presParOf" srcId="{17B4CFD8-1312-491D-9928-5546A08B3F3D}" destId="{6995B4BB-60AC-4959-97D9-05AB122C7BAA}" srcOrd="3" destOrd="0" presId="urn:microsoft.com/office/officeart/2008/layout/VerticalCurvedList"/>
    <dgm:cxn modelId="{AE3F3094-671B-4A71-9274-CC45D7516A92}" type="presParOf" srcId="{F5CFDBE2-5B20-4010-99AC-B6FC45C84183}" destId="{6A91B800-7DF1-44F5-B078-367D60BE7C22}" srcOrd="1" destOrd="0" presId="urn:microsoft.com/office/officeart/2008/layout/VerticalCurvedList"/>
    <dgm:cxn modelId="{0D6E0505-C7F6-4B87-B6E7-6D28B8385B61}" type="presParOf" srcId="{F5CFDBE2-5B20-4010-99AC-B6FC45C84183}" destId="{C83353F0-CC63-4813-90E7-C02ACE00A1AD}" srcOrd="2" destOrd="0" presId="urn:microsoft.com/office/officeart/2008/layout/VerticalCurvedList"/>
    <dgm:cxn modelId="{D28FFBB7-6CEF-4EAF-83FD-6FA13A2E5243}" type="presParOf" srcId="{C83353F0-CC63-4813-90E7-C02ACE00A1AD}" destId="{6F8A2425-7556-4FA4-935B-B7C8536D0EA5}" srcOrd="0" destOrd="0" presId="urn:microsoft.com/office/officeart/2008/layout/VerticalCurvedList"/>
    <dgm:cxn modelId="{6849109D-3A62-45A2-B91A-3AD62CD9A854}" type="presParOf" srcId="{F5CFDBE2-5B20-4010-99AC-B6FC45C84183}" destId="{0CE5D674-5AD5-42B4-AAC9-551F17AA2341}" srcOrd="3" destOrd="0" presId="urn:microsoft.com/office/officeart/2008/layout/VerticalCurvedList"/>
    <dgm:cxn modelId="{4455F376-F5FF-4962-B71B-7BAAB99EBAE2}" type="presParOf" srcId="{F5CFDBE2-5B20-4010-99AC-B6FC45C84183}" destId="{B183A524-964B-4A9C-83EA-E88D57018B11}" srcOrd="4" destOrd="0" presId="urn:microsoft.com/office/officeart/2008/layout/VerticalCurvedList"/>
    <dgm:cxn modelId="{B8E430BD-B950-486A-980B-00858A02FC1B}" type="presParOf" srcId="{B183A524-964B-4A9C-83EA-E88D57018B11}" destId="{FC5F3091-66D6-4411-A3E9-35A98573F60E}" srcOrd="0" destOrd="0" presId="urn:microsoft.com/office/officeart/2008/layout/VerticalCurvedList"/>
    <dgm:cxn modelId="{3417215B-9A30-41FE-BFA0-E5BA3DBC836A}" type="presParOf" srcId="{F5CFDBE2-5B20-4010-99AC-B6FC45C84183}" destId="{EE4A9C53-7F80-429A-BDFC-0E043F688B33}" srcOrd="5" destOrd="0" presId="urn:microsoft.com/office/officeart/2008/layout/VerticalCurvedList"/>
    <dgm:cxn modelId="{74D03960-0425-42C8-921C-7F361DD726B6}" type="presParOf" srcId="{F5CFDBE2-5B20-4010-99AC-B6FC45C84183}" destId="{969C3AF1-C8B5-4397-A91A-48D9117E4F82}" srcOrd="6" destOrd="0" presId="urn:microsoft.com/office/officeart/2008/layout/VerticalCurvedList"/>
    <dgm:cxn modelId="{F130DC77-E451-43E4-BFFD-44D192E637A5}" type="presParOf" srcId="{969C3AF1-C8B5-4397-A91A-48D9117E4F82}" destId="{6F05A3BA-4187-4CBF-8711-02C6CD4CCFA4}" srcOrd="0" destOrd="0" presId="urn:microsoft.com/office/officeart/2008/layout/VerticalCurvedList"/>
    <dgm:cxn modelId="{8657CD4D-8F3F-44CE-AB04-23EBE3E94B8F}" type="presParOf" srcId="{F5CFDBE2-5B20-4010-99AC-B6FC45C84183}" destId="{1841493C-27C5-4811-8F42-7B4A0227E8EC}" srcOrd="7" destOrd="0" presId="urn:microsoft.com/office/officeart/2008/layout/VerticalCurvedList"/>
    <dgm:cxn modelId="{039F9F15-81E2-4FA6-AD2E-A33F037105CF}" type="presParOf" srcId="{F5CFDBE2-5B20-4010-99AC-B6FC45C84183}" destId="{6C53A246-6CBA-4AC9-A1B3-F68AA7A3D7DD}" srcOrd="8" destOrd="0" presId="urn:microsoft.com/office/officeart/2008/layout/VerticalCurvedList"/>
    <dgm:cxn modelId="{30505A0B-4B89-439B-A7C8-FE93B50D0B0E}" type="presParOf" srcId="{6C53A246-6CBA-4AC9-A1B3-F68AA7A3D7DD}" destId="{9F306EF9-DFE8-447D-B277-F94BF3FF1C68}" srcOrd="0" destOrd="0" presId="urn:microsoft.com/office/officeart/2008/layout/VerticalCurvedList"/>
    <dgm:cxn modelId="{35FA355A-17FC-4748-945F-600C7E4F11DE}" type="presParOf" srcId="{F5CFDBE2-5B20-4010-99AC-B6FC45C84183}" destId="{25BF9BA5-4658-443B-B139-484F5D38B821}" srcOrd="9" destOrd="0" presId="urn:microsoft.com/office/officeart/2008/layout/VerticalCurvedList"/>
    <dgm:cxn modelId="{084A2A89-0C04-4078-8433-C7FB307D51D9}" type="presParOf" srcId="{F5CFDBE2-5B20-4010-99AC-B6FC45C84183}" destId="{BAD0F5B8-3FAB-471A-AF38-FA27EEBD1F68}" srcOrd="10" destOrd="0" presId="urn:microsoft.com/office/officeart/2008/layout/VerticalCurvedList"/>
    <dgm:cxn modelId="{4F6F2980-6E2C-471C-A94B-C9093B314EDC}" type="presParOf" srcId="{BAD0F5B8-3FAB-471A-AF38-FA27EEBD1F68}" destId="{3595C602-0471-44F2-B348-B59CCF4E12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5D6208-FC9E-4543-AE0D-09EBE7EDD21A}" type="doc">
      <dgm:prSet loTypeId="urn:microsoft.com/office/officeart/2008/layout/PictureStrips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9834CCC-B4C1-4DEE-81BE-24FB9AD7D9D5}">
      <dgm:prSet phldrT="[Text]" custT="1"/>
      <dgm:spPr/>
      <dgm:t>
        <a:bodyPr/>
        <a:lstStyle/>
        <a:p>
          <a:r>
            <a:rPr lang="en-IN" sz="2000" dirty="0" err="1"/>
            <a:t>sns.lineplot</a:t>
          </a:r>
          <a:r>
            <a:rPr lang="en-IN" sz="2000" dirty="0"/>
            <a:t>()</a:t>
          </a:r>
        </a:p>
      </dgm:t>
    </dgm:pt>
    <dgm:pt modelId="{02B5733E-EC96-4D0C-9FCD-14715C50AA9D}" type="parTrans" cxnId="{178B2A60-5C95-4E41-AE1B-7BC52E662D46}">
      <dgm:prSet/>
      <dgm:spPr/>
      <dgm:t>
        <a:bodyPr/>
        <a:lstStyle/>
        <a:p>
          <a:endParaRPr lang="en-IN"/>
        </a:p>
      </dgm:t>
    </dgm:pt>
    <dgm:pt modelId="{5AD27ECB-CC86-4AF0-A996-3D53DAE76995}" type="sibTrans" cxnId="{178B2A60-5C95-4E41-AE1B-7BC52E662D46}">
      <dgm:prSet/>
      <dgm:spPr/>
      <dgm:t>
        <a:bodyPr/>
        <a:lstStyle/>
        <a:p>
          <a:endParaRPr lang="en-IN"/>
        </a:p>
      </dgm:t>
    </dgm:pt>
    <dgm:pt modelId="{4CDDDC37-9A14-45AF-9868-CFDF1F643CF6}">
      <dgm:prSet phldrT="[Text]" custT="1"/>
      <dgm:spPr/>
      <dgm:t>
        <a:bodyPr/>
        <a:lstStyle/>
        <a:p>
          <a:r>
            <a:rPr lang="en-IN" sz="1600" dirty="0"/>
            <a:t>Line plots</a:t>
          </a:r>
        </a:p>
      </dgm:t>
    </dgm:pt>
    <dgm:pt modelId="{E05F78D6-5AB6-444F-B853-32A1E3F7C75E}" type="parTrans" cxnId="{5C45FD60-E5B7-4A85-A2DF-363F81B0C270}">
      <dgm:prSet/>
      <dgm:spPr/>
      <dgm:t>
        <a:bodyPr/>
        <a:lstStyle/>
        <a:p>
          <a:endParaRPr lang="en-IN"/>
        </a:p>
      </dgm:t>
    </dgm:pt>
    <dgm:pt modelId="{FC6727B2-35E1-4313-AF6A-ABB0804B6A3F}" type="sibTrans" cxnId="{5C45FD60-E5B7-4A85-A2DF-363F81B0C270}">
      <dgm:prSet/>
      <dgm:spPr/>
      <dgm:t>
        <a:bodyPr/>
        <a:lstStyle/>
        <a:p>
          <a:endParaRPr lang="en-IN"/>
        </a:p>
      </dgm:t>
    </dgm:pt>
    <dgm:pt modelId="{BF1457A4-38A4-4944-80E6-82589FFE7CCB}">
      <dgm:prSet phldrT="[Text]" custT="1"/>
      <dgm:spPr/>
      <dgm:t>
        <a:bodyPr/>
        <a:lstStyle/>
        <a:p>
          <a:r>
            <a:rPr lang="en-IN" sz="2000" dirty="0" err="1"/>
            <a:t>sns.scatterplot</a:t>
          </a:r>
          <a:r>
            <a:rPr lang="en-IN" sz="2000" dirty="0"/>
            <a:t>()</a:t>
          </a:r>
        </a:p>
      </dgm:t>
    </dgm:pt>
    <dgm:pt modelId="{2DB88AE0-4A20-4516-AD30-CA2318542881}" type="parTrans" cxnId="{41D187B5-1744-46CF-8300-DCA4FFE79FBD}">
      <dgm:prSet/>
      <dgm:spPr/>
      <dgm:t>
        <a:bodyPr/>
        <a:lstStyle/>
        <a:p>
          <a:endParaRPr lang="en-IN"/>
        </a:p>
      </dgm:t>
    </dgm:pt>
    <dgm:pt modelId="{BD6EB1DB-B379-4AE0-A2DF-342CB83BF32F}" type="sibTrans" cxnId="{41D187B5-1744-46CF-8300-DCA4FFE79FBD}">
      <dgm:prSet/>
      <dgm:spPr/>
      <dgm:t>
        <a:bodyPr/>
        <a:lstStyle/>
        <a:p>
          <a:endParaRPr lang="en-IN"/>
        </a:p>
      </dgm:t>
    </dgm:pt>
    <dgm:pt modelId="{6EE40E86-FC61-41A6-83EB-E7DF3DA0952D}">
      <dgm:prSet phldrT="[Text]" custT="1"/>
      <dgm:spPr/>
      <dgm:t>
        <a:bodyPr/>
        <a:lstStyle/>
        <a:p>
          <a:r>
            <a:rPr lang="en-IN" sz="1600" dirty="0"/>
            <a:t>Scatter plots</a:t>
          </a:r>
        </a:p>
      </dgm:t>
    </dgm:pt>
    <dgm:pt modelId="{83F33BAE-3EBB-465D-80EA-14C3A1517111}" type="parTrans" cxnId="{9DE8D792-D336-4596-B867-105E2015E8BF}">
      <dgm:prSet/>
      <dgm:spPr/>
      <dgm:t>
        <a:bodyPr/>
        <a:lstStyle/>
        <a:p>
          <a:endParaRPr lang="en-IN"/>
        </a:p>
      </dgm:t>
    </dgm:pt>
    <dgm:pt modelId="{C814D250-59FE-44BC-B6E3-E6BD17374095}" type="sibTrans" cxnId="{9DE8D792-D336-4596-B867-105E2015E8BF}">
      <dgm:prSet/>
      <dgm:spPr/>
      <dgm:t>
        <a:bodyPr/>
        <a:lstStyle/>
        <a:p>
          <a:endParaRPr lang="en-IN"/>
        </a:p>
      </dgm:t>
    </dgm:pt>
    <dgm:pt modelId="{D09EF457-15D0-4108-BAE6-8DD00D44E266}">
      <dgm:prSet phldrT="[Text]" custT="1"/>
      <dgm:spPr/>
      <dgm:t>
        <a:bodyPr/>
        <a:lstStyle/>
        <a:p>
          <a:r>
            <a:rPr lang="en-IN" sz="2000" dirty="0" err="1"/>
            <a:t>sns.barplot</a:t>
          </a:r>
          <a:r>
            <a:rPr lang="en-IN" sz="2000" dirty="0"/>
            <a:t>()</a:t>
          </a:r>
        </a:p>
      </dgm:t>
    </dgm:pt>
    <dgm:pt modelId="{26A15127-35C8-408C-BE29-F5BC01516267}" type="parTrans" cxnId="{221792E7-A505-4EBB-962D-03399015D8FA}">
      <dgm:prSet/>
      <dgm:spPr/>
      <dgm:t>
        <a:bodyPr/>
        <a:lstStyle/>
        <a:p>
          <a:endParaRPr lang="en-IN"/>
        </a:p>
      </dgm:t>
    </dgm:pt>
    <dgm:pt modelId="{65A46B39-DD06-47B7-BE26-FBE3859387BA}" type="sibTrans" cxnId="{221792E7-A505-4EBB-962D-03399015D8FA}">
      <dgm:prSet/>
      <dgm:spPr/>
      <dgm:t>
        <a:bodyPr/>
        <a:lstStyle/>
        <a:p>
          <a:endParaRPr lang="en-IN"/>
        </a:p>
      </dgm:t>
    </dgm:pt>
    <dgm:pt modelId="{B9CCF2DB-9C5E-425B-8A38-7A95D6A38DE6}">
      <dgm:prSet phldrT="[Text]" custT="1"/>
      <dgm:spPr/>
      <dgm:t>
        <a:bodyPr/>
        <a:lstStyle/>
        <a:p>
          <a:r>
            <a:rPr lang="en-IN" sz="1600" dirty="0"/>
            <a:t>Bar plots</a:t>
          </a:r>
        </a:p>
      </dgm:t>
    </dgm:pt>
    <dgm:pt modelId="{ED9DD3BA-FAFC-4517-90F4-885848B0C516}" type="parTrans" cxnId="{0CB2C472-6D4A-4786-ABB9-0A74EF6CC228}">
      <dgm:prSet/>
      <dgm:spPr/>
      <dgm:t>
        <a:bodyPr/>
        <a:lstStyle/>
        <a:p>
          <a:endParaRPr lang="en-IN"/>
        </a:p>
      </dgm:t>
    </dgm:pt>
    <dgm:pt modelId="{9CEFD7F4-11FA-4D5D-83ED-E317212A966F}" type="sibTrans" cxnId="{0CB2C472-6D4A-4786-ABB9-0A74EF6CC228}">
      <dgm:prSet/>
      <dgm:spPr/>
      <dgm:t>
        <a:bodyPr/>
        <a:lstStyle/>
        <a:p>
          <a:endParaRPr lang="en-IN"/>
        </a:p>
      </dgm:t>
    </dgm:pt>
    <dgm:pt modelId="{E89CE00A-1018-47A6-842A-2ED362D86350}">
      <dgm:prSet phldrT="[Text]" custT="1"/>
      <dgm:spPr/>
      <dgm:t>
        <a:bodyPr/>
        <a:lstStyle/>
        <a:p>
          <a:r>
            <a:rPr lang="en-IN" sz="1600" dirty="0"/>
            <a:t>Heatmaps </a:t>
          </a:r>
        </a:p>
      </dgm:t>
    </dgm:pt>
    <dgm:pt modelId="{2F5503C9-78FD-4051-8AA3-DCD13CC402B9}" type="parTrans" cxnId="{39B3357E-92C2-4B59-8E1B-39BF8005DABA}">
      <dgm:prSet/>
      <dgm:spPr/>
      <dgm:t>
        <a:bodyPr/>
        <a:lstStyle/>
        <a:p>
          <a:endParaRPr lang="en-IN"/>
        </a:p>
      </dgm:t>
    </dgm:pt>
    <dgm:pt modelId="{CBFF2D13-8BFD-43E5-8E74-3782E6982D1F}" type="sibTrans" cxnId="{39B3357E-92C2-4B59-8E1B-39BF8005DABA}">
      <dgm:prSet/>
      <dgm:spPr/>
      <dgm:t>
        <a:bodyPr/>
        <a:lstStyle/>
        <a:p>
          <a:endParaRPr lang="en-IN"/>
        </a:p>
      </dgm:t>
    </dgm:pt>
    <dgm:pt modelId="{E1D3D43F-8B1C-4BCE-BD1D-0395ABEFD877}">
      <dgm:prSet phldrT="[Text]" custT="1"/>
      <dgm:spPr/>
      <dgm:t>
        <a:bodyPr/>
        <a:lstStyle/>
        <a:p>
          <a:r>
            <a:rPr lang="en-IN" sz="2000" dirty="0" err="1"/>
            <a:t>sns.histplot</a:t>
          </a:r>
          <a:r>
            <a:rPr lang="en-IN" sz="2000" dirty="0"/>
            <a:t>()</a:t>
          </a:r>
        </a:p>
      </dgm:t>
    </dgm:pt>
    <dgm:pt modelId="{86EA459C-633E-4310-834B-CD0BF42C8DF8}" type="parTrans" cxnId="{0C4EBDA4-CF5B-481F-854A-697C822C8D6A}">
      <dgm:prSet/>
      <dgm:spPr/>
      <dgm:t>
        <a:bodyPr/>
        <a:lstStyle/>
        <a:p>
          <a:endParaRPr lang="en-IN"/>
        </a:p>
      </dgm:t>
    </dgm:pt>
    <dgm:pt modelId="{714A9328-CE5A-4777-B948-5ADA485A7931}" type="sibTrans" cxnId="{0C4EBDA4-CF5B-481F-854A-697C822C8D6A}">
      <dgm:prSet/>
      <dgm:spPr/>
      <dgm:t>
        <a:bodyPr/>
        <a:lstStyle/>
        <a:p>
          <a:endParaRPr lang="en-IN"/>
        </a:p>
      </dgm:t>
    </dgm:pt>
    <dgm:pt modelId="{3C4F0822-00B4-4BB2-8F1C-06ADBEC555FB}">
      <dgm:prSet phldrT="[Text]" custT="1"/>
      <dgm:spPr/>
      <dgm:t>
        <a:bodyPr/>
        <a:lstStyle/>
        <a:p>
          <a:r>
            <a:rPr lang="en-IN" sz="1600" dirty="0"/>
            <a:t>histograms</a:t>
          </a:r>
        </a:p>
      </dgm:t>
    </dgm:pt>
    <dgm:pt modelId="{E04976A5-4790-4B55-B72B-3BBD788B911D}" type="parTrans" cxnId="{0C1B9353-6957-4701-BD61-1847BAFD1E58}">
      <dgm:prSet/>
      <dgm:spPr/>
      <dgm:t>
        <a:bodyPr/>
        <a:lstStyle/>
        <a:p>
          <a:endParaRPr lang="en-IN"/>
        </a:p>
      </dgm:t>
    </dgm:pt>
    <dgm:pt modelId="{1333F04F-AAAF-446E-BA7A-D22FD936B073}" type="sibTrans" cxnId="{0C1B9353-6957-4701-BD61-1847BAFD1E58}">
      <dgm:prSet/>
      <dgm:spPr/>
      <dgm:t>
        <a:bodyPr/>
        <a:lstStyle/>
        <a:p>
          <a:endParaRPr lang="en-IN"/>
        </a:p>
      </dgm:t>
    </dgm:pt>
    <dgm:pt modelId="{5316D04D-78E4-4699-87D2-870343439333}">
      <dgm:prSet phldrT="[Text]" custT="1"/>
      <dgm:spPr/>
      <dgm:t>
        <a:bodyPr/>
        <a:lstStyle/>
        <a:p>
          <a:r>
            <a:rPr lang="en-IN" sz="2000" dirty="0" err="1"/>
            <a:t>sns.boxplot</a:t>
          </a:r>
          <a:r>
            <a:rPr lang="en-IN" sz="2000" dirty="0"/>
            <a:t>()</a:t>
          </a:r>
        </a:p>
      </dgm:t>
    </dgm:pt>
    <dgm:pt modelId="{C91EE216-50CE-40E9-9ED0-7E765F3EF6B5}" type="parTrans" cxnId="{7C6873DB-B1E4-4330-8622-152CB4A2AAC2}">
      <dgm:prSet/>
      <dgm:spPr/>
      <dgm:t>
        <a:bodyPr/>
        <a:lstStyle/>
        <a:p>
          <a:endParaRPr lang="en-IN"/>
        </a:p>
      </dgm:t>
    </dgm:pt>
    <dgm:pt modelId="{DED1B02C-8C4E-4948-946C-693DF75C9AA1}" type="sibTrans" cxnId="{7C6873DB-B1E4-4330-8622-152CB4A2AAC2}">
      <dgm:prSet/>
      <dgm:spPr/>
      <dgm:t>
        <a:bodyPr/>
        <a:lstStyle/>
        <a:p>
          <a:endParaRPr lang="en-IN"/>
        </a:p>
      </dgm:t>
    </dgm:pt>
    <dgm:pt modelId="{7F540753-A61A-496D-887F-99CD4E278328}">
      <dgm:prSet phldrT="[Text]" custT="1"/>
      <dgm:spPr/>
      <dgm:t>
        <a:bodyPr/>
        <a:lstStyle/>
        <a:p>
          <a:r>
            <a:rPr lang="en-IN" sz="1600" dirty="0"/>
            <a:t>Bar plots</a:t>
          </a:r>
        </a:p>
      </dgm:t>
    </dgm:pt>
    <dgm:pt modelId="{4CCF94B0-330A-4713-8DDC-4A79CAC58DA0}" type="parTrans" cxnId="{BC0D7ABF-3B2F-4AB1-99FB-5D8AD5DC06D7}">
      <dgm:prSet/>
      <dgm:spPr/>
      <dgm:t>
        <a:bodyPr/>
        <a:lstStyle/>
        <a:p>
          <a:endParaRPr lang="en-IN"/>
        </a:p>
      </dgm:t>
    </dgm:pt>
    <dgm:pt modelId="{233D04F9-3FB7-40AA-8096-0DD4BF955733}" type="sibTrans" cxnId="{BC0D7ABF-3B2F-4AB1-99FB-5D8AD5DC06D7}">
      <dgm:prSet/>
      <dgm:spPr/>
      <dgm:t>
        <a:bodyPr/>
        <a:lstStyle/>
        <a:p>
          <a:endParaRPr lang="en-IN"/>
        </a:p>
      </dgm:t>
    </dgm:pt>
    <dgm:pt modelId="{DDE3D10A-CD6E-4791-8D67-F9AAA50BC867}">
      <dgm:prSet phldrT="[Text]" custT="1"/>
      <dgm:spPr/>
      <dgm:t>
        <a:bodyPr/>
        <a:lstStyle/>
        <a:p>
          <a:r>
            <a:rPr lang="en-IN" sz="2000" dirty="0" err="1"/>
            <a:t>sns.heatmap</a:t>
          </a:r>
          <a:endParaRPr lang="en-IN" sz="2000" dirty="0"/>
        </a:p>
      </dgm:t>
    </dgm:pt>
    <dgm:pt modelId="{8FC57F9A-CAFD-4CC0-8345-8DEEE4F51CC4}" type="parTrans" cxnId="{D69671FB-7A6B-4F77-9F7F-959C2C421AB8}">
      <dgm:prSet/>
      <dgm:spPr/>
      <dgm:t>
        <a:bodyPr/>
        <a:lstStyle/>
        <a:p>
          <a:endParaRPr lang="en-IN"/>
        </a:p>
      </dgm:t>
    </dgm:pt>
    <dgm:pt modelId="{AF9CCF8F-D448-4500-BC62-4E94F847BC25}" type="sibTrans" cxnId="{D69671FB-7A6B-4F77-9F7F-959C2C421AB8}">
      <dgm:prSet/>
      <dgm:spPr/>
      <dgm:t>
        <a:bodyPr/>
        <a:lstStyle/>
        <a:p>
          <a:endParaRPr lang="en-IN"/>
        </a:p>
      </dgm:t>
    </dgm:pt>
    <dgm:pt modelId="{721D5037-38B4-4103-BE4A-81CBBB13A929}">
      <dgm:prSet phldrT="[Text]" custT="1"/>
      <dgm:spPr/>
      <dgm:t>
        <a:bodyPr/>
        <a:lstStyle/>
        <a:p>
          <a:r>
            <a:rPr lang="en-IN" sz="2000" dirty="0" err="1"/>
            <a:t>sns.pairplot</a:t>
          </a:r>
          <a:r>
            <a:rPr lang="en-IN" sz="2000" dirty="0"/>
            <a:t>()</a:t>
          </a:r>
        </a:p>
      </dgm:t>
    </dgm:pt>
    <dgm:pt modelId="{78979D15-65AA-4726-98D4-AE088EF984B9}" type="parTrans" cxnId="{B1EA3C2A-800B-43F0-952A-AA34A551CE26}">
      <dgm:prSet/>
      <dgm:spPr/>
      <dgm:t>
        <a:bodyPr/>
        <a:lstStyle/>
        <a:p>
          <a:endParaRPr lang="en-IN"/>
        </a:p>
      </dgm:t>
    </dgm:pt>
    <dgm:pt modelId="{E5812CC0-9786-4FF5-B86D-F08BB88B881D}" type="sibTrans" cxnId="{B1EA3C2A-800B-43F0-952A-AA34A551CE26}">
      <dgm:prSet/>
      <dgm:spPr/>
      <dgm:t>
        <a:bodyPr/>
        <a:lstStyle/>
        <a:p>
          <a:endParaRPr lang="en-IN"/>
        </a:p>
      </dgm:t>
    </dgm:pt>
    <dgm:pt modelId="{EE73B199-6184-4B1E-88EB-A889171B6295}">
      <dgm:prSet phldrT="[Text]" custT="1"/>
      <dgm:spPr/>
      <dgm:t>
        <a:bodyPr/>
        <a:lstStyle/>
        <a:p>
          <a:r>
            <a:rPr lang="en-IN" sz="1600" dirty="0"/>
            <a:t>Matrix of scatter plots</a:t>
          </a:r>
        </a:p>
      </dgm:t>
    </dgm:pt>
    <dgm:pt modelId="{75815E36-EE23-4AAA-BF04-2D96EDD03DAC}" type="parTrans" cxnId="{701A971A-710F-4951-A495-68465148A479}">
      <dgm:prSet/>
      <dgm:spPr/>
      <dgm:t>
        <a:bodyPr/>
        <a:lstStyle/>
        <a:p>
          <a:endParaRPr lang="en-IN"/>
        </a:p>
      </dgm:t>
    </dgm:pt>
    <dgm:pt modelId="{64FB1923-3739-457F-8A67-1FC7F52C321C}" type="sibTrans" cxnId="{701A971A-710F-4951-A495-68465148A479}">
      <dgm:prSet/>
      <dgm:spPr/>
      <dgm:t>
        <a:bodyPr/>
        <a:lstStyle/>
        <a:p>
          <a:endParaRPr lang="en-IN"/>
        </a:p>
      </dgm:t>
    </dgm:pt>
    <dgm:pt modelId="{4A335F06-19AF-44E2-A588-BCF196FEAACB}" type="pres">
      <dgm:prSet presAssocID="{425D6208-FC9E-4543-AE0D-09EBE7EDD21A}" presName="Name0" presStyleCnt="0">
        <dgm:presLayoutVars>
          <dgm:dir/>
          <dgm:resizeHandles val="exact"/>
        </dgm:presLayoutVars>
      </dgm:prSet>
      <dgm:spPr/>
    </dgm:pt>
    <dgm:pt modelId="{763559BB-E370-42CF-AF7A-D7D4FC77CBAA}" type="pres">
      <dgm:prSet presAssocID="{89834CCC-B4C1-4DEE-81BE-24FB9AD7D9D5}" presName="composite" presStyleCnt="0"/>
      <dgm:spPr/>
    </dgm:pt>
    <dgm:pt modelId="{32F664EA-6085-4B38-8806-3357F052BF40}" type="pres">
      <dgm:prSet presAssocID="{89834CCC-B4C1-4DEE-81BE-24FB9AD7D9D5}" presName="rect1" presStyleLbl="trAlignAcc1" presStyleIdx="0" presStyleCnt="7">
        <dgm:presLayoutVars>
          <dgm:bulletEnabled val="1"/>
        </dgm:presLayoutVars>
      </dgm:prSet>
      <dgm:spPr/>
    </dgm:pt>
    <dgm:pt modelId="{A3393641-56EB-41C4-AF73-C66072437B8E}" type="pres">
      <dgm:prSet presAssocID="{89834CCC-B4C1-4DEE-81BE-24FB9AD7D9D5}" presName="rect2" presStyleLbl="fgImgPlace1" presStyleIdx="0" presStyleCnt="7"/>
      <dgm:spPr/>
    </dgm:pt>
    <dgm:pt modelId="{48796D03-0B4F-4843-A942-0B0A35E5A5D0}" type="pres">
      <dgm:prSet presAssocID="{5AD27ECB-CC86-4AF0-A996-3D53DAE76995}" presName="sibTrans" presStyleCnt="0"/>
      <dgm:spPr/>
    </dgm:pt>
    <dgm:pt modelId="{814F4A09-0315-46E2-B3FF-96CA519F5170}" type="pres">
      <dgm:prSet presAssocID="{BF1457A4-38A4-4944-80E6-82589FFE7CCB}" presName="composite" presStyleCnt="0"/>
      <dgm:spPr/>
    </dgm:pt>
    <dgm:pt modelId="{A0FB46EE-0AB2-44E8-BC5B-874943416152}" type="pres">
      <dgm:prSet presAssocID="{BF1457A4-38A4-4944-80E6-82589FFE7CCB}" presName="rect1" presStyleLbl="trAlignAcc1" presStyleIdx="1" presStyleCnt="7">
        <dgm:presLayoutVars>
          <dgm:bulletEnabled val="1"/>
        </dgm:presLayoutVars>
      </dgm:prSet>
      <dgm:spPr/>
    </dgm:pt>
    <dgm:pt modelId="{30AC770D-493A-4E3E-AC9C-85FCFB0DD6C5}" type="pres">
      <dgm:prSet presAssocID="{BF1457A4-38A4-4944-80E6-82589FFE7CCB}" presName="rect2" presStyleLbl="fgImgPlace1" presStyleIdx="1" presStyleCnt="7"/>
      <dgm:spPr/>
    </dgm:pt>
    <dgm:pt modelId="{AFF9DB9C-1F94-4B90-84AF-267403F13E7D}" type="pres">
      <dgm:prSet presAssocID="{BD6EB1DB-B379-4AE0-A2DF-342CB83BF32F}" presName="sibTrans" presStyleCnt="0"/>
      <dgm:spPr/>
    </dgm:pt>
    <dgm:pt modelId="{7E12B1C0-6862-4598-AE89-915086CA1FFC}" type="pres">
      <dgm:prSet presAssocID="{D09EF457-15D0-4108-BAE6-8DD00D44E266}" presName="composite" presStyleCnt="0"/>
      <dgm:spPr/>
    </dgm:pt>
    <dgm:pt modelId="{E5F90412-68AE-4FFB-AA81-13B2633B7692}" type="pres">
      <dgm:prSet presAssocID="{D09EF457-15D0-4108-BAE6-8DD00D44E266}" presName="rect1" presStyleLbl="trAlignAcc1" presStyleIdx="2" presStyleCnt="7">
        <dgm:presLayoutVars>
          <dgm:bulletEnabled val="1"/>
        </dgm:presLayoutVars>
      </dgm:prSet>
      <dgm:spPr/>
    </dgm:pt>
    <dgm:pt modelId="{DCBEC52F-FC59-4452-8468-D2037D330B3B}" type="pres">
      <dgm:prSet presAssocID="{D09EF457-15D0-4108-BAE6-8DD00D44E266}" presName="rect2" presStyleLbl="fgImgPlace1" presStyleIdx="2" presStyleCnt="7"/>
      <dgm:spPr/>
    </dgm:pt>
    <dgm:pt modelId="{7992BED3-DC4E-4289-88DB-380B561EF311}" type="pres">
      <dgm:prSet presAssocID="{65A46B39-DD06-47B7-BE26-FBE3859387BA}" presName="sibTrans" presStyleCnt="0"/>
      <dgm:spPr/>
    </dgm:pt>
    <dgm:pt modelId="{C75DDD0A-76D9-4E7E-822D-8F95963860DD}" type="pres">
      <dgm:prSet presAssocID="{E1D3D43F-8B1C-4BCE-BD1D-0395ABEFD877}" presName="composite" presStyleCnt="0"/>
      <dgm:spPr/>
    </dgm:pt>
    <dgm:pt modelId="{A22FE332-41E0-4BFE-BF30-85F4BA6924C6}" type="pres">
      <dgm:prSet presAssocID="{E1D3D43F-8B1C-4BCE-BD1D-0395ABEFD877}" presName="rect1" presStyleLbl="trAlignAcc1" presStyleIdx="3" presStyleCnt="7">
        <dgm:presLayoutVars>
          <dgm:bulletEnabled val="1"/>
        </dgm:presLayoutVars>
      </dgm:prSet>
      <dgm:spPr/>
    </dgm:pt>
    <dgm:pt modelId="{3DA08736-67BC-4662-AE3E-F944D070402D}" type="pres">
      <dgm:prSet presAssocID="{E1D3D43F-8B1C-4BCE-BD1D-0395ABEFD877}" presName="rect2" presStyleLbl="fgImgPlace1" presStyleIdx="3" presStyleCnt="7"/>
      <dgm:spPr/>
    </dgm:pt>
    <dgm:pt modelId="{ABD83E4D-213B-49A0-AC43-18D2AE24B7EE}" type="pres">
      <dgm:prSet presAssocID="{714A9328-CE5A-4777-B948-5ADA485A7931}" presName="sibTrans" presStyleCnt="0"/>
      <dgm:spPr/>
    </dgm:pt>
    <dgm:pt modelId="{857A8575-51F8-487F-8B35-47D763CDC573}" type="pres">
      <dgm:prSet presAssocID="{5316D04D-78E4-4699-87D2-870343439333}" presName="composite" presStyleCnt="0"/>
      <dgm:spPr/>
    </dgm:pt>
    <dgm:pt modelId="{E0DF0874-9DA5-41D7-ADD1-E037E4DA3D25}" type="pres">
      <dgm:prSet presAssocID="{5316D04D-78E4-4699-87D2-870343439333}" presName="rect1" presStyleLbl="trAlignAcc1" presStyleIdx="4" presStyleCnt="7">
        <dgm:presLayoutVars>
          <dgm:bulletEnabled val="1"/>
        </dgm:presLayoutVars>
      </dgm:prSet>
      <dgm:spPr/>
    </dgm:pt>
    <dgm:pt modelId="{205050B9-FDA3-4048-991E-FC9EB80D065F}" type="pres">
      <dgm:prSet presAssocID="{5316D04D-78E4-4699-87D2-870343439333}" presName="rect2" presStyleLbl="fgImgPlace1" presStyleIdx="4" presStyleCnt="7"/>
      <dgm:spPr/>
    </dgm:pt>
    <dgm:pt modelId="{088D07F4-A729-4F76-81F8-3CFE284A09C4}" type="pres">
      <dgm:prSet presAssocID="{DED1B02C-8C4E-4948-946C-693DF75C9AA1}" presName="sibTrans" presStyleCnt="0"/>
      <dgm:spPr/>
    </dgm:pt>
    <dgm:pt modelId="{556BD051-8F85-4FEB-BC38-AF1A0C5BAEA3}" type="pres">
      <dgm:prSet presAssocID="{DDE3D10A-CD6E-4791-8D67-F9AAA50BC867}" presName="composite" presStyleCnt="0"/>
      <dgm:spPr/>
    </dgm:pt>
    <dgm:pt modelId="{E93EB339-0C1F-41D9-B24B-E1303C3EF090}" type="pres">
      <dgm:prSet presAssocID="{DDE3D10A-CD6E-4791-8D67-F9AAA50BC867}" presName="rect1" presStyleLbl="trAlignAcc1" presStyleIdx="5" presStyleCnt="7">
        <dgm:presLayoutVars>
          <dgm:bulletEnabled val="1"/>
        </dgm:presLayoutVars>
      </dgm:prSet>
      <dgm:spPr/>
    </dgm:pt>
    <dgm:pt modelId="{1BCB0911-10ED-4C76-A0DF-7AB05628824A}" type="pres">
      <dgm:prSet presAssocID="{DDE3D10A-CD6E-4791-8D67-F9AAA50BC867}" presName="rect2" presStyleLbl="fgImgPlace1" presStyleIdx="5" presStyleCnt="7"/>
      <dgm:spPr/>
    </dgm:pt>
    <dgm:pt modelId="{AA6C877B-C34E-4ACF-A68E-8B240F2B3B01}" type="pres">
      <dgm:prSet presAssocID="{AF9CCF8F-D448-4500-BC62-4E94F847BC25}" presName="sibTrans" presStyleCnt="0"/>
      <dgm:spPr/>
    </dgm:pt>
    <dgm:pt modelId="{85FA09B8-C262-4539-A8C4-ED5FFB0DCCDF}" type="pres">
      <dgm:prSet presAssocID="{721D5037-38B4-4103-BE4A-81CBBB13A929}" presName="composite" presStyleCnt="0"/>
      <dgm:spPr/>
    </dgm:pt>
    <dgm:pt modelId="{56DC2740-2827-4E88-AE31-A775991C80C6}" type="pres">
      <dgm:prSet presAssocID="{721D5037-38B4-4103-BE4A-81CBBB13A929}" presName="rect1" presStyleLbl="trAlignAcc1" presStyleIdx="6" presStyleCnt="7">
        <dgm:presLayoutVars>
          <dgm:bulletEnabled val="1"/>
        </dgm:presLayoutVars>
      </dgm:prSet>
      <dgm:spPr/>
    </dgm:pt>
    <dgm:pt modelId="{A84BD75D-5DA0-4078-B612-E3092C8E982F}" type="pres">
      <dgm:prSet presAssocID="{721D5037-38B4-4103-BE4A-81CBBB13A929}" presName="rect2" presStyleLbl="fgImgPlace1" presStyleIdx="6" presStyleCnt="7"/>
      <dgm:spPr/>
    </dgm:pt>
  </dgm:ptLst>
  <dgm:cxnLst>
    <dgm:cxn modelId="{46528613-85B0-4EBC-8775-A5FEEE2BEA51}" type="presOf" srcId="{5316D04D-78E4-4699-87D2-870343439333}" destId="{E0DF0874-9DA5-41D7-ADD1-E037E4DA3D25}" srcOrd="0" destOrd="0" presId="urn:microsoft.com/office/officeart/2008/layout/PictureStrips"/>
    <dgm:cxn modelId="{DAC26814-165B-4CD2-8BC2-2B1445CFEFB4}" type="presOf" srcId="{E1D3D43F-8B1C-4BCE-BD1D-0395ABEFD877}" destId="{A22FE332-41E0-4BFE-BF30-85F4BA6924C6}" srcOrd="0" destOrd="0" presId="urn:microsoft.com/office/officeart/2008/layout/PictureStrips"/>
    <dgm:cxn modelId="{701A971A-710F-4951-A495-68465148A479}" srcId="{721D5037-38B4-4103-BE4A-81CBBB13A929}" destId="{EE73B199-6184-4B1E-88EB-A889171B6295}" srcOrd="0" destOrd="0" parTransId="{75815E36-EE23-4AAA-BF04-2D96EDD03DAC}" sibTransId="{64FB1923-3739-457F-8A67-1FC7F52C321C}"/>
    <dgm:cxn modelId="{73726023-6033-4698-B7A4-D1D2EEDEB43F}" type="presOf" srcId="{EE73B199-6184-4B1E-88EB-A889171B6295}" destId="{56DC2740-2827-4E88-AE31-A775991C80C6}" srcOrd="0" destOrd="1" presId="urn:microsoft.com/office/officeart/2008/layout/PictureStrips"/>
    <dgm:cxn modelId="{B1EA3C2A-800B-43F0-952A-AA34A551CE26}" srcId="{425D6208-FC9E-4543-AE0D-09EBE7EDD21A}" destId="{721D5037-38B4-4103-BE4A-81CBBB13A929}" srcOrd="6" destOrd="0" parTransId="{78979D15-65AA-4726-98D4-AE088EF984B9}" sibTransId="{E5812CC0-9786-4FF5-B86D-F08BB88B881D}"/>
    <dgm:cxn modelId="{A7206E5C-60EF-4B4B-9C12-3B40BE777CF6}" type="presOf" srcId="{DDE3D10A-CD6E-4791-8D67-F9AAA50BC867}" destId="{E93EB339-0C1F-41D9-B24B-E1303C3EF090}" srcOrd="0" destOrd="0" presId="urn:microsoft.com/office/officeart/2008/layout/PictureStrips"/>
    <dgm:cxn modelId="{178B2A60-5C95-4E41-AE1B-7BC52E662D46}" srcId="{425D6208-FC9E-4543-AE0D-09EBE7EDD21A}" destId="{89834CCC-B4C1-4DEE-81BE-24FB9AD7D9D5}" srcOrd="0" destOrd="0" parTransId="{02B5733E-EC96-4D0C-9FCD-14715C50AA9D}" sibTransId="{5AD27ECB-CC86-4AF0-A996-3D53DAE76995}"/>
    <dgm:cxn modelId="{5C45FD60-E5B7-4A85-A2DF-363F81B0C270}" srcId="{89834CCC-B4C1-4DEE-81BE-24FB9AD7D9D5}" destId="{4CDDDC37-9A14-45AF-9868-CFDF1F643CF6}" srcOrd="0" destOrd="0" parTransId="{E05F78D6-5AB6-444F-B853-32A1E3F7C75E}" sibTransId="{FC6727B2-35E1-4313-AF6A-ABB0804B6A3F}"/>
    <dgm:cxn modelId="{614CE564-7EDD-41A6-A59C-0DD5BF8090C7}" type="presOf" srcId="{4CDDDC37-9A14-45AF-9868-CFDF1F643CF6}" destId="{32F664EA-6085-4B38-8806-3357F052BF40}" srcOrd="0" destOrd="1" presId="urn:microsoft.com/office/officeart/2008/layout/PictureStrips"/>
    <dgm:cxn modelId="{43FC3E47-AFF5-465E-B74A-6721937AD35E}" type="presOf" srcId="{3C4F0822-00B4-4BB2-8F1C-06ADBEC555FB}" destId="{A22FE332-41E0-4BFE-BF30-85F4BA6924C6}" srcOrd="0" destOrd="1" presId="urn:microsoft.com/office/officeart/2008/layout/PictureStrips"/>
    <dgm:cxn modelId="{B6765468-21A3-4423-AEBF-4B695361451B}" type="presOf" srcId="{E89CE00A-1018-47A6-842A-2ED362D86350}" destId="{E93EB339-0C1F-41D9-B24B-E1303C3EF090}" srcOrd="0" destOrd="1" presId="urn:microsoft.com/office/officeart/2008/layout/PictureStrips"/>
    <dgm:cxn modelId="{BD754A6C-FABA-431C-9463-B6D298B8830C}" type="presOf" srcId="{89834CCC-B4C1-4DEE-81BE-24FB9AD7D9D5}" destId="{32F664EA-6085-4B38-8806-3357F052BF40}" srcOrd="0" destOrd="0" presId="urn:microsoft.com/office/officeart/2008/layout/PictureStrips"/>
    <dgm:cxn modelId="{7AC57A4F-5CD8-46A1-8B21-1970688FFEFC}" type="presOf" srcId="{D09EF457-15D0-4108-BAE6-8DD00D44E266}" destId="{E5F90412-68AE-4FFB-AA81-13B2633B7692}" srcOrd="0" destOrd="0" presId="urn:microsoft.com/office/officeart/2008/layout/PictureStrips"/>
    <dgm:cxn modelId="{0CB2C472-6D4A-4786-ABB9-0A74EF6CC228}" srcId="{D09EF457-15D0-4108-BAE6-8DD00D44E266}" destId="{B9CCF2DB-9C5E-425B-8A38-7A95D6A38DE6}" srcOrd="0" destOrd="0" parTransId="{ED9DD3BA-FAFC-4517-90F4-885848B0C516}" sibTransId="{9CEFD7F4-11FA-4D5D-83ED-E317212A966F}"/>
    <dgm:cxn modelId="{0C1B9353-6957-4701-BD61-1847BAFD1E58}" srcId="{E1D3D43F-8B1C-4BCE-BD1D-0395ABEFD877}" destId="{3C4F0822-00B4-4BB2-8F1C-06ADBEC555FB}" srcOrd="0" destOrd="0" parTransId="{E04976A5-4790-4B55-B72B-3BBD788B911D}" sibTransId="{1333F04F-AAAF-446E-BA7A-D22FD936B073}"/>
    <dgm:cxn modelId="{39B3357E-92C2-4B59-8E1B-39BF8005DABA}" srcId="{DDE3D10A-CD6E-4791-8D67-F9AAA50BC867}" destId="{E89CE00A-1018-47A6-842A-2ED362D86350}" srcOrd="0" destOrd="0" parTransId="{2F5503C9-78FD-4051-8AA3-DCD13CC402B9}" sibTransId="{CBFF2D13-8BFD-43E5-8E74-3782E6982D1F}"/>
    <dgm:cxn modelId="{9DE8D792-D336-4596-B867-105E2015E8BF}" srcId="{BF1457A4-38A4-4944-80E6-82589FFE7CCB}" destId="{6EE40E86-FC61-41A6-83EB-E7DF3DA0952D}" srcOrd="0" destOrd="0" parTransId="{83F33BAE-3EBB-465D-80EA-14C3A1517111}" sibTransId="{C814D250-59FE-44BC-B6E3-E6BD17374095}"/>
    <dgm:cxn modelId="{14C84CA3-01FD-412C-BE59-920B89337407}" type="presOf" srcId="{721D5037-38B4-4103-BE4A-81CBBB13A929}" destId="{56DC2740-2827-4E88-AE31-A775991C80C6}" srcOrd="0" destOrd="0" presId="urn:microsoft.com/office/officeart/2008/layout/PictureStrips"/>
    <dgm:cxn modelId="{0C4EBDA4-CF5B-481F-854A-697C822C8D6A}" srcId="{425D6208-FC9E-4543-AE0D-09EBE7EDD21A}" destId="{E1D3D43F-8B1C-4BCE-BD1D-0395ABEFD877}" srcOrd="3" destOrd="0" parTransId="{86EA459C-633E-4310-834B-CD0BF42C8DF8}" sibTransId="{714A9328-CE5A-4777-B948-5ADA485A7931}"/>
    <dgm:cxn modelId="{C88F98A6-D25E-4D0A-973B-7DC9A7939908}" type="presOf" srcId="{7F540753-A61A-496D-887F-99CD4E278328}" destId="{E0DF0874-9DA5-41D7-ADD1-E037E4DA3D25}" srcOrd="0" destOrd="1" presId="urn:microsoft.com/office/officeart/2008/layout/PictureStrips"/>
    <dgm:cxn modelId="{41D187B5-1744-46CF-8300-DCA4FFE79FBD}" srcId="{425D6208-FC9E-4543-AE0D-09EBE7EDD21A}" destId="{BF1457A4-38A4-4944-80E6-82589FFE7CCB}" srcOrd="1" destOrd="0" parTransId="{2DB88AE0-4A20-4516-AD30-CA2318542881}" sibTransId="{BD6EB1DB-B379-4AE0-A2DF-342CB83BF32F}"/>
    <dgm:cxn modelId="{BC0D7ABF-3B2F-4AB1-99FB-5D8AD5DC06D7}" srcId="{5316D04D-78E4-4699-87D2-870343439333}" destId="{7F540753-A61A-496D-887F-99CD4E278328}" srcOrd="0" destOrd="0" parTransId="{4CCF94B0-330A-4713-8DDC-4A79CAC58DA0}" sibTransId="{233D04F9-3FB7-40AA-8096-0DD4BF955733}"/>
    <dgm:cxn modelId="{D1327EC2-ABD2-4A9D-969A-36B9C60914B3}" type="presOf" srcId="{B9CCF2DB-9C5E-425B-8A38-7A95D6A38DE6}" destId="{E5F90412-68AE-4FFB-AA81-13B2633B7692}" srcOrd="0" destOrd="1" presId="urn:microsoft.com/office/officeart/2008/layout/PictureStrips"/>
    <dgm:cxn modelId="{EAC446D3-4BB2-4735-9BD3-BEBEA02F563B}" type="presOf" srcId="{6EE40E86-FC61-41A6-83EB-E7DF3DA0952D}" destId="{A0FB46EE-0AB2-44E8-BC5B-874943416152}" srcOrd="0" destOrd="1" presId="urn:microsoft.com/office/officeart/2008/layout/PictureStrips"/>
    <dgm:cxn modelId="{AF4957D5-C6F2-46B0-A2BA-185D4A65D531}" type="presOf" srcId="{BF1457A4-38A4-4944-80E6-82589FFE7CCB}" destId="{A0FB46EE-0AB2-44E8-BC5B-874943416152}" srcOrd="0" destOrd="0" presId="urn:microsoft.com/office/officeart/2008/layout/PictureStrips"/>
    <dgm:cxn modelId="{7C6873DB-B1E4-4330-8622-152CB4A2AAC2}" srcId="{425D6208-FC9E-4543-AE0D-09EBE7EDD21A}" destId="{5316D04D-78E4-4699-87D2-870343439333}" srcOrd="4" destOrd="0" parTransId="{C91EE216-50CE-40E9-9ED0-7E765F3EF6B5}" sibTransId="{DED1B02C-8C4E-4948-946C-693DF75C9AA1}"/>
    <dgm:cxn modelId="{221792E7-A505-4EBB-962D-03399015D8FA}" srcId="{425D6208-FC9E-4543-AE0D-09EBE7EDD21A}" destId="{D09EF457-15D0-4108-BAE6-8DD00D44E266}" srcOrd="2" destOrd="0" parTransId="{26A15127-35C8-408C-BE29-F5BC01516267}" sibTransId="{65A46B39-DD06-47B7-BE26-FBE3859387BA}"/>
    <dgm:cxn modelId="{7BAC9EEA-0926-4994-AFB4-2C9C387612C5}" type="presOf" srcId="{425D6208-FC9E-4543-AE0D-09EBE7EDD21A}" destId="{4A335F06-19AF-44E2-A588-BCF196FEAACB}" srcOrd="0" destOrd="0" presId="urn:microsoft.com/office/officeart/2008/layout/PictureStrips"/>
    <dgm:cxn modelId="{D69671FB-7A6B-4F77-9F7F-959C2C421AB8}" srcId="{425D6208-FC9E-4543-AE0D-09EBE7EDD21A}" destId="{DDE3D10A-CD6E-4791-8D67-F9AAA50BC867}" srcOrd="5" destOrd="0" parTransId="{8FC57F9A-CAFD-4CC0-8345-8DEEE4F51CC4}" sibTransId="{AF9CCF8F-D448-4500-BC62-4E94F847BC25}"/>
    <dgm:cxn modelId="{E1507021-CF97-4A81-966D-46A3AF1FD4A0}" type="presParOf" srcId="{4A335F06-19AF-44E2-A588-BCF196FEAACB}" destId="{763559BB-E370-42CF-AF7A-D7D4FC77CBAA}" srcOrd="0" destOrd="0" presId="urn:microsoft.com/office/officeart/2008/layout/PictureStrips"/>
    <dgm:cxn modelId="{65D5ADA5-C150-4B40-8905-32D4958C79D7}" type="presParOf" srcId="{763559BB-E370-42CF-AF7A-D7D4FC77CBAA}" destId="{32F664EA-6085-4B38-8806-3357F052BF40}" srcOrd="0" destOrd="0" presId="urn:microsoft.com/office/officeart/2008/layout/PictureStrips"/>
    <dgm:cxn modelId="{9421AD6B-EE93-4CBC-AC43-27455815CED9}" type="presParOf" srcId="{763559BB-E370-42CF-AF7A-D7D4FC77CBAA}" destId="{A3393641-56EB-41C4-AF73-C66072437B8E}" srcOrd="1" destOrd="0" presId="urn:microsoft.com/office/officeart/2008/layout/PictureStrips"/>
    <dgm:cxn modelId="{67FE5478-6BF7-4E2D-B13F-1B98EA5C767F}" type="presParOf" srcId="{4A335F06-19AF-44E2-A588-BCF196FEAACB}" destId="{48796D03-0B4F-4843-A942-0B0A35E5A5D0}" srcOrd="1" destOrd="0" presId="urn:microsoft.com/office/officeart/2008/layout/PictureStrips"/>
    <dgm:cxn modelId="{18F3B896-D187-4590-9CEB-289BA1628A04}" type="presParOf" srcId="{4A335F06-19AF-44E2-A588-BCF196FEAACB}" destId="{814F4A09-0315-46E2-B3FF-96CA519F5170}" srcOrd="2" destOrd="0" presId="urn:microsoft.com/office/officeart/2008/layout/PictureStrips"/>
    <dgm:cxn modelId="{6427437B-5281-43FA-A82F-461ACE3FF532}" type="presParOf" srcId="{814F4A09-0315-46E2-B3FF-96CA519F5170}" destId="{A0FB46EE-0AB2-44E8-BC5B-874943416152}" srcOrd="0" destOrd="0" presId="urn:microsoft.com/office/officeart/2008/layout/PictureStrips"/>
    <dgm:cxn modelId="{D89A573A-0900-4839-83DB-D908834D1A5E}" type="presParOf" srcId="{814F4A09-0315-46E2-B3FF-96CA519F5170}" destId="{30AC770D-493A-4E3E-AC9C-85FCFB0DD6C5}" srcOrd="1" destOrd="0" presId="urn:microsoft.com/office/officeart/2008/layout/PictureStrips"/>
    <dgm:cxn modelId="{242F03AF-D336-4FFD-AAA4-20F0E7E5AFBB}" type="presParOf" srcId="{4A335F06-19AF-44E2-A588-BCF196FEAACB}" destId="{AFF9DB9C-1F94-4B90-84AF-267403F13E7D}" srcOrd="3" destOrd="0" presId="urn:microsoft.com/office/officeart/2008/layout/PictureStrips"/>
    <dgm:cxn modelId="{97ABD7F5-3987-4028-9EA2-16A10322B79F}" type="presParOf" srcId="{4A335F06-19AF-44E2-A588-BCF196FEAACB}" destId="{7E12B1C0-6862-4598-AE89-915086CA1FFC}" srcOrd="4" destOrd="0" presId="urn:microsoft.com/office/officeart/2008/layout/PictureStrips"/>
    <dgm:cxn modelId="{A96A1F8C-392C-4D33-BB23-4625CE8AEE83}" type="presParOf" srcId="{7E12B1C0-6862-4598-AE89-915086CA1FFC}" destId="{E5F90412-68AE-4FFB-AA81-13B2633B7692}" srcOrd="0" destOrd="0" presId="urn:microsoft.com/office/officeart/2008/layout/PictureStrips"/>
    <dgm:cxn modelId="{2EB474DB-2C64-4D59-8BE3-0EE2D58037CE}" type="presParOf" srcId="{7E12B1C0-6862-4598-AE89-915086CA1FFC}" destId="{DCBEC52F-FC59-4452-8468-D2037D330B3B}" srcOrd="1" destOrd="0" presId="urn:microsoft.com/office/officeart/2008/layout/PictureStrips"/>
    <dgm:cxn modelId="{F92B8022-D68D-49FC-BFBB-B615535CDE48}" type="presParOf" srcId="{4A335F06-19AF-44E2-A588-BCF196FEAACB}" destId="{7992BED3-DC4E-4289-88DB-380B561EF311}" srcOrd="5" destOrd="0" presId="urn:microsoft.com/office/officeart/2008/layout/PictureStrips"/>
    <dgm:cxn modelId="{1FB47131-CCD9-46F6-A00B-9D411AD6432D}" type="presParOf" srcId="{4A335F06-19AF-44E2-A588-BCF196FEAACB}" destId="{C75DDD0A-76D9-4E7E-822D-8F95963860DD}" srcOrd="6" destOrd="0" presId="urn:microsoft.com/office/officeart/2008/layout/PictureStrips"/>
    <dgm:cxn modelId="{692F55DC-DD5F-4F34-A058-06050FD7FB4D}" type="presParOf" srcId="{C75DDD0A-76D9-4E7E-822D-8F95963860DD}" destId="{A22FE332-41E0-4BFE-BF30-85F4BA6924C6}" srcOrd="0" destOrd="0" presId="urn:microsoft.com/office/officeart/2008/layout/PictureStrips"/>
    <dgm:cxn modelId="{B74C8891-8A3D-4E8D-9DC1-C7F21468F153}" type="presParOf" srcId="{C75DDD0A-76D9-4E7E-822D-8F95963860DD}" destId="{3DA08736-67BC-4662-AE3E-F944D070402D}" srcOrd="1" destOrd="0" presId="urn:microsoft.com/office/officeart/2008/layout/PictureStrips"/>
    <dgm:cxn modelId="{97EA52E6-56D2-4D83-B8FB-4C149D49660A}" type="presParOf" srcId="{4A335F06-19AF-44E2-A588-BCF196FEAACB}" destId="{ABD83E4D-213B-49A0-AC43-18D2AE24B7EE}" srcOrd="7" destOrd="0" presId="urn:microsoft.com/office/officeart/2008/layout/PictureStrips"/>
    <dgm:cxn modelId="{54263D8F-AEFA-49C9-B9C9-7BAC93C35C60}" type="presParOf" srcId="{4A335F06-19AF-44E2-A588-BCF196FEAACB}" destId="{857A8575-51F8-487F-8B35-47D763CDC573}" srcOrd="8" destOrd="0" presId="urn:microsoft.com/office/officeart/2008/layout/PictureStrips"/>
    <dgm:cxn modelId="{48898C84-FD78-498E-889C-D4DE968385EC}" type="presParOf" srcId="{857A8575-51F8-487F-8B35-47D763CDC573}" destId="{E0DF0874-9DA5-41D7-ADD1-E037E4DA3D25}" srcOrd="0" destOrd="0" presId="urn:microsoft.com/office/officeart/2008/layout/PictureStrips"/>
    <dgm:cxn modelId="{41D6FCA2-285B-407A-829F-5C401388310D}" type="presParOf" srcId="{857A8575-51F8-487F-8B35-47D763CDC573}" destId="{205050B9-FDA3-4048-991E-FC9EB80D065F}" srcOrd="1" destOrd="0" presId="urn:microsoft.com/office/officeart/2008/layout/PictureStrips"/>
    <dgm:cxn modelId="{9233D2E5-9C55-464F-92D8-D0465D68660C}" type="presParOf" srcId="{4A335F06-19AF-44E2-A588-BCF196FEAACB}" destId="{088D07F4-A729-4F76-81F8-3CFE284A09C4}" srcOrd="9" destOrd="0" presId="urn:microsoft.com/office/officeart/2008/layout/PictureStrips"/>
    <dgm:cxn modelId="{9650077F-497F-466E-AE15-9EF1D3EAB2D0}" type="presParOf" srcId="{4A335F06-19AF-44E2-A588-BCF196FEAACB}" destId="{556BD051-8F85-4FEB-BC38-AF1A0C5BAEA3}" srcOrd="10" destOrd="0" presId="urn:microsoft.com/office/officeart/2008/layout/PictureStrips"/>
    <dgm:cxn modelId="{9D82B2D7-5D1D-42C2-8B75-2CF733D52A73}" type="presParOf" srcId="{556BD051-8F85-4FEB-BC38-AF1A0C5BAEA3}" destId="{E93EB339-0C1F-41D9-B24B-E1303C3EF090}" srcOrd="0" destOrd="0" presId="urn:microsoft.com/office/officeart/2008/layout/PictureStrips"/>
    <dgm:cxn modelId="{B7DEE257-96A1-4091-95C5-3E4C8006E57E}" type="presParOf" srcId="{556BD051-8F85-4FEB-BC38-AF1A0C5BAEA3}" destId="{1BCB0911-10ED-4C76-A0DF-7AB05628824A}" srcOrd="1" destOrd="0" presId="urn:microsoft.com/office/officeart/2008/layout/PictureStrips"/>
    <dgm:cxn modelId="{ABBFA177-39BB-4936-BD1C-20DEDBF982AE}" type="presParOf" srcId="{4A335F06-19AF-44E2-A588-BCF196FEAACB}" destId="{AA6C877B-C34E-4ACF-A68E-8B240F2B3B01}" srcOrd="11" destOrd="0" presId="urn:microsoft.com/office/officeart/2008/layout/PictureStrips"/>
    <dgm:cxn modelId="{A4F15BD0-0C8C-4A26-A397-60D1FA69DFFF}" type="presParOf" srcId="{4A335F06-19AF-44E2-A588-BCF196FEAACB}" destId="{85FA09B8-C262-4539-A8C4-ED5FFB0DCCDF}" srcOrd="12" destOrd="0" presId="urn:microsoft.com/office/officeart/2008/layout/PictureStrips"/>
    <dgm:cxn modelId="{1F6FE7E4-1AA6-405F-B208-E7C33655C96F}" type="presParOf" srcId="{85FA09B8-C262-4539-A8C4-ED5FFB0DCCDF}" destId="{56DC2740-2827-4E88-AE31-A775991C80C6}" srcOrd="0" destOrd="0" presId="urn:microsoft.com/office/officeart/2008/layout/PictureStrips"/>
    <dgm:cxn modelId="{13CAD3A3-70F3-4691-9BEE-18E694889708}" type="presParOf" srcId="{85FA09B8-C262-4539-A8C4-ED5FFB0DCCDF}" destId="{A84BD75D-5DA0-4078-B612-E3092C8E98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5F538-8D5E-43DF-831C-593B040979C7}" type="doc">
      <dgm:prSet loTypeId="urn:microsoft.com/office/officeart/2005/8/layout/hList6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7D436AF-AA55-4072-A407-4C091FC519B4}">
      <dgm:prSet phldrT="[Text]"/>
      <dgm:spPr/>
      <dgm:t>
        <a:bodyPr/>
        <a:lstStyle/>
        <a:p>
          <a:r>
            <a:rPr lang="en-IN" dirty="0"/>
            <a:t>Series</a:t>
          </a:r>
        </a:p>
      </dgm:t>
    </dgm:pt>
    <dgm:pt modelId="{B9026DF3-0046-413D-928D-9EC11A6E8783}" type="parTrans" cxnId="{CC660F0E-AA3B-4231-9F05-84AF264A4F87}">
      <dgm:prSet/>
      <dgm:spPr/>
      <dgm:t>
        <a:bodyPr/>
        <a:lstStyle/>
        <a:p>
          <a:endParaRPr lang="en-IN"/>
        </a:p>
      </dgm:t>
    </dgm:pt>
    <dgm:pt modelId="{B54EBA75-96B2-4E00-997C-33BA48F5F661}" type="sibTrans" cxnId="{CC660F0E-AA3B-4231-9F05-84AF264A4F87}">
      <dgm:prSet/>
      <dgm:spPr/>
      <dgm:t>
        <a:bodyPr/>
        <a:lstStyle/>
        <a:p>
          <a:endParaRPr lang="en-IN"/>
        </a:p>
      </dgm:t>
    </dgm:pt>
    <dgm:pt modelId="{CDD1BB69-19F5-4A0D-906C-24B94219D46F}">
      <dgm:prSet phldrT="[Text]"/>
      <dgm:spPr/>
      <dgm:t>
        <a:bodyPr/>
        <a:lstStyle/>
        <a:p>
          <a:r>
            <a:rPr lang="en-IN" dirty="0"/>
            <a:t>Data Frames</a:t>
          </a:r>
        </a:p>
      </dgm:t>
    </dgm:pt>
    <dgm:pt modelId="{46449910-BB9A-4438-ACA5-DB9F5599800C}" type="parTrans" cxnId="{67BE53A7-4D71-4807-A422-150E15D4DE2D}">
      <dgm:prSet/>
      <dgm:spPr/>
      <dgm:t>
        <a:bodyPr/>
        <a:lstStyle/>
        <a:p>
          <a:endParaRPr lang="en-IN"/>
        </a:p>
      </dgm:t>
    </dgm:pt>
    <dgm:pt modelId="{7AC68388-89BA-4E25-9635-B0784BC8EADC}" type="sibTrans" cxnId="{67BE53A7-4D71-4807-A422-150E15D4DE2D}">
      <dgm:prSet/>
      <dgm:spPr/>
      <dgm:t>
        <a:bodyPr/>
        <a:lstStyle/>
        <a:p>
          <a:endParaRPr lang="en-IN"/>
        </a:p>
      </dgm:t>
    </dgm:pt>
    <dgm:pt modelId="{6EBCBC17-B057-4358-AEAE-C195C7487856}" type="pres">
      <dgm:prSet presAssocID="{F7B5F538-8D5E-43DF-831C-593B040979C7}" presName="Name0" presStyleCnt="0">
        <dgm:presLayoutVars>
          <dgm:dir/>
          <dgm:resizeHandles val="exact"/>
        </dgm:presLayoutVars>
      </dgm:prSet>
      <dgm:spPr/>
    </dgm:pt>
    <dgm:pt modelId="{A08B245C-AA44-4715-B5B1-8A5FE0267E38}" type="pres">
      <dgm:prSet presAssocID="{47D436AF-AA55-4072-A407-4C091FC519B4}" presName="node" presStyleLbl="node1" presStyleIdx="0" presStyleCnt="2">
        <dgm:presLayoutVars>
          <dgm:bulletEnabled val="1"/>
        </dgm:presLayoutVars>
      </dgm:prSet>
      <dgm:spPr/>
    </dgm:pt>
    <dgm:pt modelId="{AA93C854-5028-4035-9560-F115B258DA62}" type="pres">
      <dgm:prSet presAssocID="{B54EBA75-96B2-4E00-997C-33BA48F5F661}" presName="sibTrans" presStyleCnt="0"/>
      <dgm:spPr/>
    </dgm:pt>
    <dgm:pt modelId="{4FB61F8A-BB9F-4A2A-8564-A8ADBB697612}" type="pres">
      <dgm:prSet presAssocID="{CDD1BB69-19F5-4A0D-906C-24B94219D46F}" presName="node" presStyleLbl="node1" presStyleIdx="1" presStyleCnt="2">
        <dgm:presLayoutVars>
          <dgm:bulletEnabled val="1"/>
        </dgm:presLayoutVars>
      </dgm:prSet>
      <dgm:spPr/>
    </dgm:pt>
  </dgm:ptLst>
  <dgm:cxnLst>
    <dgm:cxn modelId="{CC660F0E-AA3B-4231-9F05-84AF264A4F87}" srcId="{F7B5F538-8D5E-43DF-831C-593B040979C7}" destId="{47D436AF-AA55-4072-A407-4C091FC519B4}" srcOrd="0" destOrd="0" parTransId="{B9026DF3-0046-413D-928D-9EC11A6E8783}" sibTransId="{B54EBA75-96B2-4E00-997C-33BA48F5F661}"/>
    <dgm:cxn modelId="{7A09111C-B465-419B-B23D-64DADB1D3920}" type="presOf" srcId="{CDD1BB69-19F5-4A0D-906C-24B94219D46F}" destId="{4FB61F8A-BB9F-4A2A-8564-A8ADBB697612}" srcOrd="0" destOrd="0" presId="urn:microsoft.com/office/officeart/2005/8/layout/hList6"/>
    <dgm:cxn modelId="{7B6234A2-ACD6-4BFA-ADA8-DE1912517157}" type="presOf" srcId="{47D436AF-AA55-4072-A407-4C091FC519B4}" destId="{A08B245C-AA44-4715-B5B1-8A5FE0267E38}" srcOrd="0" destOrd="0" presId="urn:microsoft.com/office/officeart/2005/8/layout/hList6"/>
    <dgm:cxn modelId="{39C28BA6-E099-40B2-B653-AABC07EA1C89}" type="presOf" srcId="{F7B5F538-8D5E-43DF-831C-593B040979C7}" destId="{6EBCBC17-B057-4358-AEAE-C195C7487856}" srcOrd="0" destOrd="0" presId="urn:microsoft.com/office/officeart/2005/8/layout/hList6"/>
    <dgm:cxn modelId="{67BE53A7-4D71-4807-A422-150E15D4DE2D}" srcId="{F7B5F538-8D5E-43DF-831C-593B040979C7}" destId="{CDD1BB69-19F5-4A0D-906C-24B94219D46F}" srcOrd="1" destOrd="0" parTransId="{46449910-BB9A-4438-ACA5-DB9F5599800C}" sibTransId="{7AC68388-89BA-4E25-9635-B0784BC8EADC}"/>
    <dgm:cxn modelId="{D7F39286-5AE3-43FB-924B-E9BA1D71C3A3}" type="presParOf" srcId="{6EBCBC17-B057-4358-AEAE-C195C7487856}" destId="{A08B245C-AA44-4715-B5B1-8A5FE0267E38}" srcOrd="0" destOrd="0" presId="urn:microsoft.com/office/officeart/2005/8/layout/hList6"/>
    <dgm:cxn modelId="{C7A36CD6-FCC4-4A34-8CAA-3CBC267E1ADC}" type="presParOf" srcId="{6EBCBC17-B057-4358-AEAE-C195C7487856}" destId="{AA93C854-5028-4035-9560-F115B258DA62}" srcOrd="1" destOrd="0" presId="urn:microsoft.com/office/officeart/2005/8/layout/hList6"/>
    <dgm:cxn modelId="{49B9BAA8-E2D0-4F12-82B2-DBF334468D83}" type="presParOf" srcId="{6EBCBC17-B057-4358-AEAE-C195C7487856}" destId="{4FB61F8A-BB9F-4A2A-8564-A8ADBB69761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BA2614-7731-461D-9AB9-32C635E1D250}" type="doc">
      <dgm:prSet loTypeId="urn:microsoft.com/office/officeart/2008/layout/SquareAccent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E54356C-B45E-4020-BDBA-A26D18234CA7}">
      <dgm:prSet phldrT="[Text]"/>
      <dgm:spPr/>
      <dgm:t>
        <a:bodyPr/>
        <a:lstStyle/>
        <a:p>
          <a:r>
            <a:rPr lang="en-IN" dirty="0"/>
            <a:t>Range of functions</a:t>
          </a:r>
        </a:p>
      </dgm:t>
    </dgm:pt>
    <dgm:pt modelId="{D72C7256-391D-4AFF-94AD-49E91B05C09D}" type="parTrans" cxnId="{3273AA41-B790-4F99-9DB1-35EF0BB22B37}">
      <dgm:prSet/>
      <dgm:spPr/>
      <dgm:t>
        <a:bodyPr/>
        <a:lstStyle/>
        <a:p>
          <a:endParaRPr lang="en-IN"/>
        </a:p>
      </dgm:t>
    </dgm:pt>
    <dgm:pt modelId="{C1A5B548-388D-4AC4-A2C7-25AD96F1CC53}" type="sibTrans" cxnId="{3273AA41-B790-4F99-9DB1-35EF0BB22B37}">
      <dgm:prSet/>
      <dgm:spPr/>
      <dgm:t>
        <a:bodyPr/>
        <a:lstStyle/>
        <a:p>
          <a:endParaRPr lang="en-IN"/>
        </a:p>
      </dgm:t>
    </dgm:pt>
    <dgm:pt modelId="{14D91171-CBB0-486C-84C0-847CEBA49B02}">
      <dgm:prSet phldrT="[Text]"/>
      <dgm:spPr/>
      <dgm:t>
        <a:bodyPr/>
        <a:lstStyle/>
        <a:p>
          <a:r>
            <a:rPr lang="en-IN" dirty="0"/>
            <a:t>Filtering</a:t>
          </a:r>
        </a:p>
      </dgm:t>
    </dgm:pt>
    <dgm:pt modelId="{F302CE12-6250-4C77-8BD9-225B5C1CA8D9}" type="sibTrans" cxnId="{FDF29764-D060-442C-B499-8F865096388A}">
      <dgm:prSet/>
      <dgm:spPr/>
      <dgm:t>
        <a:bodyPr/>
        <a:lstStyle/>
        <a:p>
          <a:endParaRPr lang="en-IN"/>
        </a:p>
      </dgm:t>
    </dgm:pt>
    <dgm:pt modelId="{2F30FDD2-476E-4690-B95F-BA98AD33B085}" type="parTrans" cxnId="{FDF29764-D060-442C-B499-8F865096388A}">
      <dgm:prSet/>
      <dgm:spPr/>
      <dgm:t>
        <a:bodyPr/>
        <a:lstStyle/>
        <a:p>
          <a:endParaRPr lang="en-IN"/>
        </a:p>
      </dgm:t>
    </dgm:pt>
    <dgm:pt modelId="{1CB2FDE9-07D0-4CA6-9748-3A43480092A2}">
      <dgm:prSet phldrT="[Text]"/>
      <dgm:spPr/>
      <dgm:t>
        <a:bodyPr/>
        <a:lstStyle/>
        <a:p>
          <a:r>
            <a:rPr lang="en-IN" dirty="0"/>
            <a:t>Merging</a:t>
          </a:r>
        </a:p>
      </dgm:t>
    </dgm:pt>
    <dgm:pt modelId="{05CFFBE1-919D-4874-8141-54963979C479}" type="sibTrans" cxnId="{47C6AED1-3835-49EA-826E-85845928FDB5}">
      <dgm:prSet/>
      <dgm:spPr/>
      <dgm:t>
        <a:bodyPr/>
        <a:lstStyle/>
        <a:p>
          <a:endParaRPr lang="en-IN"/>
        </a:p>
      </dgm:t>
    </dgm:pt>
    <dgm:pt modelId="{C850C7AC-C5E4-49BE-A001-983DD0370205}" type="parTrans" cxnId="{47C6AED1-3835-49EA-826E-85845928FDB5}">
      <dgm:prSet/>
      <dgm:spPr/>
      <dgm:t>
        <a:bodyPr/>
        <a:lstStyle/>
        <a:p>
          <a:endParaRPr lang="en-IN"/>
        </a:p>
      </dgm:t>
    </dgm:pt>
    <dgm:pt modelId="{A44A8C49-CAC6-453B-94DE-266B2EB01F5C}">
      <dgm:prSet phldrT="[Text]"/>
      <dgm:spPr/>
      <dgm:t>
        <a:bodyPr/>
        <a:lstStyle/>
        <a:p>
          <a:r>
            <a:rPr lang="en-IN" dirty="0"/>
            <a:t>Grouping</a:t>
          </a:r>
        </a:p>
      </dgm:t>
    </dgm:pt>
    <dgm:pt modelId="{D2603A67-1E7A-4A23-89A4-A1345E450A53}" type="sibTrans" cxnId="{193C9CD7-CBC9-45BC-A306-D11683D8C7C9}">
      <dgm:prSet/>
      <dgm:spPr/>
      <dgm:t>
        <a:bodyPr/>
        <a:lstStyle/>
        <a:p>
          <a:endParaRPr lang="en-IN"/>
        </a:p>
      </dgm:t>
    </dgm:pt>
    <dgm:pt modelId="{7D6D9A0E-EB88-4159-AFCE-0E5FB425E8F6}" type="parTrans" cxnId="{193C9CD7-CBC9-45BC-A306-D11683D8C7C9}">
      <dgm:prSet/>
      <dgm:spPr/>
      <dgm:t>
        <a:bodyPr/>
        <a:lstStyle/>
        <a:p>
          <a:endParaRPr lang="en-IN"/>
        </a:p>
      </dgm:t>
    </dgm:pt>
    <dgm:pt modelId="{86E28AC0-276C-448A-B236-796F4DEF26A2}">
      <dgm:prSet phldrT="[Text]"/>
      <dgm:spPr/>
      <dgm:t>
        <a:bodyPr/>
        <a:lstStyle/>
        <a:p>
          <a:r>
            <a:rPr lang="en-IN" dirty="0"/>
            <a:t>Pivoting</a:t>
          </a:r>
        </a:p>
      </dgm:t>
    </dgm:pt>
    <dgm:pt modelId="{7483714F-E64D-4ACF-BBD3-C5F4AA1643CC}" type="parTrans" cxnId="{DC899BC0-5FAC-4913-A916-0FA933CFDB13}">
      <dgm:prSet/>
      <dgm:spPr/>
      <dgm:t>
        <a:bodyPr/>
        <a:lstStyle/>
        <a:p>
          <a:endParaRPr lang="en-IN"/>
        </a:p>
      </dgm:t>
    </dgm:pt>
    <dgm:pt modelId="{00731EA1-F0FC-4C0E-9765-3AE3F0D73D06}" type="sibTrans" cxnId="{DC899BC0-5FAC-4913-A916-0FA933CFDB13}">
      <dgm:prSet/>
      <dgm:spPr/>
      <dgm:t>
        <a:bodyPr/>
        <a:lstStyle/>
        <a:p>
          <a:endParaRPr lang="en-IN"/>
        </a:p>
      </dgm:t>
    </dgm:pt>
    <dgm:pt modelId="{5EA0373F-47BB-441D-B982-8000CB8D302A}" type="pres">
      <dgm:prSet presAssocID="{53BA2614-7731-461D-9AB9-32C635E1D250}" presName="layout" presStyleCnt="0">
        <dgm:presLayoutVars>
          <dgm:chMax/>
          <dgm:chPref/>
          <dgm:dir/>
          <dgm:resizeHandles/>
        </dgm:presLayoutVars>
      </dgm:prSet>
      <dgm:spPr/>
    </dgm:pt>
    <dgm:pt modelId="{7A4B39C5-36A2-4BE2-9972-8973510B20D9}" type="pres">
      <dgm:prSet presAssocID="{DE54356C-B45E-4020-BDBA-A26D18234CA7}" presName="root" presStyleCnt="0">
        <dgm:presLayoutVars>
          <dgm:chMax/>
          <dgm:chPref/>
        </dgm:presLayoutVars>
      </dgm:prSet>
      <dgm:spPr/>
    </dgm:pt>
    <dgm:pt modelId="{AE1FB6C0-EC4D-4E6A-83DF-00DE854DC800}" type="pres">
      <dgm:prSet presAssocID="{DE54356C-B45E-4020-BDBA-A26D18234CA7}" presName="rootComposite" presStyleCnt="0">
        <dgm:presLayoutVars/>
      </dgm:prSet>
      <dgm:spPr/>
    </dgm:pt>
    <dgm:pt modelId="{93E063C7-982F-481C-AB99-6354B240A3D2}" type="pres">
      <dgm:prSet presAssocID="{DE54356C-B45E-4020-BDBA-A26D18234CA7}" presName="ParentAccent" presStyleLbl="alignNode1" presStyleIdx="0" presStyleCnt="1"/>
      <dgm:spPr/>
    </dgm:pt>
    <dgm:pt modelId="{5874A2FC-B577-4A47-99CA-775D93780708}" type="pres">
      <dgm:prSet presAssocID="{DE54356C-B45E-4020-BDBA-A26D18234CA7}" presName="ParentSmallAccent" presStyleLbl="fgAcc1" presStyleIdx="0" presStyleCnt="1"/>
      <dgm:spPr/>
    </dgm:pt>
    <dgm:pt modelId="{A424CB08-FB2E-4423-845E-65FA05C49461}" type="pres">
      <dgm:prSet presAssocID="{DE54356C-B45E-4020-BDBA-A26D18234CA7}" presName="Parent" presStyleLbl="revTx" presStyleIdx="0" presStyleCnt="5">
        <dgm:presLayoutVars>
          <dgm:chMax/>
          <dgm:chPref val="4"/>
          <dgm:bulletEnabled val="1"/>
        </dgm:presLayoutVars>
      </dgm:prSet>
      <dgm:spPr/>
    </dgm:pt>
    <dgm:pt modelId="{D015390E-7D95-47D7-A8DF-55AF078D07B2}" type="pres">
      <dgm:prSet presAssocID="{DE54356C-B45E-4020-BDBA-A26D18234CA7}" presName="childShape" presStyleCnt="0">
        <dgm:presLayoutVars>
          <dgm:chMax val="0"/>
          <dgm:chPref val="0"/>
        </dgm:presLayoutVars>
      </dgm:prSet>
      <dgm:spPr/>
    </dgm:pt>
    <dgm:pt modelId="{95835D28-3DBF-4768-9891-42CC868234EC}" type="pres">
      <dgm:prSet presAssocID="{14D91171-CBB0-486C-84C0-847CEBA49B02}" presName="childComposite" presStyleCnt="0">
        <dgm:presLayoutVars>
          <dgm:chMax val="0"/>
          <dgm:chPref val="0"/>
        </dgm:presLayoutVars>
      </dgm:prSet>
      <dgm:spPr/>
    </dgm:pt>
    <dgm:pt modelId="{CAAB71BA-AF86-4678-A0FD-708BADA04194}" type="pres">
      <dgm:prSet presAssocID="{14D91171-CBB0-486C-84C0-847CEBA49B02}" presName="ChildAccent" presStyleLbl="solidFgAcc1" presStyleIdx="0" presStyleCnt="4"/>
      <dgm:spPr/>
    </dgm:pt>
    <dgm:pt modelId="{C532C372-0629-4E19-89E2-A2CE8176860C}" type="pres">
      <dgm:prSet presAssocID="{14D91171-CBB0-486C-84C0-847CEBA49B02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5777C38-A8B4-41AE-8367-E63D771B4430}" type="pres">
      <dgm:prSet presAssocID="{1CB2FDE9-07D0-4CA6-9748-3A43480092A2}" presName="childComposite" presStyleCnt="0">
        <dgm:presLayoutVars>
          <dgm:chMax val="0"/>
          <dgm:chPref val="0"/>
        </dgm:presLayoutVars>
      </dgm:prSet>
      <dgm:spPr/>
    </dgm:pt>
    <dgm:pt modelId="{0BC56F21-9EC5-485B-86F9-776EC381C89F}" type="pres">
      <dgm:prSet presAssocID="{1CB2FDE9-07D0-4CA6-9748-3A43480092A2}" presName="ChildAccent" presStyleLbl="solidFgAcc1" presStyleIdx="1" presStyleCnt="4"/>
      <dgm:spPr/>
    </dgm:pt>
    <dgm:pt modelId="{10247567-1149-48E3-8C89-F03C206B635A}" type="pres">
      <dgm:prSet presAssocID="{1CB2FDE9-07D0-4CA6-9748-3A43480092A2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C027759-3856-4D18-BBF3-DD2BBD0E5457}" type="pres">
      <dgm:prSet presAssocID="{A44A8C49-CAC6-453B-94DE-266B2EB01F5C}" presName="childComposite" presStyleCnt="0">
        <dgm:presLayoutVars>
          <dgm:chMax val="0"/>
          <dgm:chPref val="0"/>
        </dgm:presLayoutVars>
      </dgm:prSet>
      <dgm:spPr/>
    </dgm:pt>
    <dgm:pt modelId="{2D76CAD5-9500-4261-ACA1-45AB2BBA7D2A}" type="pres">
      <dgm:prSet presAssocID="{A44A8C49-CAC6-453B-94DE-266B2EB01F5C}" presName="ChildAccent" presStyleLbl="solidFgAcc1" presStyleIdx="2" presStyleCnt="4"/>
      <dgm:spPr/>
    </dgm:pt>
    <dgm:pt modelId="{B44C5AD8-DBA3-4EFF-A2E3-AC37DF7A07DA}" type="pres">
      <dgm:prSet presAssocID="{A44A8C49-CAC6-453B-94DE-266B2EB01F5C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4E8455B-0086-4190-AFF1-B3ECE09B4963}" type="pres">
      <dgm:prSet presAssocID="{86E28AC0-276C-448A-B236-796F4DEF26A2}" presName="childComposite" presStyleCnt="0">
        <dgm:presLayoutVars>
          <dgm:chMax val="0"/>
          <dgm:chPref val="0"/>
        </dgm:presLayoutVars>
      </dgm:prSet>
      <dgm:spPr/>
    </dgm:pt>
    <dgm:pt modelId="{1E83C032-ABBB-4D42-9D79-E84840B55806}" type="pres">
      <dgm:prSet presAssocID="{86E28AC0-276C-448A-B236-796F4DEF26A2}" presName="ChildAccent" presStyleLbl="solidFgAcc1" presStyleIdx="3" presStyleCnt="4"/>
      <dgm:spPr/>
    </dgm:pt>
    <dgm:pt modelId="{D44C1D79-28B7-48BA-9852-EC331CF0186B}" type="pres">
      <dgm:prSet presAssocID="{86E28AC0-276C-448A-B236-796F4DEF26A2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843E120-3C92-48D1-9E8F-97C0FB6041D1}" type="presOf" srcId="{DE54356C-B45E-4020-BDBA-A26D18234CA7}" destId="{A424CB08-FB2E-4423-845E-65FA05C49461}" srcOrd="0" destOrd="0" presId="urn:microsoft.com/office/officeart/2008/layout/SquareAccentList"/>
    <dgm:cxn modelId="{381D5C2F-175F-4CA2-B3DF-D3833352F18D}" type="presOf" srcId="{A44A8C49-CAC6-453B-94DE-266B2EB01F5C}" destId="{B44C5AD8-DBA3-4EFF-A2E3-AC37DF7A07DA}" srcOrd="0" destOrd="0" presId="urn:microsoft.com/office/officeart/2008/layout/SquareAccentList"/>
    <dgm:cxn modelId="{3273AA41-B790-4F99-9DB1-35EF0BB22B37}" srcId="{53BA2614-7731-461D-9AB9-32C635E1D250}" destId="{DE54356C-B45E-4020-BDBA-A26D18234CA7}" srcOrd="0" destOrd="0" parTransId="{D72C7256-391D-4AFF-94AD-49E91B05C09D}" sibTransId="{C1A5B548-388D-4AC4-A2C7-25AD96F1CC53}"/>
    <dgm:cxn modelId="{FDF29764-D060-442C-B499-8F865096388A}" srcId="{DE54356C-B45E-4020-BDBA-A26D18234CA7}" destId="{14D91171-CBB0-486C-84C0-847CEBA49B02}" srcOrd="0" destOrd="0" parTransId="{2F30FDD2-476E-4690-B95F-BA98AD33B085}" sibTransId="{F302CE12-6250-4C77-8BD9-225B5C1CA8D9}"/>
    <dgm:cxn modelId="{5FEAF887-7138-477C-8489-7AB9B7B126C6}" type="presOf" srcId="{86E28AC0-276C-448A-B236-796F4DEF26A2}" destId="{D44C1D79-28B7-48BA-9852-EC331CF0186B}" srcOrd="0" destOrd="0" presId="urn:microsoft.com/office/officeart/2008/layout/SquareAccentList"/>
    <dgm:cxn modelId="{B63B3BA6-60A6-4631-9E83-DA4EA4946356}" type="presOf" srcId="{1CB2FDE9-07D0-4CA6-9748-3A43480092A2}" destId="{10247567-1149-48E3-8C89-F03C206B635A}" srcOrd="0" destOrd="0" presId="urn:microsoft.com/office/officeart/2008/layout/SquareAccentList"/>
    <dgm:cxn modelId="{62EB0EBE-CB93-4E67-8725-20279412182D}" type="presOf" srcId="{53BA2614-7731-461D-9AB9-32C635E1D250}" destId="{5EA0373F-47BB-441D-B982-8000CB8D302A}" srcOrd="0" destOrd="0" presId="urn:microsoft.com/office/officeart/2008/layout/SquareAccentList"/>
    <dgm:cxn modelId="{DC899BC0-5FAC-4913-A916-0FA933CFDB13}" srcId="{DE54356C-B45E-4020-BDBA-A26D18234CA7}" destId="{86E28AC0-276C-448A-B236-796F4DEF26A2}" srcOrd="3" destOrd="0" parTransId="{7483714F-E64D-4ACF-BBD3-C5F4AA1643CC}" sibTransId="{00731EA1-F0FC-4C0E-9765-3AE3F0D73D06}"/>
    <dgm:cxn modelId="{47C6AED1-3835-49EA-826E-85845928FDB5}" srcId="{DE54356C-B45E-4020-BDBA-A26D18234CA7}" destId="{1CB2FDE9-07D0-4CA6-9748-3A43480092A2}" srcOrd="1" destOrd="0" parTransId="{C850C7AC-C5E4-49BE-A001-983DD0370205}" sibTransId="{05CFFBE1-919D-4874-8141-54963979C479}"/>
    <dgm:cxn modelId="{193C9CD7-CBC9-45BC-A306-D11683D8C7C9}" srcId="{DE54356C-B45E-4020-BDBA-A26D18234CA7}" destId="{A44A8C49-CAC6-453B-94DE-266B2EB01F5C}" srcOrd="2" destOrd="0" parTransId="{7D6D9A0E-EB88-4159-AFCE-0E5FB425E8F6}" sibTransId="{D2603A67-1E7A-4A23-89A4-A1345E450A53}"/>
    <dgm:cxn modelId="{D6B1D2DF-1981-4FB3-B576-BE278217DCF3}" type="presOf" srcId="{14D91171-CBB0-486C-84C0-847CEBA49B02}" destId="{C532C372-0629-4E19-89E2-A2CE8176860C}" srcOrd="0" destOrd="0" presId="urn:microsoft.com/office/officeart/2008/layout/SquareAccentList"/>
    <dgm:cxn modelId="{645AFD19-69F6-4321-9350-725958F6814A}" type="presParOf" srcId="{5EA0373F-47BB-441D-B982-8000CB8D302A}" destId="{7A4B39C5-36A2-4BE2-9972-8973510B20D9}" srcOrd="0" destOrd="0" presId="urn:microsoft.com/office/officeart/2008/layout/SquareAccentList"/>
    <dgm:cxn modelId="{38CAC7B7-56FE-49B4-A044-98CD11DE9581}" type="presParOf" srcId="{7A4B39C5-36A2-4BE2-9972-8973510B20D9}" destId="{AE1FB6C0-EC4D-4E6A-83DF-00DE854DC800}" srcOrd="0" destOrd="0" presId="urn:microsoft.com/office/officeart/2008/layout/SquareAccentList"/>
    <dgm:cxn modelId="{49CA86D5-0289-422E-914F-8F4F1B4C7402}" type="presParOf" srcId="{AE1FB6C0-EC4D-4E6A-83DF-00DE854DC800}" destId="{93E063C7-982F-481C-AB99-6354B240A3D2}" srcOrd="0" destOrd="0" presId="urn:microsoft.com/office/officeart/2008/layout/SquareAccentList"/>
    <dgm:cxn modelId="{D30B3D76-4737-45FC-85A2-976268677BB0}" type="presParOf" srcId="{AE1FB6C0-EC4D-4E6A-83DF-00DE854DC800}" destId="{5874A2FC-B577-4A47-99CA-775D93780708}" srcOrd="1" destOrd="0" presId="urn:microsoft.com/office/officeart/2008/layout/SquareAccentList"/>
    <dgm:cxn modelId="{3FB83BC6-8B9B-4C86-BED5-07CAD1BF1F2A}" type="presParOf" srcId="{AE1FB6C0-EC4D-4E6A-83DF-00DE854DC800}" destId="{A424CB08-FB2E-4423-845E-65FA05C49461}" srcOrd="2" destOrd="0" presId="urn:microsoft.com/office/officeart/2008/layout/SquareAccentList"/>
    <dgm:cxn modelId="{8F88241C-060F-4FA5-B21E-344ABCB9D134}" type="presParOf" srcId="{7A4B39C5-36A2-4BE2-9972-8973510B20D9}" destId="{D015390E-7D95-47D7-A8DF-55AF078D07B2}" srcOrd="1" destOrd="0" presId="urn:microsoft.com/office/officeart/2008/layout/SquareAccentList"/>
    <dgm:cxn modelId="{2BE0AAA5-8747-4DED-8227-7FEB8E922B8D}" type="presParOf" srcId="{D015390E-7D95-47D7-A8DF-55AF078D07B2}" destId="{95835D28-3DBF-4768-9891-42CC868234EC}" srcOrd="0" destOrd="0" presId="urn:microsoft.com/office/officeart/2008/layout/SquareAccentList"/>
    <dgm:cxn modelId="{C1C74ECB-5351-4EFF-83F6-AE4F1DEEAE30}" type="presParOf" srcId="{95835D28-3DBF-4768-9891-42CC868234EC}" destId="{CAAB71BA-AF86-4678-A0FD-708BADA04194}" srcOrd="0" destOrd="0" presId="urn:microsoft.com/office/officeart/2008/layout/SquareAccentList"/>
    <dgm:cxn modelId="{9C04195D-E16B-44FD-A111-48C74D0F7695}" type="presParOf" srcId="{95835D28-3DBF-4768-9891-42CC868234EC}" destId="{C532C372-0629-4E19-89E2-A2CE8176860C}" srcOrd="1" destOrd="0" presId="urn:microsoft.com/office/officeart/2008/layout/SquareAccentList"/>
    <dgm:cxn modelId="{286364E2-8CB2-4508-B755-C0790F900D17}" type="presParOf" srcId="{D015390E-7D95-47D7-A8DF-55AF078D07B2}" destId="{65777C38-A8B4-41AE-8367-E63D771B4430}" srcOrd="1" destOrd="0" presId="urn:microsoft.com/office/officeart/2008/layout/SquareAccentList"/>
    <dgm:cxn modelId="{37FCA0CB-7210-4737-95AB-C1CCED56F4F2}" type="presParOf" srcId="{65777C38-A8B4-41AE-8367-E63D771B4430}" destId="{0BC56F21-9EC5-485B-86F9-776EC381C89F}" srcOrd="0" destOrd="0" presId="urn:microsoft.com/office/officeart/2008/layout/SquareAccentList"/>
    <dgm:cxn modelId="{56B43229-CEE6-4973-8274-A05290052410}" type="presParOf" srcId="{65777C38-A8B4-41AE-8367-E63D771B4430}" destId="{10247567-1149-48E3-8C89-F03C206B635A}" srcOrd="1" destOrd="0" presId="urn:microsoft.com/office/officeart/2008/layout/SquareAccentList"/>
    <dgm:cxn modelId="{B1FE5B2C-1BF0-44FD-B167-AA3F7588672E}" type="presParOf" srcId="{D015390E-7D95-47D7-A8DF-55AF078D07B2}" destId="{4C027759-3856-4D18-BBF3-DD2BBD0E5457}" srcOrd="2" destOrd="0" presId="urn:microsoft.com/office/officeart/2008/layout/SquareAccentList"/>
    <dgm:cxn modelId="{D7954D84-25A2-45E4-8D10-0CC0D3A657F7}" type="presParOf" srcId="{4C027759-3856-4D18-BBF3-DD2BBD0E5457}" destId="{2D76CAD5-9500-4261-ACA1-45AB2BBA7D2A}" srcOrd="0" destOrd="0" presId="urn:microsoft.com/office/officeart/2008/layout/SquareAccentList"/>
    <dgm:cxn modelId="{27EC9799-DF79-4083-AD28-2865678B869B}" type="presParOf" srcId="{4C027759-3856-4D18-BBF3-DD2BBD0E5457}" destId="{B44C5AD8-DBA3-4EFF-A2E3-AC37DF7A07DA}" srcOrd="1" destOrd="0" presId="urn:microsoft.com/office/officeart/2008/layout/SquareAccentList"/>
    <dgm:cxn modelId="{F8DABB5C-1C5B-46B5-B2B9-26BC16F0B2A5}" type="presParOf" srcId="{D015390E-7D95-47D7-A8DF-55AF078D07B2}" destId="{54E8455B-0086-4190-AFF1-B3ECE09B4963}" srcOrd="3" destOrd="0" presId="urn:microsoft.com/office/officeart/2008/layout/SquareAccentList"/>
    <dgm:cxn modelId="{482D0F18-51C9-4C01-88CC-2C7FEF6B6551}" type="presParOf" srcId="{54E8455B-0086-4190-AFF1-B3ECE09B4963}" destId="{1E83C032-ABBB-4D42-9D79-E84840B55806}" srcOrd="0" destOrd="0" presId="urn:microsoft.com/office/officeart/2008/layout/SquareAccentList"/>
    <dgm:cxn modelId="{DD90260F-DC64-4101-AFFC-F934E65CD95B}" type="presParOf" srcId="{54E8455B-0086-4190-AFF1-B3ECE09B4963}" destId="{D44C1D79-28B7-48BA-9852-EC331CF0186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DE832-ED7A-4062-AAC9-7BEB92FD188E}" type="doc">
      <dgm:prSet loTypeId="urn:microsoft.com/office/officeart/2005/8/layout/hierarchy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F3B909-E0B0-4E60-8DEA-A5AF8CBCD492}">
      <dgm:prSet phldrT="[Text]"/>
      <dgm:spPr/>
      <dgm:t>
        <a:bodyPr/>
        <a:lstStyle/>
        <a:p>
          <a:r>
            <a:rPr lang="en-IN" dirty="0" err="1"/>
            <a:t>read_csv</a:t>
          </a:r>
          <a:r>
            <a:rPr lang="en-IN" dirty="0"/>
            <a:t>()</a:t>
          </a:r>
        </a:p>
      </dgm:t>
    </dgm:pt>
    <dgm:pt modelId="{44B50AA5-61A6-4330-A58F-D6CD00544709}" type="parTrans" cxnId="{942AB04C-843A-41B0-9165-63B9B41BA219}">
      <dgm:prSet/>
      <dgm:spPr/>
      <dgm:t>
        <a:bodyPr/>
        <a:lstStyle/>
        <a:p>
          <a:endParaRPr lang="en-IN"/>
        </a:p>
      </dgm:t>
    </dgm:pt>
    <dgm:pt modelId="{462AC8B3-EF70-4D30-AB7E-70ABB10FE8E8}" type="sibTrans" cxnId="{942AB04C-843A-41B0-9165-63B9B41BA219}">
      <dgm:prSet/>
      <dgm:spPr/>
      <dgm:t>
        <a:bodyPr/>
        <a:lstStyle/>
        <a:p>
          <a:endParaRPr lang="en-IN"/>
        </a:p>
      </dgm:t>
    </dgm:pt>
    <dgm:pt modelId="{33BA97DB-E4E2-46BD-85A8-248354701D05}">
      <dgm:prSet phldrT="[Text]"/>
      <dgm:spPr/>
      <dgm:t>
        <a:bodyPr/>
        <a:lstStyle/>
        <a:p>
          <a:r>
            <a:rPr lang="en-IN" dirty="0"/>
            <a:t>Reads a CSV file into a data frame.</a:t>
          </a:r>
        </a:p>
      </dgm:t>
    </dgm:pt>
    <dgm:pt modelId="{D56B1BEE-9F2D-4B54-B211-4B0979C69820}" type="parTrans" cxnId="{E771AAC4-12BA-4223-AD66-A9078FFC61A3}">
      <dgm:prSet/>
      <dgm:spPr/>
      <dgm:t>
        <a:bodyPr/>
        <a:lstStyle/>
        <a:p>
          <a:endParaRPr lang="en-IN"/>
        </a:p>
      </dgm:t>
    </dgm:pt>
    <dgm:pt modelId="{EFE65F69-886B-446D-8070-EE38A360E57B}" type="sibTrans" cxnId="{E771AAC4-12BA-4223-AD66-A9078FFC61A3}">
      <dgm:prSet/>
      <dgm:spPr/>
      <dgm:t>
        <a:bodyPr/>
        <a:lstStyle/>
        <a:p>
          <a:endParaRPr lang="en-IN"/>
        </a:p>
      </dgm:t>
    </dgm:pt>
    <dgm:pt modelId="{5DBA408B-AE55-477B-8B67-422715A5683F}">
      <dgm:prSet phldrT="[Text]"/>
      <dgm:spPr/>
      <dgm:t>
        <a:bodyPr/>
        <a:lstStyle/>
        <a:p>
          <a:r>
            <a:rPr lang="en-IN" dirty="0"/>
            <a:t>head()</a:t>
          </a:r>
        </a:p>
      </dgm:t>
    </dgm:pt>
    <dgm:pt modelId="{43F89473-6064-4C34-AFA4-7CBE307F4535}" type="parTrans" cxnId="{77DF109D-4121-47FA-BBFE-63899B4C15D7}">
      <dgm:prSet/>
      <dgm:spPr/>
      <dgm:t>
        <a:bodyPr/>
        <a:lstStyle/>
        <a:p>
          <a:endParaRPr lang="en-IN"/>
        </a:p>
      </dgm:t>
    </dgm:pt>
    <dgm:pt modelId="{D614BB42-AF01-4C6E-BF1B-B68982192DAE}" type="sibTrans" cxnId="{77DF109D-4121-47FA-BBFE-63899B4C15D7}">
      <dgm:prSet/>
      <dgm:spPr/>
      <dgm:t>
        <a:bodyPr/>
        <a:lstStyle/>
        <a:p>
          <a:endParaRPr lang="en-IN"/>
        </a:p>
      </dgm:t>
    </dgm:pt>
    <dgm:pt modelId="{BFC9C168-5309-4596-8DC2-532B5AF77CC1}">
      <dgm:prSet phldrT="[Text]"/>
      <dgm:spPr/>
      <dgm:t>
        <a:bodyPr/>
        <a:lstStyle/>
        <a:p>
          <a:r>
            <a:rPr lang="en-IN" dirty="0"/>
            <a:t>Returns first n rows of a data frame</a:t>
          </a:r>
        </a:p>
      </dgm:t>
    </dgm:pt>
    <dgm:pt modelId="{0280E43E-ADDA-4441-B7AC-43377F8BB149}" type="parTrans" cxnId="{F839D0CD-B335-42E2-8BAE-E4655E1233EA}">
      <dgm:prSet/>
      <dgm:spPr/>
      <dgm:t>
        <a:bodyPr/>
        <a:lstStyle/>
        <a:p>
          <a:endParaRPr lang="en-IN"/>
        </a:p>
      </dgm:t>
    </dgm:pt>
    <dgm:pt modelId="{31A4CADD-DDDF-4C39-B324-1CCE05CC072E}" type="sibTrans" cxnId="{F839D0CD-B335-42E2-8BAE-E4655E1233EA}">
      <dgm:prSet/>
      <dgm:spPr/>
      <dgm:t>
        <a:bodyPr/>
        <a:lstStyle/>
        <a:p>
          <a:endParaRPr lang="en-IN"/>
        </a:p>
      </dgm:t>
    </dgm:pt>
    <dgm:pt modelId="{187040B6-6BC0-4146-BCBE-B1B85B989052}">
      <dgm:prSet phldrT="[Text]"/>
      <dgm:spPr/>
      <dgm:t>
        <a:bodyPr/>
        <a:lstStyle/>
        <a:p>
          <a:r>
            <a:rPr lang="en-IN" dirty="0"/>
            <a:t>Computes summary statistics for each column in a data frame</a:t>
          </a:r>
        </a:p>
      </dgm:t>
    </dgm:pt>
    <dgm:pt modelId="{357367C3-626D-4DB3-9215-D21C5C00DE14}" type="parTrans" cxnId="{DB208A00-02E4-4DF5-B6D3-F15035E10A85}">
      <dgm:prSet/>
      <dgm:spPr/>
      <dgm:t>
        <a:bodyPr/>
        <a:lstStyle/>
        <a:p>
          <a:endParaRPr lang="en-IN"/>
        </a:p>
      </dgm:t>
    </dgm:pt>
    <dgm:pt modelId="{36A71EB8-A0E1-4093-BB75-F2DF477798C3}" type="sibTrans" cxnId="{DB208A00-02E4-4DF5-B6D3-F15035E10A85}">
      <dgm:prSet/>
      <dgm:spPr/>
      <dgm:t>
        <a:bodyPr/>
        <a:lstStyle/>
        <a:p>
          <a:endParaRPr lang="en-IN"/>
        </a:p>
      </dgm:t>
    </dgm:pt>
    <dgm:pt modelId="{814D3CBF-6D05-4209-8562-5162AB44B769}">
      <dgm:prSet phldrT="[Text]"/>
      <dgm:spPr/>
      <dgm:t>
        <a:bodyPr/>
        <a:lstStyle/>
        <a:p>
          <a:r>
            <a:rPr lang="en-IN" dirty="0"/>
            <a:t>tail()</a:t>
          </a:r>
        </a:p>
      </dgm:t>
    </dgm:pt>
    <dgm:pt modelId="{415F2AA6-F88F-4A85-9657-1F74744FE8D9}" type="parTrans" cxnId="{0634E5E0-B12B-4AD6-ACDE-516F1606917D}">
      <dgm:prSet/>
      <dgm:spPr/>
      <dgm:t>
        <a:bodyPr/>
        <a:lstStyle/>
        <a:p>
          <a:endParaRPr lang="en-IN"/>
        </a:p>
      </dgm:t>
    </dgm:pt>
    <dgm:pt modelId="{008CB56B-452C-44CA-9D9F-D80C65F67B00}" type="sibTrans" cxnId="{0634E5E0-B12B-4AD6-ACDE-516F1606917D}">
      <dgm:prSet/>
      <dgm:spPr/>
      <dgm:t>
        <a:bodyPr/>
        <a:lstStyle/>
        <a:p>
          <a:endParaRPr lang="en-IN"/>
        </a:p>
      </dgm:t>
    </dgm:pt>
    <dgm:pt modelId="{C9029BF6-1641-431C-8C84-7D9E511CEA16}">
      <dgm:prSet phldrT="[Text]"/>
      <dgm:spPr/>
      <dgm:t>
        <a:bodyPr/>
        <a:lstStyle/>
        <a:p>
          <a:r>
            <a:rPr lang="en-IN" dirty="0"/>
            <a:t>Returns last n rows of a data frame</a:t>
          </a:r>
        </a:p>
      </dgm:t>
    </dgm:pt>
    <dgm:pt modelId="{FB05C3FA-5BF2-4FD5-B219-1D85243509E1}" type="parTrans" cxnId="{FACD7387-9C5C-4CB2-98F6-86C9E9D472EE}">
      <dgm:prSet/>
      <dgm:spPr/>
      <dgm:t>
        <a:bodyPr/>
        <a:lstStyle/>
        <a:p>
          <a:endParaRPr lang="en-IN"/>
        </a:p>
      </dgm:t>
    </dgm:pt>
    <dgm:pt modelId="{5ED73FEB-4367-4026-A5FD-55D62EAD7B1F}" type="sibTrans" cxnId="{FACD7387-9C5C-4CB2-98F6-86C9E9D472EE}">
      <dgm:prSet/>
      <dgm:spPr/>
      <dgm:t>
        <a:bodyPr/>
        <a:lstStyle/>
        <a:p>
          <a:endParaRPr lang="en-IN"/>
        </a:p>
      </dgm:t>
    </dgm:pt>
    <dgm:pt modelId="{D29AB2B4-C482-410D-99EA-116655F18766}">
      <dgm:prSet phldrT="[Text]"/>
      <dgm:spPr/>
      <dgm:t>
        <a:bodyPr/>
        <a:lstStyle/>
        <a:p>
          <a:r>
            <a:rPr lang="en-IN" dirty="0"/>
            <a:t>info()</a:t>
          </a:r>
        </a:p>
      </dgm:t>
    </dgm:pt>
    <dgm:pt modelId="{8EE912EA-6EF4-4A41-9AB5-DBA81AFDCD55}" type="parTrans" cxnId="{9B64B935-0678-4816-B6F6-FF65CA86B19B}">
      <dgm:prSet/>
      <dgm:spPr/>
      <dgm:t>
        <a:bodyPr/>
        <a:lstStyle/>
        <a:p>
          <a:endParaRPr lang="en-IN"/>
        </a:p>
      </dgm:t>
    </dgm:pt>
    <dgm:pt modelId="{1029E4E4-54C2-40C3-A904-3366CB96EB88}" type="sibTrans" cxnId="{9B64B935-0678-4816-B6F6-FF65CA86B19B}">
      <dgm:prSet/>
      <dgm:spPr/>
      <dgm:t>
        <a:bodyPr/>
        <a:lstStyle/>
        <a:p>
          <a:endParaRPr lang="en-IN"/>
        </a:p>
      </dgm:t>
    </dgm:pt>
    <dgm:pt modelId="{F29570AD-A620-4BFE-9BC8-1D1E8F94F6C4}">
      <dgm:prSet phldrT="[Text]"/>
      <dgm:spPr/>
      <dgm:t>
        <a:bodyPr/>
        <a:lstStyle/>
        <a:p>
          <a:r>
            <a:rPr lang="en-IN" dirty="0"/>
            <a:t>Provides information about a data frame</a:t>
          </a:r>
        </a:p>
      </dgm:t>
    </dgm:pt>
    <dgm:pt modelId="{50D3C3AA-6EDE-4CD1-98A7-6B5700C27D33}" type="parTrans" cxnId="{448C17F9-7A0A-43FF-8844-574CE92DEFFA}">
      <dgm:prSet/>
      <dgm:spPr/>
      <dgm:t>
        <a:bodyPr/>
        <a:lstStyle/>
        <a:p>
          <a:endParaRPr lang="en-IN"/>
        </a:p>
      </dgm:t>
    </dgm:pt>
    <dgm:pt modelId="{44352E31-7DE5-423E-92C7-2B291C6FB7E1}" type="sibTrans" cxnId="{448C17F9-7A0A-43FF-8844-574CE92DEFFA}">
      <dgm:prSet/>
      <dgm:spPr/>
      <dgm:t>
        <a:bodyPr/>
        <a:lstStyle/>
        <a:p>
          <a:endParaRPr lang="en-IN"/>
        </a:p>
      </dgm:t>
    </dgm:pt>
    <dgm:pt modelId="{BD831E8D-AFAD-46A6-82B6-DB1EC2264278}">
      <dgm:prSet phldrT="[Text]"/>
      <dgm:spPr/>
      <dgm:t>
        <a:bodyPr/>
        <a:lstStyle/>
        <a:p>
          <a:r>
            <a:rPr lang="en-IN" dirty="0"/>
            <a:t>describe()</a:t>
          </a:r>
        </a:p>
      </dgm:t>
    </dgm:pt>
    <dgm:pt modelId="{5CE6149A-6833-48EF-BB3E-0A2BFB30F3E0}" type="parTrans" cxnId="{C2151A1D-ECC8-4EE9-8D3B-A7EC00856E4E}">
      <dgm:prSet/>
      <dgm:spPr/>
      <dgm:t>
        <a:bodyPr/>
        <a:lstStyle/>
        <a:p>
          <a:endParaRPr lang="en-IN"/>
        </a:p>
      </dgm:t>
    </dgm:pt>
    <dgm:pt modelId="{218729DF-D247-467C-AA64-1FE26152318C}" type="sibTrans" cxnId="{C2151A1D-ECC8-4EE9-8D3B-A7EC00856E4E}">
      <dgm:prSet/>
      <dgm:spPr/>
      <dgm:t>
        <a:bodyPr/>
        <a:lstStyle/>
        <a:p>
          <a:endParaRPr lang="en-IN"/>
        </a:p>
      </dgm:t>
    </dgm:pt>
    <dgm:pt modelId="{084CA73F-A51F-4048-8D28-916A22F7B8BC}" type="pres">
      <dgm:prSet presAssocID="{AC1DE832-ED7A-4062-AAC9-7BEB92FD18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0036F-1423-4D13-B4A0-0AD149F78B3B}" type="pres">
      <dgm:prSet presAssocID="{D8F3B909-E0B0-4E60-8DEA-A5AF8CBCD492}" presName="root" presStyleCnt="0"/>
      <dgm:spPr/>
    </dgm:pt>
    <dgm:pt modelId="{3E48DAE8-5CAC-4E7D-91F1-A8F9523CB4C9}" type="pres">
      <dgm:prSet presAssocID="{D8F3B909-E0B0-4E60-8DEA-A5AF8CBCD492}" presName="rootComposite" presStyleCnt="0"/>
      <dgm:spPr/>
    </dgm:pt>
    <dgm:pt modelId="{63FEE7C4-9FB0-48D8-82D2-E8B09619F377}" type="pres">
      <dgm:prSet presAssocID="{D8F3B909-E0B0-4E60-8DEA-A5AF8CBCD492}" presName="rootText" presStyleLbl="node1" presStyleIdx="0" presStyleCnt="5"/>
      <dgm:spPr/>
    </dgm:pt>
    <dgm:pt modelId="{FE19C4DF-A0AE-4426-A306-DAABAC53588C}" type="pres">
      <dgm:prSet presAssocID="{D8F3B909-E0B0-4E60-8DEA-A5AF8CBCD492}" presName="rootConnector" presStyleLbl="node1" presStyleIdx="0" presStyleCnt="5"/>
      <dgm:spPr/>
    </dgm:pt>
    <dgm:pt modelId="{819EB169-0C64-41C0-9977-1ACF37066625}" type="pres">
      <dgm:prSet presAssocID="{D8F3B909-E0B0-4E60-8DEA-A5AF8CBCD492}" presName="childShape" presStyleCnt="0"/>
      <dgm:spPr/>
    </dgm:pt>
    <dgm:pt modelId="{83E55105-A6A2-49BC-870F-7EDA7655ADFC}" type="pres">
      <dgm:prSet presAssocID="{D56B1BEE-9F2D-4B54-B211-4B0979C69820}" presName="Name13" presStyleLbl="parChTrans1D2" presStyleIdx="0" presStyleCnt="5"/>
      <dgm:spPr/>
    </dgm:pt>
    <dgm:pt modelId="{8A166A03-B7B9-4659-9E64-872E1E7E6A84}" type="pres">
      <dgm:prSet presAssocID="{33BA97DB-E4E2-46BD-85A8-248354701D05}" presName="childText" presStyleLbl="bgAcc1" presStyleIdx="0" presStyleCnt="5">
        <dgm:presLayoutVars>
          <dgm:bulletEnabled val="1"/>
        </dgm:presLayoutVars>
      </dgm:prSet>
      <dgm:spPr/>
    </dgm:pt>
    <dgm:pt modelId="{517602A8-3A38-4D44-AE42-6B5EB0DD7AFB}" type="pres">
      <dgm:prSet presAssocID="{5DBA408B-AE55-477B-8B67-422715A5683F}" presName="root" presStyleCnt="0"/>
      <dgm:spPr/>
    </dgm:pt>
    <dgm:pt modelId="{7E36FE4C-A2CB-4962-9572-73ECDC712387}" type="pres">
      <dgm:prSet presAssocID="{5DBA408B-AE55-477B-8B67-422715A5683F}" presName="rootComposite" presStyleCnt="0"/>
      <dgm:spPr/>
    </dgm:pt>
    <dgm:pt modelId="{61457BB6-332E-4864-9526-60A7663D64FE}" type="pres">
      <dgm:prSet presAssocID="{5DBA408B-AE55-477B-8B67-422715A5683F}" presName="rootText" presStyleLbl="node1" presStyleIdx="1" presStyleCnt="5"/>
      <dgm:spPr/>
    </dgm:pt>
    <dgm:pt modelId="{2A0304BB-8D5D-491D-A603-F991500BE2FE}" type="pres">
      <dgm:prSet presAssocID="{5DBA408B-AE55-477B-8B67-422715A5683F}" presName="rootConnector" presStyleLbl="node1" presStyleIdx="1" presStyleCnt="5"/>
      <dgm:spPr/>
    </dgm:pt>
    <dgm:pt modelId="{355AE33D-B644-427A-B433-DF7F90AB7BE2}" type="pres">
      <dgm:prSet presAssocID="{5DBA408B-AE55-477B-8B67-422715A5683F}" presName="childShape" presStyleCnt="0"/>
      <dgm:spPr/>
    </dgm:pt>
    <dgm:pt modelId="{3373D067-92E4-4222-A1DB-34A9232C494D}" type="pres">
      <dgm:prSet presAssocID="{0280E43E-ADDA-4441-B7AC-43377F8BB149}" presName="Name13" presStyleLbl="parChTrans1D2" presStyleIdx="1" presStyleCnt="5"/>
      <dgm:spPr/>
    </dgm:pt>
    <dgm:pt modelId="{0DF65C55-5120-427B-A404-24B5C1E800AA}" type="pres">
      <dgm:prSet presAssocID="{BFC9C168-5309-4596-8DC2-532B5AF77CC1}" presName="childText" presStyleLbl="bgAcc1" presStyleIdx="1" presStyleCnt="5">
        <dgm:presLayoutVars>
          <dgm:bulletEnabled val="1"/>
        </dgm:presLayoutVars>
      </dgm:prSet>
      <dgm:spPr/>
    </dgm:pt>
    <dgm:pt modelId="{EA481C86-3098-4DFC-9B61-13171E967227}" type="pres">
      <dgm:prSet presAssocID="{814D3CBF-6D05-4209-8562-5162AB44B769}" presName="root" presStyleCnt="0"/>
      <dgm:spPr/>
    </dgm:pt>
    <dgm:pt modelId="{7D3C2963-D2D1-4295-9DB7-F669F243FEEE}" type="pres">
      <dgm:prSet presAssocID="{814D3CBF-6D05-4209-8562-5162AB44B769}" presName="rootComposite" presStyleCnt="0"/>
      <dgm:spPr/>
    </dgm:pt>
    <dgm:pt modelId="{FFF2F34A-2C65-477E-BC09-BB4CFA4F7017}" type="pres">
      <dgm:prSet presAssocID="{814D3CBF-6D05-4209-8562-5162AB44B769}" presName="rootText" presStyleLbl="node1" presStyleIdx="2" presStyleCnt="5"/>
      <dgm:spPr/>
    </dgm:pt>
    <dgm:pt modelId="{CA56C93A-BE20-4061-9C28-5C30AF3A399E}" type="pres">
      <dgm:prSet presAssocID="{814D3CBF-6D05-4209-8562-5162AB44B769}" presName="rootConnector" presStyleLbl="node1" presStyleIdx="2" presStyleCnt="5"/>
      <dgm:spPr/>
    </dgm:pt>
    <dgm:pt modelId="{4598C1CD-E8B1-4E20-A0D7-092624AF28D9}" type="pres">
      <dgm:prSet presAssocID="{814D3CBF-6D05-4209-8562-5162AB44B769}" presName="childShape" presStyleCnt="0"/>
      <dgm:spPr/>
    </dgm:pt>
    <dgm:pt modelId="{F1BA6011-A411-4FCB-BA2E-91FCFC92D400}" type="pres">
      <dgm:prSet presAssocID="{FB05C3FA-5BF2-4FD5-B219-1D85243509E1}" presName="Name13" presStyleLbl="parChTrans1D2" presStyleIdx="2" presStyleCnt="5"/>
      <dgm:spPr/>
    </dgm:pt>
    <dgm:pt modelId="{4358451E-4F6E-46EE-B969-D50C2AC90CC8}" type="pres">
      <dgm:prSet presAssocID="{C9029BF6-1641-431C-8C84-7D9E511CEA16}" presName="childText" presStyleLbl="bgAcc1" presStyleIdx="2" presStyleCnt="5">
        <dgm:presLayoutVars>
          <dgm:bulletEnabled val="1"/>
        </dgm:presLayoutVars>
      </dgm:prSet>
      <dgm:spPr/>
    </dgm:pt>
    <dgm:pt modelId="{9D80A481-34A6-415F-BBF3-30656DFA8389}" type="pres">
      <dgm:prSet presAssocID="{D29AB2B4-C482-410D-99EA-116655F18766}" presName="root" presStyleCnt="0"/>
      <dgm:spPr/>
    </dgm:pt>
    <dgm:pt modelId="{AABA4EB1-BDB6-402B-8CC2-9C4401FD7D94}" type="pres">
      <dgm:prSet presAssocID="{D29AB2B4-C482-410D-99EA-116655F18766}" presName="rootComposite" presStyleCnt="0"/>
      <dgm:spPr/>
    </dgm:pt>
    <dgm:pt modelId="{F9F15AB3-53BC-4593-B7B8-DB0D7E16EBED}" type="pres">
      <dgm:prSet presAssocID="{D29AB2B4-C482-410D-99EA-116655F18766}" presName="rootText" presStyleLbl="node1" presStyleIdx="3" presStyleCnt="5"/>
      <dgm:spPr/>
    </dgm:pt>
    <dgm:pt modelId="{94A0626A-E472-426F-A049-BE9B0B02F83E}" type="pres">
      <dgm:prSet presAssocID="{D29AB2B4-C482-410D-99EA-116655F18766}" presName="rootConnector" presStyleLbl="node1" presStyleIdx="3" presStyleCnt="5"/>
      <dgm:spPr/>
    </dgm:pt>
    <dgm:pt modelId="{12AFC8A2-1E76-48D5-B90F-083F5CA9A01C}" type="pres">
      <dgm:prSet presAssocID="{D29AB2B4-C482-410D-99EA-116655F18766}" presName="childShape" presStyleCnt="0"/>
      <dgm:spPr/>
    </dgm:pt>
    <dgm:pt modelId="{30E9D93C-F5DD-426A-BA47-5EA241248365}" type="pres">
      <dgm:prSet presAssocID="{50D3C3AA-6EDE-4CD1-98A7-6B5700C27D33}" presName="Name13" presStyleLbl="parChTrans1D2" presStyleIdx="3" presStyleCnt="5"/>
      <dgm:spPr/>
    </dgm:pt>
    <dgm:pt modelId="{2CB22B61-CA55-4FD7-9DDB-CBB06902EF08}" type="pres">
      <dgm:prSet presAssocID="{F29570AD-A620-4BFE-9BC8-1D1E8F94F6C4}" presName="childText" presStyleLbl="bgAcc1" presStyleIdx="3" presStyleCnt="5">
        <dgm:presLayoutVars>
          <dgm:bulletEnabled val="1"/>
        </dgm:presLayoutVars>
      </dgm:prSet>
      <dgm:spPr/>
    </dgm:pt>
    <dgm:pt modelId="{5922322F-E601-4D4D-822A-BAAACB4D863F}" type="pres">
      <dgm:prSet presAssocID="{BD831E8D-AFAD-46A6-82B6-DB1EC2264278}" presName="root" presStyleCnt="0"/>
      <dgm:spPr/>
    </dgm:pt>
    <dgm:pt modelId="{E5100393-4557-4F62-B501-7295D393B9D8}" type="pres">
      <dgm:prSet presAssocID="{BD831E8D-AFAD-46A6-82B6-DB1EC2264278}" presName="rootComposite" presStyleCnt="0"/>
      <dgm:spPr/>
    </dgm:pt>
    <dgm:pt modelId="{61B8509F-BCB1-42C8-879F-69890A7970D5}" type="pres">
      <dgm:prSet presAssocID="{BD831E8D-AFAD-46A6-82B6-DB1EC2264278}" presName="rootText" presStyleLbl="node1" presStyleIdx="4" presStyleCnt="5"/>
      <dgm:spPr/>
    </dgm:pt>
    <dgm:pt modelId="{3CBF9F61-FA6F-4F27-B605-42BED4961038}" type="pres">
      <dgm:prSet presAssocID="{BD831E8D-AFAD-46A6-82B6-DB1EC2264278}" presName="rootConnector" presStyleLbl="node1" presStyleIdx="4" presStyleCnt="5"/>
      <dgm:spPr/>
    </dgm:pt>
    <dgm:pt modelId="{F6760BF5-94D1-4431-8EAC-B4014598FFEF}" type="pres">
      <dgm:prSet presAssocID="{BD831E8D-AFAD-46A6-82B6-DB1EC2264278}" presName="childShape" presStyleCnt="0"/>
      <dgm:spPr/>
    </dgm:pt>
    <dgm:pt modelId="{8469081F-34D9-44F8-B241-EBA70FED0EF2}" type="pres">
      <dgm:prSet presAssocID="{357367C3-626D-4DB3-9215-D21C5C00DE14}" presName="Name13" presStyleLbl="parChTrans1D2" presStyleIdx="4" presStyleCnt="5"/>
      <dgm:spPr/>
    </dgm:pt>
    <dgm:pt modelId="{2593D342-88AF-4B6E-B1B2-B476944D4D9D}" type="pres">
      <dgm:prSet presAssocID="{187040B6-6BC0-4146-BCBE-B1B85B98905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B208A00-02E4-4DF5-B6D3-F15035E10A85}" srcId="{BD831E8D-AFAD-46A6-82B6-DB1EC2264278}" destId="{187040B6-6BC0-4146-BCBE-B1B85B989052}" srcOrd="0" destOrd="0" parTransId="{357367C3-626D-4DB3-9215-D21C5C00DE14}" sibTransId="{36A71EB8-A0E1-4093-BB75-F2DF477798C3}"/>
    <dgm:cxn modelId="{17553A17-C5D9-499B-8B03-6AD025BD2F10}" type="presOf" srcId="{BFC9C168-5309-4596-8DC2-532B5AF77CC1}" destId="{0DF65C55-5120-427B-A404-24B5C1E800AA}" srcOrd="0" destOrd="0" presId="urn:microsoft.com/office/officeart/2005/8/layout/hierarchy3"/>
    <dgm:cxn modelId="{C2151A1D-ECC8-4EE9-8D3B-A7EC00856E4E}" srcId="{AC1DE832-ED7A-4062-AAC9-7BEB92FD188E}" destId="{BD831E8D-AFAD-46A6-82B6-DB1EC2264278}" srcOrd="4" destOrd="0" parTransId="{5CE6149A-6833-48EF-BB3E-0A2BFB30F3E0}" sibTransId="{218729DF-D247-467C-AA64-1FE26152318C}"/>
    <dgm:cxn modelId="{38749827-E8D1-4225-B296-9EF841F0D703}" type="presOf" srcId="{AC1DE832-ED7A-4062-AAC9-7BEB92FD188E}" destId="{084CA73F-A51F-4048-8D28-916A22F7B8BC}" srcOrd="0" destOrd="0" presId="urn:microsoft.com/office/officeart/2005/8/layout/hierarchy3"/>
    <dgm:cxn modelId="{9B64B935-0678-4816-B6F6-FF65CA86B19B}" srcId="{AC1DE832-ED7A-4062-AAC9-7BEB92FD188E}" destId="{D29AB2B4-C482-410D-99EA-116655F18766}" srcOrd="3" destOrd="0" parTransId="{8EE912EA-6EF4-4A41-9AB5-DBA81AFDCD55}" sibTransId="{1029E4E4-54C2-40C3-A904-3366CB96EB88}"/>
    <dgm:cxn modelId="{F7933B5D-F80D-4794-8296-087AE92CB7B6}" type="presOf" srcId="{D29AB2B4-C482-410D-99EA-116655F18766}" destId="{F9F15AB3-53BC-4593-B7B8-DB0D7E16EBED}" srcOrd="0" destOrd="0" presId="urn:microsoft.com/office/officeart/2005/8/layout/hierarchy3"/>
    <dgm:cxn modelId="{DC0D3C4A-0E43-4C25-BE4D-DB266AB0ABA4}" type="presOf" srcId="{BD831E8D-AFAD-46A6-82B6-DB1EC2264278}" destId="{61B8509F-BCB1-42C8-879F-69890A7970D5}" srcOrd="0" destOrd="0" presId="urn:microsoft.com/office/officeart/2005/8/layout/hierarchy3"/>
    <dgm:cxn modelId="{2E5B5F4A-9DE3-4CF7-B18C-1379F59645A8}" type="presOf" srcId="{814D3CBF-6D05-4209-8562-5162AB44B769}" destId="{CA56C93A-BE20-4061-9C28-5C30AF3A399E}" srcOrd="1" destOrd="0" presId="urn:microsoft.com/office/officeart/2005/8/layout/hierarchy3"/>
    <dgm:cxn modelId="{942AB04C-843A-41B0-9165-63B9B41BA219}" srcId="{AC1DE832-ED7A-4062-AAC9-7BEB92FD188E}" destId="{D8F3B909-E0B0-4E60-8DEA-A5AF8CBCD492}" srcOrd="0" destOrd="0" parTransId="{44B50AA5-61A6-4330-A58F-D6CD00544709}" sibTransId="{462AC8B3-EF70-4D30-AB7E-70ABB10FE8E8}"/>
    <dgm:cxn modelId="{81119874-241E-4FB5-A880-32A6FD924A73}" type="presOf" srcId="{0280E43E-ADDA-4441-B7AC-43377F8BB149}" destId="{3373D067-92E4-4222-A1DB-34A9232C494D}" srcOrd="0" destOrd="0" presId="urn:microsoft.com/office/officeart/2005/8/layout/hierarchy3"/>
    <dgm:cxn modelId="{65E9277A-B152-499C-83D4-7D6D03C334D6}" type="presOf" srcId="{5DBA408B-AE55-477B-8B67-422715A5683F}" destId="{2A0304BB-8D5D-491D-A603-F991500BE2FE}" srcOrd="1" destOrd="0" presId="urn:microsoft.com/office/officeart/2005/8/layout/hierarchy3"/>
    <dgm:cxn modelId="{3A8B8F85-7A07-48F5-836C-12E54E4AA664}" type="presOf" srcId="{5DBA408B-AE55-477B-8B67-422715A5683F}" destId="{61457BB6-332E-4864-9526-60A7663D64FE}" srcOrd="0" destOrd="0" presId="urn:microsoft.com/office/officeart/2005/8/layout/hierarchy3"/>
    <dgm:cxn modelId="{99685B86-74A4-476B-8549-66AE94100701}" type="presOf" srcId="{D8F3B909-E0B0-4E60-8DEA-A5AF8CBCD492}" destId="{FE19C4DF-A0AE-4426-A306-DAABAC53588C}" srcOrd="1" destOrd="0" presId="urn:microsoft.com/office/officeart/2005/8/layout/hierarchy3"/>
    <dgm:cxn modelId="{FACD7387-9C5C-4CB2-98F6-86C9E9D472EE}" srcId="{814D3CBF-6D05-4209-8562-5162AB44B769}" destId="{C9029BF6-1641-431C-8C84-7D9E511CEA16}" srcOrd="0" destOrd="0" parTransId="{FB05C3FA-5BF2-4FD5-B219-1D85243509E1}" sibTransId="{5ED73FEB-4367-4026-A5FD-55D62EAD7B1F}"/>
    <dgm:cxn modelId="{9CF5788B-4BB7-49EC-A84E-0C3F99216059}" type="presOf" srcId="{D8F3B909-E0B0-4E60-8DEA-A5AF8CBCD492}" destId="{63FEE7C4-9FB0-48D8-82D2-E8B09619F377}" srcOrd="0" destOrd="0" presId="urn:microsoft.com/office/officeart/2005/8/layout/hierarchy3"/>
    <dgm:cxn modelId="{FB7A3F91-F03F-423C-9A0D-075E799ABB66}" type="presOf" srcId="{814D3CBF-6D05-4209-8562-5162AB44B769}" destId="{FFF2F34A-2C65-477E-BC09-BB4CFA4F7017}" srcOrd="0" destOrd="0" presId="urn:microsoft.com/office/officeart/2005/8/layout/hierarchy3"/>
    <dgm:cxn modelId="{77DF109D-4121-47FA-BBFE-63899B4C15D7}" srcId="{AC1DE832-ED7A-4062-AAC9-7BEB92FD188E}" destId="{5DBA408B-AE55-477B-8B67-422715A5683F}" srcOrd="1" destOrd="0" parTransId="{43F89473-6064-4C34-AFA4-7CBE307F4535}" sibTransId="{D614BB42-AF01-4C6E-BF1B-B68982192DAE}"/>
    <dgm:cxn modelId="{29860B9E-4E90-4392-9D28-4D21732E3EB3}" type="presOf" srcId="{D29AB2B4-C482-410D-99EA-116655F18766}" destId="{94A0626A-E472-426F-A049-BE9B0B02F83E}" srcOrd="1" destOrd="0" presId="urn:microsoft.com/office/officeart/2005/8/layout/hierarchy3"/>
    <dgm:cxn modelId="{EC0094B8-67C0-4D59-B354-EC6A4B846353}" type="presOf" srcId="{BD831E8D-AFAD-46A6-82B6-DB1EC2264278}" destId="{3CBF9F61-FA6F-4F27-B605-42BED4961038}" srcOrd="1" destOrd="0" presId="urn:microsoft.com/office/officeart/2005/8/layout/hierarchy3"/>
    <dgm:cxn modelId="{46ECB2B9-6658-430C-9465-5F80BF3E8E3C}" type="presOf" srcId="{33BA97DB-E4E2-46BD-85A8-248354701D05}" destId="{8A166A03-B7B9-4659-9E64-872E1E7E6A84}" srcOrd="0" destOrd="0" presId="urn:microsoft.com/office/officeart/2005/8/layout/hierarchy3"/>
    <dgm:cxn modelId="{91F8BABD-43F8-45F3-BBA7-6BBD967DF55D}" type="presOf" srcId="{187040B6-6BC0-4146-BCBE-B1B85B989052}" destId="{2593D342-88AF-4B6E-B1B2-B476944D4D9D}" srcOrd="0" destOrd="0" presId="urn:microsoft.com/office/officeart/2005/8/layout/hierarchy3"/>
    <dgm:cxn modelId="{E771AAC4-12BA-4223-AD66-A9078FFC61A3}" srcId="{D8F3B909-E0B0-4E60-8DEA-A5AF8CBCD492}" destId="{33BA97DB-E4E2-46BD-85A8-248354701D05}" srcOrd="0" destOrd="0" parTransId="{D56B1BEE-9F2D-4B54-B211-4B0979C69820}" sibTransId="{EFE65F69-886B-446D-8070-EE38A360E57B}"/>
    <dgm:cxn modelId="{8089F1C9-F2F1-44D7-A94A-23062920AE21}" type="presOf" srcId="{F29570AD-A620-4BFE-9BC8-1D1E8F94F6C4}" destId="{2CB22B61-CA55-4FD7-9DDB-CBB06902EF08}" srcOrd="0" destOrd="0" presId="urn:microsoft.com/office/officeart/2005/8/layout/hierarchy3"/>
    <dgm:cxn modelId="{F839D0CD-B335-42E2-8BAE-E4655E1233EA}" srcId="{5DBA408B-AE55-477B-8B67-422715A5683F}" destId="{BFC9C168-5309-4596-8DC2-532B5AF77CC1}" srcOrd="0" destOrd="0" parTransId="{0280E43E-ADDA-4441-B7AC-43377F8BB149}" sibTransId="{31A4CADD-DDDF-4C39-B324-1CCE05CC072E}"/>
    <dgm:cxn modelId="{6FEB8CCE-53FF-4408-BC13-C95BEAA301CE}" type="presOf" srcId="{FB05C3FA-5BF2-4FD5-B219-1D85243509E1}" destId="{F1BA6011-A411-4FCB-BA2E-91FCFC92D400}" srcOrd="0" destOrd="0" presId="urn:microsoft.com/office/officeart/2005/8/layout/hierarchy3"/>
    <dgm:cxn modelId="{29A958D0-1689-4822-98FB-4DEDEDE84732}" type="presOf" srcId="{357367C3-626D-4DB3-9215-D21C5C00DE14}" destId="{8469081F-34D9-44F8-B241-EBA70FED0EF2}" srcOrd="0" destOrd="0" presId="urn:microsoft.com/office/officeart/2005/8/layout/hierarchy3"/>
    <dgm:cxn modelId="{42B766D4-3CFE-49F7-A8BB-CD6CABCFB450}" type="presOf" srcId="{50D3C3AA-6EDE-4CD1-98A7-6B5700C27D33}" destId="{30E9D93C-F5DD-426A-BA47-5EA241248365}" srcOrd="0" destOrd="0" presId="urn:microsoft.com/office/officeart/2005/8/layout/hierarchy3"/>
    <dgm:cxn modelId="{B9D48DDF-62A5-49D6-A117-6C33BCD4C802}" type="presOf" srcId="{D56B1BEE-9F2D-4B54-B211-4B0979C69820}" destId="{83E55105-A6A2-49BC-870F-7EDA7655ADFC}" srcOrd="0" destOrd="0" presId="urn:microsoft.com/office/officeart/2005/8/layout/hierarchy3"/>
    <dgm:cxn modelId="{0634E5E0-B12B-4AD6-ACDE-516F1606917D}" srcId="{AC1DE832-ED7A-4062-AAC9-7BEB92FD188E}" destId="{814D3CBF-6D05-4209-8562-5162AB44B769}" srcOrd="2" destOrd="0" parTransId="{415F2AA6-F88F-4A85-9657-1F74744FE8D9}" sibTransId="{008CB56B-452C-44CA-9D9F-D80C65F67B00}"/>
    <dgm:cxn modelId="{CF8C7BF2-9F7D-4694-AC30-1DF0A22ECDF2}" type="presOf" srcId="{C9029BF6-1641-431C-8C84-7D9E511CEA16}" destId="{4358451E-4F6E-46EE-B969-D50C2AC90CC8}" srcOrd="0" destOrd="0" presId="urn:microsoft.com/office/officeart/2005/8/layout/hierarchy3"/>
    <dgm:cxn modelId="{448C17F9-7A0A-43FF-8844-574CE92DEFFA}" srcId="{D29AB2B4-C482-410D-99EA-116655F18766}" destId="{F29570AD-A620-4BFE-9BC8-1D1E8F94F6C4}" srcOrd="0" destOrd="0" parTransId="{50D3C3AA-6EDE-4CD1-98A7-6B5700C27D33}" sibTransId="{44352E31-7DE5-423E-92C7-2B291C6FB7E1}"/>
    <dgm:cxn modelId="{EC154906-871D-45D3-B9A2-8284C3EDD747}" type="presParOf" srcId="{084CA73F-A51F-4048-8D28-916A22F7B8BC}" destId="{32C0036F-1423-4D13-B4A0-0AD149F78B3B}" srcOrd="0" destOrd="0" presId="urn:microsoft.com/office/officeart/2005/8/layout/hierarchy3"/>
    <dgm:cxn modelId="{2258CEC8-0152-4C2E-9C18-879F1B6A5381}" type="presParOf" srcId="{32C0036F-1423-4D13-B4A0-0AD149F78B3B}" destId="{3E48DAE8-5CAC-4E7D-91F1-A8F9523CB4C9}" srcOrd="0" destOrd="0" presId="urn:microsoft.com/office/officeart/2005/8/layout/hierarchy3"/>
    <dgm:cxn modelId="{70C40956-3065-4392-96CF-4CD900BAB714}" type="presParOf" srcId="{3E48DAE8-5CAC-4E7D-91F1-A8F9523CB4C9}" destId="{63FEE7C4-9FB0-48D8-82D2-E8B09619F377}" srcOrd="0" destOrd="0" presId="urn:microsoft.com/office/officeart/2005/8/layout/hierarchy3"/>
    <dgm:cxn modelId="{101FCFA7-4800-44BB-828F-ACB9C84E08EB}" type="presParOf" srcId="{3E48DAE8-5CAC-4E7D-91F1-A8F9523CB4C9}" destId="{FE19C4DF-A0AE-4426-A306-DAABAC53588C}" srcOrd="1" destOrd="0" presId="urn:microsoft.com/office/officeart/2005/8/layout/hierarchy3"/>
    <dgm:cxn modelId="{E941689E-EBF8-49BB-9663-A98E223C67DF}" type="presParOf" srcId="{32C0036F-1423-4D13-B4A0-0AD149F78B3B}" destId="{819EB169-0C64-41C0-9977-1ACF37066625}" srcOrd="1" destOrd="0" presId="urn:microsoft.com/office/officeart/2005/8/layout/hierarchy3"/>
    <dgm:cxn modelId="{914F8E69-32B0-47D2-AEE0-9885715CCB8A}" type="presParOf" srcId="{819EB169-0C64-41C0-9977-1ACF37066625}" destId="{83E55105-A6A2-49BC-870F-7EDA7655ADFC}" srcOrd="0" destOrd="0" presId="urn:microsoft.com/office/officeart/2005/8/layout/hierarchy3"/>
    <dgm:cxn modelId="{09E24699-9516-469D-B79A-AC972D8FDD44}" type="presParOf" srcId="{819EB169-0C64-41C0-9977-1ACF37066625}" destId="{8A166A03-B7B9-4659-9E64-872E1E7E6A84}" srcOrd="1" destOrd="0" presId="urn:microsoft.com/office/officeart/2005/8/layout/hierarchy3"/>
    <dgm:cxn modelId="{B0355CA7-C584-455F-A928-2CB9A23BB81B}" type="presParOf" srcId="{084CA73F-A51F-4048-8D28-916A22F7B8BC}" destId="{517602A8-3A38-4D44-AE42-6B5EB0DD7AFB}" srcOrd="1" destOrd="0" presId="urn:microsoft.com/office/officeart/2005/8/layout/hierarchy3"/>
    <dgm:cxn modelId="{B1561B5A-36EE-4A4A-8298-415CDFC9B608}" type="presParOf" srcId="{517602A8-3A38-4D44-AE42-6B5EB0DD7AFB}" destId="{7E36FE4C-A2CB-4962-9572-73ECDC712387}" srcOrd="0" destOrd="0" presId="urn:microsoft.com/office/officeart/2005/8/layout/hierarchy3"/>
    <dgm:cxn modelId="{C8476789-9CD4-40BC-A8EE-3BA209C6BFA7}" type="presParOf" srcId="{7E36FE4C-A2CB-4962-9572-73ECDC712387}" destId="{61457BB6-332E-4864-9526-60A7663D64FE}" srcOrd="0" destOrd="0" presId="urn:microsoft.com/office/officeart/2005/8/layout/hierarchy3"/>
    <dgm:cxn modelId="{8E5EDB12-D062-4C20-93A8-D5AEDFD6981A}" type="presParOf" srcId="{7E36FE4C-A2CB-4962-9572-73ECDC712387}" destId="{2A0304BB-8D5D-491D-A603-F991500BE2FE}" srcOrd="1" destOrd="0" presId="urn:microsoft.com/office/officeart/2005/8/layout/hierarchy3"/>
    <dgm:cxn modelId="{17561426-328A-4068-9252-24F19465DE9C}" type="presParOf" srcId="{517602A8-3A38-4D44-AE42-6B5EB0DD7AFB}" destId="{355AE33D-B644-427A-B433-DF7F90AB7BE2}" srcOrd="1" destOrd="0" presId="urn:microsoft.com/office/officeart/2005/8/layout/hierarchy3"/>
    <dgm:cxn modelId="{4A7AB29E-E61C-499D-99BB-9370C30B6462}" type="presParOf" srcId="{355AE33D-B644-427A-B433-DF7F90AB7BE2}" destId="{3373D067-92E4-4222-A1DB-34A9232C494D}" srcOrd="0" destOrd="0" presId="urn:microsoft.com/office/officeart/2005/8/layout/hierarchy3"/>
    <dgm:cxn modelId="{1755D8A8-839C-488F-8D02-2E209EDCAB24}" type="presParOf" srcId="{355AE33D-B644-427A-B433-DF7F90AB7BE2}" destId="{0DF65C55-5120-427B-A404-24B5C1E800AA}" srcOrd="1" destOrd="0" presId="urn:microsoft.com/office/officeart/2005/8/layout/hierarchy3"/>
    <dgm:cxn modelId="{7C89C38C-D730-46BA-8A83-604F90E72058}" type="presParOf" srcId="{084CA73F-A51F-4048-8D28-916A22F7B8BC}" destId="{EA481C86-3098-4DFC-9B61-13171E967227}" srcOrd="2" destOrd="0" presId="urn:microsoft.com/office/officeart/2005/8/layout/hierarchy3"/>
    <dgm:cxn modelId="{3D0130D4-D9AE-4D51-B491-AFC2FA3429E9}" type="presParOf" srcId="{EA481C86-3098-4DFC-9B61-13171E967227}" destId="{7D3C2963-D2D1-4295-9DB7-F669F243FEEE}" srcOrd="0" destOrd="0" presId="urn:microsoft.com/office/officeart/2005/8/layout/hierarchy3"/>
    <dgm:cxn modelId="{181200FE-DA93-413D-A792-686F2119983D}" type="presParOf" srcId="{7D3C2963-D2D1-4295-9DB7-F669F243FEEE}" destId="{FFF2F34A-2C65-477E-BC09-BB4CFA4F7017}" srcOrd="0" destOrd="0" presId="urn:microsoft.com/office/officeart/2005/8/layout/hierarchy3"/>
    <dgm:cxn modelId="{A1597069-FA4D-4C24-BF96-A27DB4CBDDEF}" type="presParOf" srcId="{7D3C2963-D2D1-4295-9DB7-F669F243FEEE}" destId="{CA56C93A-BE20-4061-9C28-5C30AF3A399E}" srcOrd="1" destOrd="0" presId="urn:microsoft.com/office/officeart/2005/8/layout/hierarchy3"/>
    <dgm:cxn modelId="{838A2873-CAF9-4E68-913A-1DF1A6CB24D7}" type="presParOf" srcId="{EA481C86-3098-4DFC-9B61-13171E967227}" destId="{4598C1CD-E8B1-4E20-A0D7-092624AF28D9}" srcOrd="1" destOrd="0" presId="urn:microsoft.com/office/officeart/2005/8/layout/hierarchy3"/>
    <dgm:cxn modelId="{34B7ACA1-090B-4E6D-AFA8-E75D92EC5331}" type="presParOf" srcId="{4598C1CD-E8B1-4E20-A0D7-092624AF28D9}" destId="{F1BA6011-A411-4FCB-BA2E-91FCFC92D400}" srcOrd="0" destOrd="0" presId="urn:microsoft.com/office/officeart/2005/8/layout/hierarchy3"/>
    <dgm:cxn modelId="{A8C679B7-2768-4605-9BF2-66E14D9B98AD}" type="presParOf" srcId="{4598C1CD-E8B1-4E20-A0D7-092624AF28D9}" destId="{4358451E-4F6E-46EE-B969-D50C2AC90CC8}" srcOrd="1" destOrd="0" presId="urn:microsoft.com/office/officeart/2005/8/layout/hierarchy3"/>
    <dgm:cxn modelId="{A9660C60-0E93-420B-B9C1-718D06526073}" type="presParOf" srcId="{084CA73F-A51F-4048-8D28-916A22F7B8BC}" destId="{9D80A481-34A6-415F-BBF3-30656DFA8389}" srcOrd="3" destOrd="0" presId="urn:microsoft.com/office/officeart/2005/8/layout/hierarchy3"/>
    <dgm:cxn modelId="{C357F844-5A60-44AD-AD17-DCEE12467C59}" type="presParOf" srcId="{9D80A481-34A6-415F-BBF3-30656DFA8389}" destId="{AABA4EB1-BDB6-402B-8CC2-9C4401FD7D94}" srcOrd="0" destOrd="0" presId="urn:microsoft.com/office/officeart/2005/8/layout/hierarchy3"/>
    <dgm:cxn modelId="{D6F83024-736A-4435-9CD5-69DDCDE62F68}" type="presParOf" srcId="{AABA4EB1-BDB6-402B-8CC2-9C4401FD7D94}" destId="{F9F15AB3-53BC-4593-B7B8-DB0D7E16EBED}" srcOrd="0" destOrd="0" presId="urn:microsoft.com/office/officeart/2005/8/layout/hierarchy3"/>
    <dgm:cxn modelId="{E697F2C1-AD45-4AFF-AF4F-D97289896DBC}" type="presParOf" srcId="{AABA4EB1-BDB6-402B-8CC2-9C4401FD7D94}" destId="{94A0626A-E472-426F-A049-BE9B0B02F83E}" srcOrd="1" destOrd="0" presId="urn:microsoft.com/office/officeart/2005/8/layout/hierarchy3"/>
    <dgm:cxn modelId="{A8E3E7DA-C9D1-49F9-93F5-CEDE92ADFC95}" type="presParOf" srcId="{9D80A481-34A6-415F-BBF3-30656DFA8389}" destId="{12AFC8A2-1E76-48D5-B90F-083F5CA9A01C}" srcOrd="1" destOrd="0" presId="urn:microsoft.com/office/officeart/2005/8/layout/hierarchy3"/>
    <dgm:cxn modelId="{79037BD5-AD68-4997-BEF0-290B42E5956D}" type="presParOf" srcId="{12AFC8A2-1E76-48D5-B90F-083F5CA9A01C}" destId="{30E9D93C-F5DD-426A-BA47-5EA241248365}" srcOrd="0" destOrd="0" presId="urn:microsoft.com/office/officeart/2005/8/layout/hierarchy3"/>
    <dgm:cxn modelId="{BA13F2DA-823F-4AE5-809A-812241DAA15F}" type="presParOf" srcId="{12AFC8A2-1E76-48D5-B90F-083F5CA9A01C}" destId="{2CB22B61-CA55-4FD7-9DDB-CBB06902EF08}" srcOrd="1" destOrd="0" presId="urn:microsoft.com/office/officeart/2005/8/layout/hierarchy3"/>
    <dgm:cxn modelId="{81E192B5-F4F2-49AA-951F-36AD82DDB22C}" type="presParOf" srcId="{084CA73F-A51F-4048-8D28-916A22F7B8BC}" destId="{5922322F-E601-4D4D-822A-BAAACB4D863F}" srcOrd="4" destOrd="0" presId="urn:microsoft.com/office/officeart/2005/8/layout/hierarchy3"/>
    <dgm:cxn modelId="{BC08C054-BE54-48EC-90A0-F72D7783DC22}" type="presParOf" srcId="{5922322F-E601-4D4D-822A-BAAACB4D863F}" destId="{E5100393-4557-4F62-B501-7295D393B9D8}" srcOrd="0" destOrd="0" presId="urn:microsoft.com/office/officeart/2005/8/layout/hierarchy3"/>
    <dgm:cxn modelId="{3C0A3951-3C40-4CDC-AAB7-B8109E59CDBC}" type="presParOf" srcId="{E5100393-4557-4F62-B501-7295D393B9D8}" destId="{61B8509F-BCB1-42C8-879F-69890A7970D5}" srcOrd="0" destOrd="0" presId="urn:microsoft.com/office/officeart/2005/8/layout/hierarchy3"/>
    <dgm:cxn modelId="{00423A36-EFE5-494F-A20E-7B67BC3ECB79}" type="presParOf" srcId="{E5100393-4557-4F62-B501-7295D393B9D8}" destId="{3CBF9F61-FA6F-4F27-B605-42BED4961038}" srcOrd="1" destOrd="0" presId="urn:microsoft.com/office/officeart/2005/8/layout/hierarchy3"/>
    <dgm:cxn modelId="{253E3432-A37A-4324-BA19-D855931C77EA}" type="presParOf" srcId="{5922322F-E601-4D4D-822A-BAAACB4D863F}" destId="{F6760BF5-94D1-4431-8EAC-B4014598FFEF}" srcOrd="1" destOrd="0" presId="urn:microsoft.com/office/officeart/2005/8/layout/hierarchy3"/>
    <dgm:cxn modelId="{FA2B3395-F538-4B6B-A987-7E6D1AC93DB5}" type="presParOf" srcId="{F6760BF5-94D1-4431-8EAC-B4014598FFEF}" destId="{8469081F-34D9-44F8-B241-EBA70FED0EF2}" srcOrd="0" destOrd="0" presId="urn:microsoft.com/office/officeart/2005/8/layout/hierarchy3"/>
    <dgm:cxn modelId="{5EB020DA-FBB4-4A03-A62B-2505492B7C55}" type="presParOf" srcId="{F6760BF5-94D1-4431-8EAC-B4014598FFEF}" destId="{2593D342-88AF-4B6E-B1B2-B476944D4D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1DE832-ED7A-4062-AAC9-7BEB92FD188E}" type="doc">
      <dgm:prSet loTypeId="urn:microsoft.com/office/officeart/2005/8/layout/hierarchy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F3B909-E0B0-4E60-8DEA-A5AF8CBCD492}">
      <dgm:prSet phldrT="[Text]"/>
      <dgm:spPr/>
      <dgm:t>
        <a:bodyPr/>
        <a:lstStyle/>
        <a:p>
          <a:r>
            <a:rPr lang="en-IN" dirty="0"/>
            <a:t>shape</a:t>
          </a:r>
        </a:p>
      </dgm:t>
    </dgm:pt>
    <dgm:pt modelId="{44B50AA5-61A6-4330-A58F-D6CD00544709}" type="parTrans" cxnId="{942AB04C-843A-41B0-9165-63B9B41BA219}">
      <dgm:prSet/>
      <dgm:spPr/>
      <dgm:t>
        <a:bodyPr/>
        <a:lstStyle/>
        <a:p>
          <a:endParaRPr lang="en-IN"/>
        </a:p>
      </dgm:t>
    </dgm:pt>
    <dgm:pt modelId="{462AC8B3-EF70-4D30-AB7E-70ABB10FE8E8}" type="sibTrans" cxnId="{942AB04C-843A-41B0-9165-63B9B41BA219}">
      <dgm:prSet/>
      <dgm:spPr/>
      <dgm:t>
        <a:bodyPr/>
        <a:lstStyle/>
        <a:p>
          <a:endParaRPr lang="en-IN"/>
        </a:p>
      </dgm:t>
    </dgm:pt>
    <dgm:pt modelId="{33BA97DB-E4E2-46BD-85A8-248354701D05}">
      <dgm:prSet phldrT="[Text]"/>
      <dgm:spPr/>
      <dgm:t>
        <a:bodyPr/>
        <a:lstStyle/>
        <a:p>
          <a:r>
            <a:rPr lang="en-IN" dirty="0"/>
            <a:t>Returns the number of rows &amp; columns in a data frame</a:t>
          </a:r>
        </a:p>
      </dgm:t>
    </dgm:pt>
    <dgm:pt modelId="{D56B1BEE-9F2D-4B54-B211-4B0979C69820}" type="parTrans" cxnId="{E771AAC4-12BA-4223-AD66-A9078FFC61A3}">
      <dgm:prSet/>
      <dgm:spPr/>
      <dgm:t>
        <a:bodyPr/>
        <a:lstStyle/>
        <a:p>
          <a:endParaRPr lang="en-IN"/>
        </a:p>
      </dgm:t>
    </dgm:pt>
    <dgm:pt modelId="{EFE65F69-886B-446D-8070-EE38A360E57B}" type="sibTrans" cxnId="{E771AAC4-12BA-4223-AD66-A9078FFC61A3}">
      <dgm:prSet/>
      <dgm:spPr/>
      <dgm:t>
        <a:bodyPr/>
        <a:lstStyle/>
        <a:p>
          <a:endParaRPr lang="en-IN"/>
        </a:p>
      </dgm:t>
    </dgm:pt>
    <dgm:pt modelId="{5DBA408B-AE55-477B-8B67-422715A5683F}">
      <dgm:prSet phldrT="[Text]"/>
      <dgm:spPr/>
      <dgm:t>
        <a:bodyPr/>
        <a:lstStyle/>
        <a:p>
          <a:r>
            <a:rPr lang="en-IN" dirty="0" err="1"/>
            <a:t>isnull</a:t>
          </a:r>
          <a:r>
            <a:rPr lang="en-IN" dirty="0"/>
            <a:t>()</a:t>
          </a:r>
        </a:p>
      </dgm:t>
    </dgm:pt>
    <dgm:pt modelId="{43F89473-6064-4C34-AFA4-7CBE307F4535}" type="parTrans" cxnId="{77DF109D-4121-47FA-BBFE-63899B4C15D7}">
      <dgm:prSet/>
      <dgm:spPr/>
      <dgm:t>
        <a:bodyPr/>
        <a:lstStyle/>
        <a:p>
          <a:endParaRPr lang="en-IN"/>
        </a:p>
      </dgm:t>
    </dgm:pt>
    <dgm:pt modelId="{D614BB42-AF01-4C6E-BF1B-B68982192DAE}" type="sibTrans" cxnId="{77DF109D-4121-47FA-BBFE-63899B4C15D7}">
      <dgm:prSet/>
      <dgm:spPr/>
      <dgm:t>
        <a:bodyPr/>
        <a:lstStyle/>
        <a:p>
          <a:endParaRPr lang="en-IN"/>
        </a:p>
      </dgm:t>
    </dgm:pt>
    <dgm:pt modelId="{BFC9C168-5309-4596-8DC2-532B5AF77CC1}">
      <dgm:prSet phldrT="[Text]"/>
      <dgm:spPr/>
      <dgm:t>
        <a:bodyPr/>
        <a:lstStyle/>
        <a:p>
          <a:r>
            <a:rPr lang="en-IN" dirty="0"/>
            <a:t>Returns a Boolean mask indicating which values in a data frame are null</a:t>
          </a:r>
        </a:p>
      </dgm:t>
    </dgm:pt>
    <dgm:pt modelId="{0280E43E-ADDA-4441-B7AC-43377F8BB149}" type="parTrans" cxnId="{F839D0CD-B335-42E2-8BAE-E4655E1233EA}">
      <dgm:prSet/>
      <dgm:spPr/>
      <dgm:t>
        <a:bodyPr/>
        <a:lstStyle/>
        <a:p>
          <a:endParaRPr lang="en-IN"/>
        </a:p>
      </dgm:t>
    </dgm:pt>
    <dgm:pt modelId="{31A4CADD-DDDF-4C39-B324-1CCE05CC072E}" type="sibTrans" cxnId="{F839D0CD-B335-42E2-8BAE-E4655E1233EA}">
      <dgm:prSet/>
      <dgm:spPr/>
      <dgm:t>
        <a:bodyPr/>
        <a:lstStyle/>
        <a:p>
          <a:endParaRPr lang="en-IN"/>
        </a:p>
      </dgm:t>
    </dgm:pt>
    <dgm:pt modelId="{187040B6-6BC0-4146-BCBE-B1B85B989052}">
      <dgm:prSet phldrT="[Text]"/>
      <dgm:spPr/>
      <dgm:t>
        <a:bodyPr/>
        <a:lstStyle/>
        <a:p>
          <a:r>
            <a:rPr lang="en-IN" dirty="0"/>
            <a:t>Creates a pivot table from , aggregate data according to specified rows and columns</a:t>
          </a:r>
        </a:p>
      </dgm:t>
    </dgm:pt>
    <dgm:pt modelId="{357367C3-626D-4DB3-9215-D21C5C00DE14}" type="parTrans" cxnId="{DB208A00-02E4-4DF5-B6D3-F15035E10A85}">
      <dgm:prSet/>
      <dgm:spPr/>
      <dgm:t>
        <a:bodyPr/>
        <a:lstStyle/>
        <a:p>
          <a:endParaRPr lang="en-IN"/>
        </a:p>
      </dgm:t>
    </dgm:pt>
    <dgm:pt modelId="{36A71EB8-A0E1-4093-BB75-F2DF477798C3}" type="sibTrans" cxnId="{DB208A00-02E4-4DF5-B6D3-F15035E10A85}">
      <dgm:prSet/>
      <dgm:spPr/>
      <dgm:t>
        <a:bodyPr/>
        <a:lstStyle/>
        <a:p>
          <a:endParaRPr lang="en-IN"/>
        </a:p>
      </dgm:t>
    </dgm:pt>
    <dgm:pt modelId="{814D3CBF-6D05-4209-8562-5162AB44B769}">
      <dgm:prSet phldrT="[Text]"/>
      <dgm:spPr/>
      <dgm:t>
        <a:bodyPr/>
        <a:lstStyle/>
        <a:p>
          <a:r>
            <a:rPr lang="en-IN" dirty="0" err="1"/>
            <a:t>fillna</a:t>
          </a:r>
          <a:r>
            <a:rPr lang="en-IN" dirty="0"/>
            <a:t>()</a:t>
          </a:r>
        </a:p>
      </dgm:t>
    </dgm:pt>
    <dgm:pt modelId="{415F2AA6-F88F-4A85-9657-1F74744FE8D9}" type="parTrans" cxnId="{0634E5E0-B12B-4AD6-ACDE-516F1606917D}">
      <dgm:prSet/>
      <dgm:spPr/>
      <dgm:t>
        <a:bodyPr/>
        <a:lstStyle/>
        <a:p>
          <a:endParaRPr lang="en-IN"/>
        </a:p>
      </dgm:t>
    </dgm:pt>
    <dgm:pt modelId="{008CB56B-452C-44CA-9D9F-D80C65F67B00}" type="sibTrans" cxnId="{0634E5E0-B12B-4AD6-ACDE-516F1606917D}">
      <dgm:prSet/>
      <dgm:spPr/>
      <dgm:t>
        <a:bodyPr/>
        <a:lstStyle/>
        <a:p>
          <a:endParaRPr lang="en-IN"/>
        </a:p>
      </dgm:t>
    </dgm:pt>
    <dgm:pt modelId="{C9029BF6-1641-431C-8C84-7D9E511CEA16}">
      <dgm:prSet phldrT="[Text]"/>
      <dgm:spPr/>
      <dgm:t>
        <a:bodyPr/>
        <a:lstStyle/>
        <a:p>
          <a:r>
            <a:rPr lang="en-IN" dirty="0"/>
            <a:t>Fills null values in a Data frame with a specified value</a:t>
          </a:r>
        </a:p>
      </dgm:t>
    </dgm:pt>
    <dgm:pt modelId="{FB05C3FA-5BF2-4FD5-B219-1D85243509E1}" type="parTrans" cxnId="{FACD7387-9C5C-4CB2-98F6-86C9E9D472EE}">
      <dgm:prSet/>
      <dgm:spPr/>
      <dgm:t>
        <a:bodyPr/>
        <a:lstStyle/>
        <a:p>
          <a:endParaRPr lang="en-IN"/>
        </a:p>
      </dgm:t>
    </dgm:pt>
    <dgm:pt modelId="{5ED73FEB-4367-4026-A5FD-55D62EAD7B1F}" type="sibTrans" cxnId="{FACD7387-9C5C-4CB2-98F6-86C9E9D472EE}">
      <dgm:prSet/>
      <dgm:spPr/>
      <dgm:t>
        <a:bodyPr/>
        <a:lstStyle/>
        <a:p>
          <a:endParaRPr lang="en-IN"/>
        </a:p>
      </dgm:t>
    </dgm:pt>
    <dgm:pt modelId="{D29AB2B4-C482-410D-99EA-116655F18766}">
      <dgm:prSet phldrT="[Text]"/>
      <dgm:spPr/>
      <dgm:t>
        <a:bodyPr/>
        <a:lstStyle/>
        <a:p>
          <a:r>
            <a:rPr lang="en-IN" dirty="0" err="1"/>
            <a:t>groupby</a:t>
          </a:r>
          <a:r>
            <a:rPr lang="en-IN" dirty="0"/>
            <a:t>()</a:t>
          </a:r>
        </a:p>
      </dgm:t>
    </dgm:pt>
    <dgm:pt modelId="{8EE912EA-6EF4-4A41-9AB5-DBA81AFDCD55}" type="parTrans" cxnId="{9B64B935-0678-4816-B6F6-FF65CA86B19B}">
      <dgm:prSet/>
      <dgm:spPr/>
      <dgm:t>
        <a:bodyPr/>
        <a:lstStyle/>
        <a:p>
          <a:endParaRPr lang="en-IN"/>
        </a:p>
      </dgm:t>
    </dgm:pt>
    <dgm:pt modelId="{1029E4E4-54C2-40C3-A904-3366CB96EB88}" type="sibTrans" cxnId="{9B64B935-0678-4816-B6F6-FF65CA86B19B}">
      <dgm:prSet/>
      <dgm:spPr/>
      <dgm:t>
        <a:bodyPr/>
        <a:lstStyle/>
        <a:p>
          <a:endParaRPr lang="en-IN"/>
        </a:p>
      </dgm:t>
    </dgm:pt>
    <dgm:pt modelId="{BD831E8D-AFAD-46A6-82B6-DB1EC2264278}">
      <dgm:prSet phldrT="[Text]"/>
      <dgm:spPr/>
      <dgm:t>
        <a:bodyPr/>
        <a:lstStyle/>
        <a:p>
          <a:r>
            <a:rPr lang="en-IN" dirty="0" err="1"/>
            <a:t>pivot_table</a:t>
          </a:r>
          <a:r>
            <a:rPr lang="en-IN" dirty="0"/>
            <a:t>()</a:t>
          </a:r>
        </a:p>
      </dgm:t>
    </dgm:pt>
    <dgm:pt modelId="{5CE6149A-6833-48EF-BB3E-0A2BFB30F3E0}" type="parTrans" cxnId="{C2151A1D-ECC8-4EE9-8D3B-A7EC00856E4E}">
      <dgm:prSet/>
      <dgm:spPr/>
      <dgm:t>
        <a:bodyPr/>
        <a:lstStyle/>
        <a:p>
          <a:endParaRPr lang="en-IN"/>
        </a:p>
      </dgm:t>
    </dgm:pt>
    <dgm:pt modelId="{218729DF-D247-467C-AA64-1FE26152318C}" type="sibTrans" cxnId="{C2151A1D-ECC8-4EE9-8D3B-A7EC00856E4E}">
      <dgm:prSet/>
      <dgm:spPr/>
      <dgm:t>
        <a:bodyPr/>
        <a:lstStyle/>
        <a:p>
          <a:endParaRPr lang="en-IN"/>
        </a:p>
      </dgm:t>
    </dgm:pt>
    <dgm:pt modelId="{AA5EB93A-2609-4306-A325-DE6E16C8180E}">
      <dgm:prSet phldrT="[Text]"/>
      <dgm:spPr/>
      <dgm:t>
        <a:bodyPr/>
        <a:lstStyle/>
        <a:p>
          <a:r>
            <a:rPr lang="en-IN" dirty="0"/>
            <a:t>Groups by one or more columns and perform aggregation on each group</a:t>
          </a:r>
        </a:p>
      </dgm:t>
    </dgm:pt>
    <dgm:pt modelId="{3F99E22A-66DB-4208-8F84-2CC68760A476}" type="parTrans" cxnId="{9A548D66-8E58-4E09-B0C9-2D4950E8FE0E}">
      <dgm:prSet/>
      <dgm:spPr/>
      <dgm:t>
        <a:bodyPr/>
        <a:lstStyle/>
        <a:p>
          <a:endParaRPr lang="en-IN"/>
        </a:p>
      </dgm:t>
    </dgm:pt>
    <dgm:pt modelId="{5BB205E0-FFB4-4B5F-AD93-78E19184CD78}" type="sibTrans" cxnId="{9A548D66-8E58-4E09-B0C9-2D4950E8FE0E}">
      <dgm:prSet/>
      <dgm:spPr/>
      <dgm:t>
        <a:bodyPr/>
        <a:lstStyle/>
        <a:p>
          <a:endParaRPr lang="en-IN"/>
        </a:p>
      </dgm:t>
    </dgm:pt>
    <dgm:pt modelId="{084CA73F-A51F-4048-8D28-916A22F7B8BC}" type="pres">
      <dgm:prSet presAssocID="{AC1DE832-ED7A-4062-AAC9-7BEB92FD18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0036F-1423-4D13-B4A0-0AD149F78B3B}" type="pres">
      <dgm:prSet presAssocID="{D8F3B909-E0B0-4E60-8DEA-A5AF8CBCD492}" presName="root" presStyleCnt="0"/>
      <dgm:spPr/>
    </dgm:pt>
    <dgm:pt modelId="{3E48DAE8-5CAC-4E7D-91F1-A8F9523CB4C9}" type="pres">
      <dgm:prSet presAssocID="{D8F3B909-E0B0-4E60-8DEA-A5AF8CBCD492}" presName="rootComposite" presStyleCnt="0"/>
      <dgm:spPr/>
    </dgm:pt>
    <dgm:pt modelId="{63FEE7C4-9FB0-48D8-82D2-E8B09619F377}" type="pres">
      <dgm:prSet presAssocID="{D8F3B909-E0B0-4E60-8DEA-A5AF8CBCD492}" presName="rootText" presStyleLbl="node1" presStyleIdx="0" presStyleCnt="5"/>
      <dgm:spPr/>
    </dgm:pt>
    <dgm:pt modelId="{FE19C4DF-A0AE-4426-A306-DAABAC53588C}" type="pres">
      <dgm:prSet presAssocID="{D8F3B909-E0B0-4E60-8DEA-A5AF8CBCD492}" presName="rootConnector" presStyleLbl="node1" presStyleIdx="0" presStyleCnt="5"/>
      <dgm:spPr/>
    </dgm:pt>
    <dgm:pt modelId="{819EB169-0C64-41C0-9977-1ACF37066625}" type="pres">
      <dgm:prSet presAssocID="{D8F3B909-E0B0-4E60-8DEA-A5AF8CBCD492}" presName="childShape" presStyleCnt="0"/>
      <dgm:spPr/>
    </dgm:pt>
    <dgm:pt modelId="{83E55105-A6A2-49BC-870F-7EDA7655ADFC}" type="pres">
      <dgm:prSet presAssocID="{D56B1BEE-9F2D-4B54-B211-4B0979C69820}" presName="Name13" presStyleLbl="parChTrans1D2" presStyleIdx="0" presStyleCnt="5"/>
      <dgm:spPr/>
    </dgm:pt>
    <dgm:pt modelId="{8A166A03-B7B9-4659-9E64-872E1E7E6A84}" type="pres">
      <dgm:prSet presAssocID="{33BA97DB-E4E2-46BD-85A8-248354701D05}" presName="childText" presStyleLbl="bgAcc1" presStyleIdx="0" presStyleCnt="5">
        <dgm:presLayoutVars>
          <dgm:bulletEnabled val="1"/>
        </dgm:presLayoutVars>
      </dgm:prSet>
      <dgm:spPr/>
    </dgm:pt>
    <dgm:pt modelId="{517602A8-3A38-4D44-AE42-6B5EB0DD7AFB}" type="pres">
      <dgm:prSet presAssocID="{5DBA408B-AE55-477B-8B67-422715A5683F}" presName="root" presStyleCnt="0"/>
      <dgm:spPr/>
    </dgm:pt>
    <dgm:pt modelId="{7E36FE4C-A2CB-4962-9572-73ECDC712387}" type="pres">
      <dgm:prSet presAssocID="{5DBA408B-AE55-477B-8B67-422715A5683F}" presName="rootComposite" presStyleCnt="0"/>
      <dgm:spPr/>
    </dgm:pt>
    <dgm:pt modelId="{61457BB6-332E-4864-9526-60A7663D64FE}" type="pres">
      <dgm:prSet presAssocID="{5DBA408B-AE55-477B-8B67-422715A5683F}" presName="rootText" presStyleLbl="node1" presStyleIdx="1" presStyleCnt="5"/>
      <dgm:spPr/>
    </dgm:pt>
    <dgm:pt modelId="{2A0304BB-8D5D-491D-A603-F991500BE2FE}" type="pres">
      <dgm:prSet presAssocID="{5DBA408B-AE55-477B-8B67-422715A5683F}" presName="rootConnector" presStyleLbl="node1" presStyleIdx="1" presStyleCnt="5"/>
      <dgm:spPr/>
    </dgm:pt>
    <dgm:pt modelId="{355AE33D-B644-427A-B433-DF7F90AB7BE2}" type="pres">
      <dgm:prSet presAssocID="{5DBA408B-AE55-477B-8B67-422715A5683F}" presName="childShape" presStyleCnt="0"/>
      <dgm:spPr/>
    </dgm:pt>
    <dgm:pt modelId="{3373D067-92E4-4222-A1DB-34A9232C494D}" type="pres">
      <dgm:prSet presAssocID="{0280E43E-ADDA-4441-B7AC-43377F8BB149}" presName="Name13" presStyleLbl="parChTrans1D2" presStyleIdx="1" presStyleCnt="5"/>
      <dgm:spPr/>
    </dgm:pt>
    <dgm:pt modelId="{0DF65C55-5120-427B-A404-24B5C1E800AA}" type="pres">
      <dgm:prSet presAssocID="{BFC9C168-5309-4596-8DC2-532B5AF77CC1}" presName="childText" presStyleLbl="bgAcc1" presStyleIdx="1" presStyleCnt="5">
        <dgm:presLayoutVars>
          <dgm:bulletEnabled val="1"/>
        </dgm:presLayoutVars>
      </dgm:prSet>
      <dgm:spPr/>
    </dgm:pt>
    <dgm:pt modelId="{EA481C86-3098-4DFC-9B61-13171E967227}" type="pres">
      <dgm:prSet presAssocID="{814D3CBF-6D05-4209-8562-5162AB44B769}" presName="root" presStyleCnt="0"/>
      <dgm:spPr/>
    </dgm:pt>
    <dgm:pt modelId="{7D3C2963-D2D1-4295-9DB7-F669F243FEEE}" type="pres">
      <dgm:prSet presAssocID="{814D3CBF-6D05-4209-8562-5162AB44B769}" presName="rootComposite" presStyleCnt="0"/>
      <dgm:spPr/>
    </dgm:pt>
    <dgm:pt modelId="{FFF2F34A-2C65-477E-BC09-BB4CFA4F7017}" type="pres">
      <dgm:prSet presAssocID="{814D3CBF-6D05-4209-8562-5162AB44B769}" presName="rootText" presStyleLbl="node1" presStyleIdx="2" presStyleCnt="5"/>
      <dgm:spPr/>
    </dgm:pt>
    <dgm:pt modelId="{CA56C93A-BE20-4061-9C28-5C30AF3A399E}" type="pres">
      <dgm:prSet presAssocID="{814D3CBF-6D05-4209-8562-5162AB44B769}" presName="rootConnector" presStyleLbl="node1" presStyleIdx="2" presStyleCnt="5"/>
      <dgm:spPr/>
    </dgm:pt>
    <dgm:pt modelId="{4598C1CD-E8B1-4E20-A0D7-092624AF28D9}" type="pres">
      <dgm:prSet presAssocID="{814D3CBF-6D05-4209-8562-5162AB44B769}" presName="childShape" presStyleCnt="0"/>
      <dgm:spPr/>
    </dgm:pt>
    <dgm:pt modelId="{F1BA6011-A411-4FCB-BA2E-91FCFC92D400}" type="pres">
      <dgm:prSet presAssocID="{FB05C3FA-5BF2-4FD5-B219-1D85243509E1}" presName="Name13" presStyleLbl="parChTrans1D2" presStyleIdx="2" presStyleCnt="5"/>
      <dgm:spPr/>
    </dgm:pt>
    <dgm:pt modelId="{4358451E-4F6E-46EE-B969-D50C2AC90CC8}" type="pres">
      <dgm:prSet presAssocID="{C9029BF6-1641-431C-8C84-7D9E511CEA16}" presName="childText" presStyleLbl="bgAcc1" presStyleIdx="2" presStyleCnt="5">
        <dgm:presLayoutVars>
          <dgm:bulletEnabled val="1"/>
        </dgm:presLayoutVars>
      </dgm:prSet>
      <dgm:spPr/>
    </dgm:pt>
    <dgm:pt modelId="{9D80A481-34A6-415F-BBF3-30656DFA8389}" type="pres">
      <dgm:prSet presAssocID="{D29AB2B4-C482-410D-99EA-116655F18766}" presName="root" presStyleCnt="0"/>
      <dgm:spPr/>
    </dgm:pt>
    <dgm:pt modelId="{AABA4EB1-BDB6-402B-8CC2-9C4401FD7D94}" type="pres">
      <dgm:prSet presAssocID="{D29AB2B4-C482-410D-99EA-116655F18766}" presName="rootComposite" presStyleCnt="0"/>
      <dgm:spPr/>
    </dgm:pt>
    <dgm:pt modelId="{F9F15AB3-53BC-4593-B7B8-DB0D7E16EBED}" type="pres">
      <dgm:prSet presAssocID="{D29AB2B4-C482-410D-99EA-116655F18766}" presName="rootText" presStyleLbl="node1" presStyleIdx="3" presStyleCnt="5"/>
      <dgm:spPr/>
    </dgm:pt>
    <dgm:pt modelId="{94A0626A-E472-426F-A049-BE9B0B02F83E}" type="pres">
      <dgm:prSet presAssocID="{D29AB2B4-C482-410D-99EA-116655F18766}" presName="rootConnector" presStyleLbl="node1" presStyleIdx="3" presStyleCnt="5"/>
      <dgm:spPr/>
    </dgm:pt>
    <dgm:pt modelId="{12AFC8A2-1E76-48D5-B90F-083F5CA9A01C}" type="pres">
      <dgm:prSet presAssocID="{D29AB2B4-C482-410D-99EA-116655F18766}" presName="childShape" presStyleCnt="0"/>
      <dgm:spPr/>
    </dgm:pt>
    <dgm:pt modelId="{CE052793-1602-4A05-AD28-246984A8CDA1}" type="pres">
      <dgm:prSet presAssocID="{3F99E22A-66DB-4208-8F84-2CC68760A476}" presName="Name13" presStyleLbl="parChTrans1D2" presStyleIdx="3" presStyleCnt="5"/>
      <dgm:spPr/>
    </dgm:pt>
    <dgm:pt modelId="{4A6975D9-D70D-4877-85C9-1A66FC44DF8E}" type="pres">
      <dgm:prSet presAssocID="{AA5EB93A-2609-4306-A325-DE6E16C8180E}" presName="childText" presStyleLbl="bgAcc1" presStyleIdx="3" presStyleCnt="5">
        <dgm:presLayoutVars>
          <dgm:bulletEnabled val="1"/>
        </dgm:presLayoutVars>
      </dgm:prSet>
      <dgm:spPr/>
    </dgm:pt>
    <dgm:pt modelId="{5922322F-E601-4D4D-822A-BAAACB4D863F}" type="pres">
      <dgm:prSet presAssocID="{BD831E8D-AFAD-46A6-82B6-DB1EC2264278}" presName="root" presStyleCnt="0"/>
      <dgm:spPr/>
    </dgm:pt>
    <dgm:pt modelId="{E5100393-4557-4F62-B501-7295D393B9D8}" type="pres">
      <dgm:prSet presAssocID="{BD831E8D-AFAD-46A6-82B6-DB1EC2264278}" presName="rootComposite" presStyleCnt="0"/>
      <dgm:spPr/>
    </dgm:pt>
    <dgm:pt modelId="{61B8509F-BCB1-42C8-879F-69890A7970D5}" type="pres">
      <dgm:prSet presAssocID="{BD831E8D-AFAD-46A6-82B6-DB1EC2264278}" presName="rootText" presStyleLbl="node1" presStyleIdx="4" presStyleCnt="5"/>
      <dgm:spPr/>
    </dgm:pt>
    <dgm:pt modelId="{3CBF9F61-FA6F-4F27-B605-42BED4961038}" type="pres">
      <dgm:prSet presAssocID="{BD831E8D-AFAD-46A6-82B6-DB1EC2264278}" presName="rootConnector" presStyleLbl="node1" presStyleIdx="4" presStyleCnt="5"/>
      <dgm:spPr/>
    </dgm:pt>
    <dgm:pt modelId="{F6760BF5-94D1-4431-8EAC-B4014598FFEF}" type="pres">
      <dgm:prSet presAssocID="{BD831E8D-AFAD-46A6-82B6-DB1EC2264278}" presName="childShape" presStyleCnt="0"/>
      <dgm:spPr/>
    </dgm:pt>
    <dgm:pt modelId="{8469081F-34D9-44F8-B241-EBA70FED0EF2}" type="pres">
      <dgm:prSet presAssocID="{357367C3-626D-4DB3-9215-D21C5C00DE14}" presName="Name13" presStyleLbl="parChTrans1D2" presStyleIdx="4" presStyleCnt="5"/>
      <dgm:spPr/>
    </dgm:pt>
    <dgm:pt modelId="{2593D342-88AF-4B6E-B1B2-B476944D4D9D}" type="pres">
      <dgm:prSet presAssocID="{187040B6-6BC0-4146-BCBE-B1B85B98905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B208A00-02E4-4DF5-B6D3-F15035E10A85}" srcId="{BD831E8D-AFAD-46A6-82B6-DB1EC2264278}" destId="{187040B6-6BC0-4146-BCBE-B1B85B989052}" srcOrd="0" destOrd="0" parTransId="{357367C3-626D-4DB3-9215-D21C5C00DE14}" sibTransId="{36A71EB8-A0E1-4093-BB75-F2DF477798C3}"/>
    <dgm:cxn modelId="{17553A17-C5D9-499B-8B03-6AD025BD2F10}" type="presOf" srcId="{BFC9C168-5309-4596-8DC2-532B5AF77CC1}" destId="{0DF65C55-5120-427B-A404-24B5C1E800AA}" srcOrd="0" destOrd="0" presId="urn:microsoft.com/office/officeart/2005/8/layout/hierarchy3"/>
    <dgm:cxn modelId="{C2151A1D-ECC8-4EE9-8D3B-A7EC00856E4E}" srcId="{AC1DE832-ED7A-4062-AAC9-7BEB92FD188E}" destId="{BD831E8D-AFAD-46A6-82B6-DB1EC2264278}" srcOrd="4" destOrd="0" parTransId="{5CE6149A-6833-48EF-BB3E-0A2BFB30F3E0}" sibTransId="{218729DF-D247-467C-AA64-1FE26152318C}"/>
    <dgm:cxn modelId="{38749827-E8D1-4225-B296-9EF841F0D703}" type="presOf" srcId="{AC1DE832-ED7A-4062-AAC9-7BEB92FD188E}" destId="{084CA73F-A51F-4048-8D28-916A22F7B8BC}" srcOrd="0" destOrd="0" presId="urn:microsoft.com/office/officeart/2005/8/layout/hierarchy3"/>
    <dgm:cxn modelId="{9B64B935-0678-4816-B6F6-FF65CA86B19B}" srcId="{AC1DE832-ED7A-4062-AAC9-7BEB92FD188E}" destId="{D29AB2B4-C482-410D-99EA-116655F18766}" srcOrd="3" destOrd="0" parTransId="{8EE912EA-6EF4-4A41-9AB5-DBA81AFDCD55}" sibTransId="{1029E4E4-54C2-40C3-A904-3366CB96EB88}"/>
    <dgm:cxn modelId="{F7933B5D-F80D-4794-8296-087AE92CB7B6}" type="presOf" srcId="{D29AB2B4-C482-410D-99EA-116655F18766}" destId="{F9F15AB3-53BC-4593-B7B8-DB0D7E16EBED}" srcOrd="0" destOrd="0" presId="urn:microsoft.com/office/officeart/2005/8/layout/hierarchy3"/>
    <dgm:cxn modelId="{9A548D66-8E58-4E09-B0C9-2D4950E8FE0E}" srcId="{D29AB2B4-C482-410D-99EA-116655F18766}" destId="{AA5EB93A-2609-4306-A325-DE6E16C8180E}" srcOrd="0" destOrd="0" parTransId="{3F99E22A-66DB-4208-8F84-2CC68760A476}" sibTransId="{5BB205E0-FFB4-4B5F-AD93-78E19184CD78}"/>
    <dgm:cxn modelId="{DC0D3C4A-0E43-4C25-BE4D-DB266AB0ABA4}" type="presOf" srcId="{BD831E8D-AFAD-46A6-82B6-DB1EC2264278}" destId="{61B8509F-BCB1-42C8-879F-69890A7970D5}" srcOrd="0" destOrd="0" presId="urn:microsoft.com/office/officeart/2005/8/layout/hierarchy3"/>
    <dgm:cxn modelId="{2E5B5F4A-9DE3-4CF7-B18C-1379F59645A8}" type="presOf" srcId="{814D3CBF-6D05-4209-8562-5162AB44B769}" destId="{CA56C93A-BE20-4061-9C28-5C30AF3A399E}" srcOrd="1" destOrd="0" presId="urn:microsoft.com/office/officeart/2005/8/layout/hierarchy3"/>
    <dgm:cxn modelId="{942AB04C-843A-41B0-9165-63B9B41BA219}" srcId="{AC1DE832-ED7A-4062-AAC9-7BEB92FD188E}" destId="{D8F3B909-E0B0-4E60-8DEA-A5AF8CBCD492}" srcOrd="0" destOrd="0" parTransId="{44B50AA5-61A6-4330-A58F-D6CD00544709}" sibTransId="{462AC8B3-EF70-4D30-AB7E-70ABB10FE8E8}"/>
    <dgm:cxn modelId="{81119874-241E-4FB5-A880-32A6FD924A73}" type="presOf" srcId="{0280E43E-ADDA-4441-B7AC-43377F8BB149}" destId="{3373D067-92E4-4222-A1DB-34A9232C494D}" srcOrd="0" destOrd="0" presId="urn:microsoft.com/office/officeart/2005/8/layout/hierarchy3"/>
    <dgm:cxn modelId="{65E9277A-B152-499C-83D4-7D6D03C334D6}" type="presOf" srcId="{5DBA408B-AE55-477B-8B67-422715A5683F}" destId="{2A0304BB-8D5D-491D-A603-F991500BE2FE}" srcOrd="1" destOrd="0" presId="urn:microsoft.com/office/officeart/2005/8/layout/hierarchy3"/>
    <dgm:cxn modelId="{3A8B8F85-7A07-48F5-836C-12E54E4AA664}" type="presOf" srcId="{5DBA408B-AE55-477B-8B67-422715A5683F}" destId="{61457BB6-332E-4864-9526-60A7663D64FE}" srcOrd="0" destOrd="0" presId="urn:microsoft.com/office/officeart/2005/8/layout/hierarchy3"/>
    <dgm:cxn modelId="{99685B86-74A4-476B-8549-66AE94100701}" type="presOf" srcId="{D8F3B909-E0B0-4E60-8DEA-A5AF8CBCD492}" destId="{FE19C4DF-A0AE-4426-A306-DAABAC53588C}" srcOrd="1" destOrd="0" presId="urn:microsoft.com/office/officeart/2005/8/layout/hierarchy3"/>
    <dgm:cxn modelId="{FACD7387-9C5C-4CB2-98F6-86C9E9D472EE}" srcId="{814D3CBF-6D05-4209-8562-5162AB44B769}" destId="{C9029BF6-1641-431C-8C84-7D9E511CEA16}" srcOrd="0" destOrd="0" parTransId="{FB05C3FA-5BF2-4FD5-B219-1D85243509E1}" sibTransId="{5ED73FEB-4367-4026-A5FD-55D62EAD7B1F}"/>
    <dgm:cxn modelId="{9CF5788B-4BB7-49EC-A84E-0C3F99216059}" type="presOf" srcId="{D8F3B909-E0B0-4E60-8DEA-A5AF8CBCD492}" destId="{63FEE7C4-9FB0-48D8-82D2-E8B09619F377}" srcOrd="0" destOrd="0" presId="urn:microsoft.com/office/officeart/2005/8/layout/hierarchy3"/>
    <dgm:cxn modelId="{FB7A3F91-F03F-423C-9A0D-075E799ABB66}" type="presOf" srcId="{814D3CBF-6D05-4209-8562-5162AB44B769}" destId="{FFF2F34A-2C65-477E-BC09-BB4CFA4F7017}" srcOrd="0" destOrd="0" presId="urn:microsoft.com/office/officeart/2005/8/layout/hierarchy3"/>
    <dgm:cxn modelId="{9BB84D94-2D90-4B13-BDD5-92E1ACD77875}" type="presOf" srcId="{3F99E22A-66DB-4208-8F84-2CC68760A476}" destId="{CE052793-1602-4A05-AD28-246984A8CDA1}" srcOrd="0" destOrd="0" presId="urn:microsoft.com/office/officeart/2005/8/layout/hierarchy3"/>
    <dgm:cxn modelId="{77DF109D-4121-47FA-BBFE-63899B4C15D7}" srcId="{AC1DE832-ED7A-4062-AAC9-7BEB92FD188E}" destId="{5DBA408B-AE55-477B-8B67-422715A5683F}" srcOrd="1" destOrd="0" parTransId="{43F89473-6064-4C34-AFA4-7CBE307F4535}" sibTransId="{D614BB42-AF01-4C6E-BF1B-B68982192DAE}"/>
    <dgm:cxn modelId="{29860B9E-4E90-4392-9D28-4D21732E3EB3}" type="presOf" srcId="{D29AB2B4-C482-410D-99EA-116655F18766}" destId="{94A0626A-E472-426F-A049-BE9B0B02F83E}" srcOrd="1" destOrd="0" presId="urn:microsoft.com/office/officeart/2005/8/layout/hierarchy3"/>
    <dgm:cxn modelId="{EC0094B8-67C0-4D59-B354-EC6A4B846353}" type="presOf" srcId="{BD831E8D-AFAD-46A6-82B6-DB1EC2264278}" destId="{3CBF9F61-FA6F-4F27-B605-42BED4961038}" srcOrd="1" destOrd="0" presId="urn:microsoft.com/office/officeart/2005/8/layout/hierarchy3"/>
    <dgm:cxn modelId="{46ECB2B9-6658-430C-9465-5F80BF3E8E3C}" type="presOf" srcId="{33BA97DB-E4E2-46BD-85A8-248354701D05}" destId="{8A166A03-B7B9-4659-9E64-872E1E7E6A84}" srcOrd="0" destOrd="0" presId="urn:microsoft.com/office/officeart/2005/8/layout/hierarchy3"/>
    <dgm:cxn modelId="{91F8BABD-43F8-45F3-BBA7-6BBD967DF55D}" type="presOf" srcId="{187040B6-6BC0-4146-BCBE-B1B85B989052}" destId="{2593D342-88AF-4B6E-B1B2-B476944D4D9D}" srcOrd="0" destOrd="0" presId="urn:microsoft.com/office/officeart/2005/8/layout/hierarchy3"/>
    <dgm:cxn modelId="{E771AAC4-12BA-4223-AD66-A9078FFC61A3}" srcId="{D8F3B909-E0B0-4E60-8DEA-A5AF8CBCD492}" destId="{33BA97DB-E4E2-46BD-85A8-248354701D05}" srcOrd="0" destOrd="0" parTransId="{D56B1BEE-9F2D-4B54-B211-4B0979C69820}" sibTransId="{EFE65F69-886B-446D-8070-EE38A360E57B}"/>
    <dgm:cxn modelId="{F839D0CD-B335-42E2-8BAE-E4655E1233EA}" srcId="{5DBA408B-AE55-477B-8B67-422715A5683F}" destId="{BFC9C168-5309-4596-8DC2-532B5AF77CC1}" srcOrd="0" destOrd="0" parTransId="{0280E43E-ADDA-4441-B7AC-43377F8BB149}" sibTransId="{31A4CADD-DDDF-4C39-B324-1CCE05CC072E}"/>
    <dgm:cxn modelId="{6FEB8CCE-53FF-4408-BC13-C95BEAA301CE}" type="presOf" srcId="{FB05C3FA-5BF2-4FD5-B219-1D85243509E1}" destId="{F1BA6011-A411-4FCB-BA2E-91FCFC92D400}" srcOrd="0" destOrd="0" presId="urn:microsoft.com/office/officeart/2005/8/layout/hierarchy3"/>
    <dgm:cxn modelId="{29A958D0-1689-4822-98FB-4DEDEDE84732}" type="presOf" srcId="{357367C3-626D-4DB3-9215-D21C5C00DE14}" destId="{8469081F-34D9-44F8-B241-EBA70FED0EF2}" srcOrd="0" destOrd="0" presId="urn:microsoft.com/office/officeart/2005/8/layout/hierarchy3"/>
    <dgm:cxn modelId="{B9D48DDF-62A5-49D6-A117-6C33BCD4C802}" type="presOf" srcId="{D56B1BEE-9F2D-4B54-B211-4B0979C69820}" destId="{83E55105-A6A2-49BC-870F-7EDA7655ADFC}" srcOrd="0" destOrd="0" presId="urn:microsoft.com/office/officeart/2005/8/layout/hierarchy3"/>
    <dgm:cxn modelId="{0634E5E0-B12B-4AD6-ACDE-516F1606917D}" srcId="{AC1DE832-ED7A-4062-AAC9-7BEB92FD188E}" destId="{814D3CBF-6D05-4209-8562-5162AB44B769}" srcOrd="2" destOrd="0" parTransId="{415F2AA6-F88F-4A85-9657-1F74744FE8D9}" sibTransId="{008CB56B-452C-44CA-9D9F-D80C65F67B00}"/>
    <dgm:cxn modelId="{CF8C7BF2-9F7D-4694-AC30-1DF0A22ECDF2}" type="presOf" srcId="{C9029BF6-1641-431C-8C84-7D9E511CEA16}" destId="{4358451E-4F6E-46EE-B969-D50C2AC90CC8}" srcOrd="0" destOrd="0" presId="urn:microsoft.com/office/officeart/2005/8/layout/hierarchy3"/>
    <dgm:cxn modelId="{EE2265F5-3F61-4371-AE7E-50E9E09AD18E}" type="presOf" srcId="{AA5EB93A-2609-4306-A325-DE6E16C8180E}" destId="{4A6975D9-D70D-4877-85C9-1A66FC44DF8E}" srcOrd="0" destOrd="0" presId="urn:microsoft.com/office/officeart/2005/8/layout/hierarchy3"/>
    <dgm:cxn modelId="{EC154906-871D-45D3-B9A2-8284C3EDD747}" type="presParOf" srcId="{084CA73F-A51F-4048-8D28-916A22F7B8BC}" destId="{32C0036F-1423-4D13-B4A0-0AD149F78B3B}" srcOrd="0" destOrd="0" presId="urn:microsoft.com/office/officeart/2005/8/layout/hierarchy3"/>
    <dgm:cxn modelId="{2258CEC8-0152-4C2E-9C18-879F1B6A5381}" type="presParOf" srcId="{32C0036F-1423-4D13-B4A0-0AD149F78B3B}" destId="{3E48DAE8-5CAC-4E7D-91F1-A8F9523CB4C9}" srcOrd="0" destOrd="0" presId="urn:microsoft.com/office/officeart/2005/8/layout/hierarchy3"/>
    <dgm:cxn modelId="{70C40956-3065-4392-96CF-4CD900BAB714}" type="presParOf" srcId="{3E48DAE8-5CAC-4E7D-91F1-A8F9523CB4C9}" destId="{63FEE7C4-9FB0-48D8-82D2-E8B09619F377}" srcOrd="0" destOrd="0" presId="urn:microsoft.com/office/officeart/2005/8/layout/hierarchy3"/>
    <dgm:cxn modelId="{101FCFA7-4800-44BB-828F-ACB9C84E08EB}" type="presParOf" srcId="{3E48DAE8-5CAC-4E7D-91F1-A8F9523CB4C9}" destId="{FE19C4DF-A0AE-4426-A306-DAABAC53588C}" srcOrd="1" destOrd="0" presId="urn:microsoft.com/office/officeart/2005/8/layout/hierarchy3"/>
    <dgm:cxn modelId="{E941689E-EBF8-49BB-9663-A98E223C67DF}" type="presParOf" srcId="{32C0036F-1423-4D13-B4A0-0AD149F78B3B}" destId="{819EB169-0C64-41C0-9977-1ACF37066625}" srcOrd="1" destOrd="0" presId="urn:microsoft.com/office/officeart/2005/8/layout/hierarchy3"/>
    <dgm:cxn modelId="{914F8E69-32B0-47D2-AEE0-9885715CCB8A}" type="presParOf" srcId="{819EB169-0C64-41C0-9977-1ACF37066625}" destId="{83E55105-A6A2-49BC-870F-7EDA7655ADFC}" srcOrd="0" destOrd="0" presId="urn:microsoft.com/office/officeart/2005/8/layout/hierarchy3"/>
    <dgm:cxn modelId="{09E24699-9516-469D-B79A-AC972D8FDD44}" type="presParOf" srcId="{819EB169-0C64-41C0-9977-1ACF37066625}" destId="{8A166A03-B7B9-4659-9E64-872E1E7E6A84}" srcOrd="1" destOrd="0" presId="urn:microsoft.com/office/officeart/2005/8/layout/hierarchy3"/>
    <dgm:cxn modelId="{B0355CA7-C584-455F-A928-2CB9A23BB81B}" type="presParOf" srcId="{084CA73F-A51F-4048-8D28-916A22F7B8BC}" destId="{517602A8-3A38-4D44-AE42-6B5EB0DD7AFB}" srcOrd="1" destOrd="0" presId="urn:microsoft.com/office/officeart/2005/8/layout/hierarchy3"/>
    <dgm:cxn modelId="{B1561B5A-36EE-4A4A-8298-415CDFC9B608}" type="presParOf" srcId="{517602A8-3A38-4D44-AE42-6B5EB0DD7AFB}" destId="{7E36FE4C-A2CB-4962-9572-73ECDC712387}" srcOrd="0" destOrd="0" presId="urn:microsoft.com/office/officeart/2005/8/layout/hierarchy3"/>
    <dgm:cxn modelId="{C8476789-9CD4-40BC-A8EE-3BA209C6BFA7}" type="presParOf" srcId="{7E36FE4C-A2CB-4962-9572-73ECDC712387}" destId="{61457BB6-332E-4864-9526-60A7663D64FE}" srcOrd="0" destOrd="0" presId="urn:microsoft.com/office/officeart/2005/8/layout/hierarchy3"/>
    <dgm:cxn modelId="{8E5EDB12-D062-4C20-93A8-D5AEDFD6981A}" type="presParOf" srcId="{7E36FE4C-A2CB-4962-9572-73ECDC712387}" destId="{2A0304BB-8D5D-491D-A603-F991500BE2FE}" srcOrd="1" destOrd="0" presId="urn:microsoft.com/office/officeart/2005/8/layout/hierarchy3"/>
    <dgm:cxn modelId="{17561426-328A-4068-9252-24F19465DE9C}" type="presParOf" srcId="{517602A8-3A38-4D44-AE42-6B5EB0DD7AFB}" destId="{355AE33D-B644-427A-B433-DF7F90AB7BE2}" srcOrd="1" destOrd="0" presId="urn:microsoft.com/office/officeart/2005/8/layout/hierarchy3"/>
    <dgm:cxn modelId="{4A7AB29E-E61C-499D-99BB-9370C30B6462}" type="presParOf" srcId="{355AE33D-B644-427A-B433-DF7F90AB7BE2}" destId="{3373D067-92E4-4222-A1DB-34A9232C494D}" srcOrd="0" destOrd="0" presId="urn:microsoft.com/office/officeart/2005/8/layout/hierarchy3"/>
    <dgm:cxn modelId="{1755D8A8-839C-488F-8D02-2E209EDCAB24}" type="presParOf" srcId="{355AE33D-B644-427A-B433-DF7F90AB7BE2}" destId="{0DF65C55-5120-427B-A404-24B5C1E800AA}" srcOrd="1" destOrd="0" presId="urn:microsoft.com/office/officeart/2005/8/layout/hierarchy3"/>
    <dgm:cxn modelId="{7C89C38C-D730-46BA-8A83-604F90E72058}" type="presParOf" srcId="{084CA73F-A51F-4048-8D28-916A22F7B8BC}" destId="{EA481C86-3098-4DFC-9B61-13171E967227}" srcOrd="2" destOrd="0" presId="urn:microsoft.com/office/officeart/2005/8/layout/hierarchy3"/>
    <dgm:cxn modelId="{3D0130D4-D9AE-4D51-B491-AFC2FA3429E9}" type="presParOf" srcId="{EA481C86-3098-4DFC-9B61-13171E967227}" destId="{7D3C2963-D2D1-4295-9DB7-F669F243FEEE}" srcOrd="0" destOrd="0" presId="urn:microsoft.com/office/officeart/2005/8/layout/hierarchy3"/>
    <dgm:cxn modelId="{181200FE-DA93-413D-A792-686F2119983D}" type="presParOf" srcId="{7D3C2963-D2D1-4295-9DB7-F669F243FEEE}" destId="{FFF2F34A-2C65-477E-BC09-BB4CFA4F7017}" srcOrd="0" destOrd="0" presId="urn:microsoft.com/office/officeart/2005/8/layout/hierarchy3"/>
    <dgm:cxn modelId="{A1597069-FA4D-4C24-BF96-A27DB4CBDDEF}" type="presParOf" srcId="{7D3C2963-D2D1-4295-9DB7-F669F243FEEE}" destId="{CA56C93A-BE20-4061-9C28-5C30AF3A399E}" srcOrd="1" destOrd="0" presId="urn:microsoft.com/office/officeart/2005/8/layout/hierarchy3"/>
    <dgm:cxn modelId="{838A2873-CAF9-4E68-913A-1DF1A6CB24D7}" type="presParOf" srcId="{EA481C86-3098-4DFC-9B61-13171E967227}" destId="{4598C1CD-E8B1-4E20-A0D7-092624AF28D9}" srcOrd="1" destOrd="0" presId="urn:microsoft.com/office/officeart/2005/8/layout/hierarchy3"/>
    <dgm:cxn modelId="{34B7ACA1-090B-4E6D-AFA8-E75D92EC5331}" type="presParOf" srcId="{4598C1CD-E8B1-4E20-A0D7-092624AF28D9}" destId="{F1BA6011-A411-4FCB-BA2E-91FCFC92D400}" srcOrd="0" destOrd="0" presId="urn:microsoft.com/office/officeart/2005/8/layout/hierarchy3"/>
    <dgm:cxn modelId="{A8C679B7-2768-4605-9BF2-66E14D9B98AD}" type="presParOf" srcId="{4598C1CD-E8B1-4E20-A0D7-092624AF28D9}" destId="{4358451E-4F6E-46EE-B969-D50C2AC90CC8}" srcOrd="1" destOrd="0" presId="urn:microsoft.com/office/officeart/2005/8/layout/hierarchy3"/>
    <dgm:cxn modelId="{A9660C60-0E93-420B-B9C1-718D06526073}" type="presParOf" srcId="{084CA73F-A51F-4048-8D28-916A22F7B8BC}" destId="{9D80A481-34A6-415F-BBF3-30656DFA8389}" srcOrd="3" destOrd="0" presId="urn:microsoft.com/office/officeart/2005/8/layout/hierarchy3"/>
    <dgm:cxn modelId="{C357F844-5A60-44AD-AD17-DCEE12467C59}" type="presParOf" srcId="{9D80A481-34A6-415F-BBF3-30656DFA8389}" destId="{AABA4EB1-BDB6-402B-8CC2-9C4401FD7D94}" srcOrd="0" destOrd="0" presId="urn:microsoft.com/office/officeart/2005/8/layout/hierarchy3"/>
    <dgm:cxn modelId="{D6F83024-736A-4435-9CD5-69DDCDE62F68}" type="presParOf" srcId="{AABA4EB1-BDB6-402B-8CC2-9C4401FD7D94}" destId="{F9F15AB3-53BC-4593-B7B8-DB0D7E16EBED}" srcOrd="0" destOrd="0" presId="urn:microsoft.com/office/officeart/2005/8/layout/hierarchy3"/>
    <dgm:cxn modelId="{E697F2C1-AD45-4AFF-AF4F-D97289896DBC}" type="presParOf" srcId="{AABA4EB1-BDB6-402B-8CC2-9C4401FD7D94}" destId="{94A0626A-E472-426F-A049-BE9B0B02F83E}" srcOrd="1" destOrd="0" presId="urn:microsoft.com/office/officeart/2005/8/layout/hierarchy3"/>
    <dgm:cxn modelId="{A8E3E7DA-C9D1-49F9-93F5-CEDE92ADFC95}" type="presParOf" srcId="{9D80A481-34A6-415F-BBF3-30656DFA8389}" destId="{12AFC8A2-1E76-48D5-B90F-083F5CA9A01C}" srcOrd="1" destOrd="0" presId="urn:microsoft.com/office/officeart/2005/8/layout/hierarchy3"/>
    <dgm:cxn modelId="{3E90B495-49F8-4ED4-A8F1-5A010E2EE208}" type="presParOf" srcId="{12AFC8A2-1E76-48D5-B90F-083F5CA9A01C}" destId="{CE052793-1602-4A05-AD28-246984A8CDA1}" srcOrd="0" destOrd="0" presId="urn:microsoft.com/office/officeart/2005/8/layout/hierarchy3"/>
    <dgm:cxn modelId="{B4E8AFE5-690D-4B7F-B82B-F9B5D8912E23}" type="presParOf" srcId="{12AFC8A2-1E76-48D5-B90F-083F5CA9A01C}" destId="{4A6975D9-D70D-4877-85C9-1A66FC44DF8E}" srcOrd="1" destOrd="0" presId="urn:microsoft.com/office/officeart/2005/8/layout/hierarchy3"/>
    <dgm:cxn modelId="{81E192B5-F4F2-49AA-951F-36AD82DDB22C}" type="presParOf" srcId="{084CA73F-A51F-4048-8D28-916A22F7B8BC}" destId="{5922322F-E601-4D4D-822A-BAAACB4D863F}" srcOrd="4" destOrd="0" presId="urn:microsoft.com/office/officeart/2005/8/layout/hierarchy3"/>
    <dgm:cxn modelId="{BC08C054-BE54-48EC-90A0-F72D7783DC22}" type="presParOf" srcId="{5922322F-E601-4D4D-822A-BAAACB4D863F}" destId="{E5100393-4557-4F62-B501-7295D393B9D8}" srcOrd="0" destOrd="0" presId="urn:microsoft.com/office/officeart/2005/8/layout/hierarchy3"/>
    <dgm:cxn modelId="{3C0A3951-3C40-4CDC-AAB7-B8109E59CDBC}" type="presParOf" srcId="{E5100393-4557-4F62-B501-7295D393B9D8}" destId="{61B8509F-BCB1-42C8-879F-69890A7970D5}" srcOrd="0" destOrd="0" presId="urn:microsoft.com/office/officeart/2005/8/layout/hierarchy3"/>
    <dgm:cxn modelId="{00423A36-EFE5-494F-A20E-7B67BC3ECB79}" type="presParOf" srcId="{E5100393-4557-4F62-B501-7295D393B9D8}" destId="{3CBF9F61-FA6F-4F27-B605-42BED4961038}" srcOrd="1" destOrd="0" presId="urn:microsoft.com/office/officeart/2005/8/layout/hierarchy3"/>
    <dgm:cxn modelId="{253E3432-A37A-4324-BA19-D855931C77EA}" type="presParOf" srcId="{5922322F-E601-4D4D-822A-BAAACB4D863F}" destId="{F6760BF5-94D1-4431-8EAC-B4014598FFEF}" srcOrd="1" destOrd="0" presId="urn:microsoft.com/office/officeart/2005/8/layout/hierarchy3"/>
    <dgm:cxn modelId="{FA2B3395-F538-4B6B-A987-7E6D1AC93DB5}" type="presParOf" srcId="{F6760BF5-94D1-4431-8EAC-B4014598FFEF}" destId="{8469081F-34D9-44F8-B241-EBA70FED0EF2}" srcOrd="0" destOrd="0" presId="urn:microsoft.com/office/officeart/2005/8/layout/hierarchy3"/>
    <dgm:cxn modelId="{5EB020DA-FBB4-4A03-A62B-2505492B7C55}" type="presParOf" srcId="{F6760BF5-94D1-4431-8EAC-B4014598FFEF}" destId="{2593D342-88AF-4B6E-B1B2-B476944D4D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78D9C9-3E15-4650-B19D-4059E18D660D}" type="doc">
      <dgm:prSet loTypeId="urn:microsoft.com/office/officeart/2009/3/layout/BlockDescending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E761E37-F2D6-453A-9C9E-F301B0F0CB69}">
      <dgm:prSet phldrT="[Text]"/>
      <dgm:spPr/>
      <dgm:t>
        <a:bodyPr/>
        <a:lstStyle/>
        <a:p>
          <a:r>
            <a:rPr lang="en-IN" dirty="0"/>
            <a:t>Purpose</a:t>
          </a:r>
        </a:p>
      </dgm:t>
    </dgm:pt>
    <dgm:pt modelId="{C034C2AA-5C9C-4C8F-9DDA-9C33447B83F0}" type="parTrans" cxnId="{C143EE09-FEF4-4985-B630-CD2EE41B4372}">
      <dgm:prSet/>
      <dgm:spPr/>
      <dgm:t>
        <a:bodyPr/>
        <a:lstStyle/>
        <a:p>
          <a:endParaRPr lang="en-IN"/>
        </a:p>
      </dgm:t>
    </dgm:pt>
    <dgm:pt modelId="{B6891481-6800-462B-A114-48FC3E1208AC}" type="sibTrans" cxnId="{C143EE09-FEF4-4985-B630-CD2EE41B4372}">
      <dgm:prSet/>
      <dgm:spPr/>
      <dgm:t>
        <a:bodyPr/>
        <a:lstStyle/>
        <a:p>
          <a:endParaRPr lang="en-IN"/>
        </a:p>
      </dgm:t>
    </dgm:pt>
    <dgm:pt modelId="{EBA6A16D-14D0-4369-A697-719861EAC76A}">
      <dgm:prSet phldrT="[Text]" custT="1"/>
      <dgm:spPr/>
      <dgm:t>
        <a:bodyPr/>
        <a:lstStyle/>
        <a:p>
          <a:r>
            <a:rPr lang="en-IN" sz="1050" dirty="0"/>
            <a:t>Transforming &amp; preparing</a:t>
          </a:r>
        </a:p>
      </dgm:t>
    </dgm:pt>
    <dgm:pt modelId="{3DD6DFEC-F426-4A67-A029-985BBAAB52FD}" type="parTrans" cxnId="{DBA9457E-F678-49C5-A2C6-0E92C5435C5B}">
      <dgm:prSet/>
      <dgm:spPr/>
      <dgm:t>
        <a:bodyPr/>
        <a:lstStyle/>
        <a:p>
          <a:endParaRPr lang="en-IN"/>
        </a:p>
      </dgm:t>
    </dgm:pt>
    <dgm:pt modelId="{FDFA7151-0B91-4A2B-A36B-726A317F7D9C}" type="sibTrans" cxnId="{DBA9457E-F678-49C5-A2C6-0E92C5435C5B}">
      <dgm:prSet/>
      <dgm:spPr/>
      <dgm:t>
        <a:bodyPr/>
        <a:lstStyle/>
        <a:p>
          <a:endParaRPr lang="en-IN"/>
        </a:p>
      </dgm:t>
    </dgm:pt>
    <dgm:pt modelId="{86521D60-8401-4A4B-926D-0FD5550613E6}">
      <dgm:prSet phldrT="[Text]" custT="1"/>
      <dgm:spPr/>
      <dgm:t>
        <a:bodyPr/>
        <a:lstStyle/>
        <a:p>
          <a:r>
            <a:rPr lang="en-IN" sz="1050" dirty="0"/>
            <a:t>Identifying &amp; correcting errors</a:t>
          </a:r>
        </a:p>
      </dgm:t>
    </dgm:pt>
    <dgm:pt modelId="{EDECD3F5-15D3-4097-B07D-258182C0B2D7}" type="parTrans" cxnId="{9794948A-19BD-49C9-89CA-AB62CB012245}">
      <dgm:prSet/>
      <dgm:spPr/>
      <dgm:t>
        <a:bodyPr/>
        <a:lstStyle/>
        <a:p>
          <a:endParaRPr lang="en-IN"/>
        </a:p>
      </dgm:t>
    </dgm:pt>
    <dgm:pt modelId="{FE02979A-0DCE-4425-A53C-7C63CC10E7C7}" type="sibTrans" cxnId="{9794948A-19BD-49C9-89CA-AB62CB012245}">
      <dgm:prSet/>
      <dgm:spPr/>
      <dgm:t>
        <a:bodyPr/>
        <a:lstStyle/>
        <a:p>
          <a:endParaRPr lang="en-IN"/>
        </a:p>
      </dgm:t>
    </dgm:pt>
    <dgm:pt modelId="{488E8F6D-483A-4226-806D-8CEB8E85F1F4}">
      <dgm:prSet phldrT="[Text]"/>
      <dgm:spPr/>
      <dgm:t>
        <a:bodyPr/>
        <a:lstStyle/>
        <a:p>
          <a:r>
            <a:rPr lang="en-IN" dirty="0"/>
            <a:t>Common tasks</a:t>
          </a:r>
        </a:p>
      </dgm:t>
    </dgm:pt>
    <dgm:pt modelId="{914FE486-6E7E-4AB2-9F2F-EFFCD3162BD0}" type="parTrans" cxnId="{BC2C7551-E712-4E9C-B7BF-78E40CEC8676}">
      <dgm:prSet/>
      <dgm:spPr/>
      <dgm:t>
        <a:bodyPr/>
        <a:lstStyle/>
        <a:p>
          <a:endParaRPr lang="en-IN"/>
        </a:p>
      </dgm:t>
    </dgm:pt>
    <dgm:pt modelId="{5619EAC3-67A2-48A7-A49D-54586754B223}" type="sibTrans" cxnId="{BC2C7551-E712-4E9C-B7BF-78E40CEC8676}">
      <dgm:prSet/>
      <dgm:spPr/>
      <dgm:t>
        <a:bodyPr/>
        <a:lstStyle/>
        <a:p>
          <a:endParaRPr lang="en-IN"/>
        </a:p>
      </dgm:t>
    </dgm:pt>
    <dgm:pt modelId="{6A9675DA-DDC5-4066-B119-33FCCBCDFA9A}">
      <dgm:prSet phldrT="[Text]" custT="1"/>
      <dgm:spPr/>
      <dgm:t>
        <a:bodyPr/>
        <a:lstStyle/>
        <a:p>
          <a:r>
            <a:rPr lang="en-IN" sz="1000" dirty="0"/>
            <a:t>Remove duplicate data</a:t>
          </a:r>
        </a:p>
      </dgm:t>
    </dgm:pt>
    <dgm:pt modelId="{90A66B7C-D09F-4F9A-A839-14332893DBCF}" type="parTrans" cxnId="{AE9BE926-6497-43FD-9516-3116D61570A3}">
      <dgm:prSet/>
      <dgm:spPr/>
      <dgm:t>
        <a:bodyPr/>
        <a:lstStyle/>
        <a:p>
          <a:endParaRPr lang="en-IN"/>
        </a:p>
      </dgm:t>
    </dgm:pt>
    <dgm:pt modelId="{661B2C96-729F-4103-8B78-E86D8E0BF971}" type="sibTrans" cxnId="{AE9BE926-6497-43FD-9516-3116D61570A3}">
      <dgm:prSet/>
      <dgm:spPr/>
      <dgm:t>
        <a:bodyPr/>
        <a:lstStyle/>
        <a:p>
          <a:endParaRPr lang="en-IN"/>
        </a:p>
      </dgm:t>
    </dgm:pt>
    <dgm:pt modelId="{454C4CCD-8D76-4570-A85C-7330A4985189}">
      <dgm:prSet phldrT="[Text]" custT="1"/>
      <dgm:spPr/>
      <dgm:t>
        <a:bodyPr/>
        <a:lstStyle/>
        <a:p>
          <a:r>
            <a:rPr lang="en-IN" sz="1000" dirty="0"/>
            <a:t>Filling missing values</a:t>
          </a:r>
        </a:p>
      </dgm:t>
    </dgm:pt>
    <dgm:pt modelId="{A2942B47-4D68-458E-AD34-D1E549422197}" type="parTrans" cxnId="{FFFFAD39-AC8D-41A4-81FC-12F889EC7864}">
      <dgm:prSet/>
      <dgm:spPr/>
      <dgm:t>
        <a:bodyPr/>
        <a:lstStyle/>
        <a:p>
          <a:endParaRPr lang="en-IN"/>
        </a:p>
      </dgm:t>
    </dgm:pt>
    <dgm:pt modelId="{23D7C09F-AE06-4083-9F60-E5FE2E63F4C7}" type="sibTrans" cxnId="{FFFFAD39-AC8D-41A4-81FC-12F889EC7864}">
      <dgm:prSet/>
      <dgm:spPr/>
      <dgm:t>
        <a:bodyPr/>
        <a:lstStyle/>
        <a:p>
          <a:endParaRPr lang="en-IN"/>
        </a:p>
      </dgm:t>
    </dgm:pt>
    <dgm:pt modelId="{962651F7-EE55-4FFE-9AC9-2D2EBAC86E12}">
      <dgm:prSet phldrT="[Text]" custT="1"/>
      <dgm:spPr/>
      <dgm:t>
        <a:bodyPr/>
        <a:lstStyle/>
        <a:p>
          <a:r>
            <a:rPr lang="en-IN" sz="1000" dirty="0"/>
            <a:t>Correcting data formats</a:t>
          </a:r>
        </a:p>
      </dgm:t>
    </dgm:pt>
    <dgm:pt modelId="{46FFF6CB-3F44-467C-AF51-91745A60C56E}" type="parTrans" cxnId="{C1A6F3A0-F56D-48AE-A574-434B0064DA58}">
      <dgm:prSet/>
      <dgm:spPr/>
      <dgm:t>
        <a:bodyPr/>
        <a:lstStyle/>
        <a:p>
          <a:endParaRPr lang="en-IN"/>
        </a:p>
      </dgm:t>
    </dgm:pt>
    <dgm:pt modelId="{1414F456-9112-460B-9381-2B98299FD273}" type="sibTrans" cxnId="{C1A6F3A0-F56D-48AE-A574-434B0064DA58}">
      <dgm:prSet/>
      <dgm:spPr/>
      <dgm:t>
        <a:bodyPr/>
        <a:lstStyle/>
        <a:p>
          <a:endParaRPr lang="en-IN"/>
        </a:p>
      </dgm:t>
    </dgm:pt>
    <dgm:pt modelId="{F7E5BD0A-9B20-4709-8C90-714AA5596138}">
      <dgm:prSet phldrT="[Text]" custT="1"/>
      <dgm:spPr/>
      <dgm:t>
        <a:bodyPr/>
        <a:lstStyle/>
        <a:p>
          <a:r>
            <a:rPr lang="en-IN" sz="1050" dirty="0"/>
            <a:t>Incorrect Conclusions</a:t>
          </a:r>
        </a:p>
      </dgm:t>
    </dgm:pt>
    <dgm:pt modelId="{875A4E18-9F68-421B-959A-47BD275F7C92}" type="parTrans" cxnId="{27DB1545-1204-4464-9DBC-362FE380966A}">
      <dgm:prSet/>
      <dgm:spPr/>
      <dgm:t>
        <a:bodyPr/>
        <a:lstStyle/>
        <a:p>
          <a:endParaRPr lang="en-IN"/>
        </a:p>
      </dgm:t>
    </dgm:pt>
    <dgm:pt modelId="{C7256436-0F85-4557-A7FC-AB3F9E40415E}" type="sibTrans" cxnId="{27DB1545-1204-4464-9DBC-362FE380966A}">
      <dgm:prSet/>
      <dgm:spPr/>
      <dgm:t>
        <a:bodyPr/>
        <a:lstStyle/>
        <a:p>
          <a:endParaRPr lang="en-IN"/>
        </a:p>
      </dgm:t>
    </dgm:pt>
    <dgm:pt modelId="{26CA57F4-01D3-4CAE-99BE-E6795E94158D}">
      <dgm:prSet phldrT="[Text]" custT="1"/>
      <dgm:spPr/>
      <dgm:t>
        <a:bodyPr/>
        <a:lstStyle/>
        <a:p>
          <a:r>
            <a:rPr lang="en-IN" sz="1000" dirty="0"/>
            <a:t>Standardizing data</a:t>
          </a:r>
        </a:p>
      </dgm:t>
    </dgm:pt>
    <dgm:pt modelId="{54EEB49C-72CA-4052-98B9-E21180CC4E9E}" type="parTrans" cxnId="{D51C0A9B-DF4F-4CA3-96C8-4ACF96F607F5}">
      <dgm:prSet/>
      <dgm:spPr/>
      <dgm:t>
        <a:bodyPr/>
        <a:lstStyle/>
        <a:p>
          <a:endParaRPr lang="en-IN"/>
        </a:p>
      </dgm:t>
    </dgm:pt>
    <dgm:pt modelId="{3DEE9BDF-592C-4187-90D1-778C1B5850D1}" type="sibTrans" cxnId="{D51C0A9B-DF4F-4CA3-96C8-4ACF96F607F5}">
      <dgm:prSet/>
      <dgm:spPr/>
      <dgm:t>
        <a:bodyPr/>
        <a:lstStyle/>
        <a:p>
          <a:endParaRPr lang="en-IN"/>
        </a:p>
      </dgm:t>
    </dgm:pt>
    <dgm:pt modelId="{C10C15AE-2754-477E-BB01-818D714D5BC9}">
      <dgm:prSet phldrT="[Text]" custT="1"/>
      <dgm:spPr/>
      <dgm:t>
        <a:bodyPr/>
        <a:lstStyle/>
        <a:p>
          <a:r>
            <a:rPr lang="en-IN" sz="1000" dirty="0"/>
            <a:t>Handling outliers</a:t>
          </a:r>
        </a:p>
      </dgm:t>
    </dgm:pt>
    <dgm:pt modelId="{1756B100-46AB-4A91-875F-B5242AE9838F}" type="parTrans" cxnId="{1D5A6E46-A350-4F32-B708-817C34BFCF9C}">
      <dgm:prSet/>
      <dgm:spPr/>
      <dgm:t>
        <a:bodyPr/>
        <a:lstStyle/>
        <a:p>
          <a:endParaRPr lang="en-IN"/>
        </a:p>
      </dgm:t>
    </dgm:pt>
    <dgm:pt modelId="{9301E938-37C4-4E2B-8D99-040E33D904D8}" type="sibTrans" cxnId="{1D5A6E46-A350-4F32-B708-817C34BFCF9C}">
      <dgm:prSet/>
      <dgm:spPr/>
      <dgm:t>
        <a:bodyPr/>
        <a:lstStyle/>
        <a:p>
          <a:endParaRPr lang="en-IN"/>
        </a:p>
      </dgm:t>
    </dgm:pt>
    <dgm:pt modelId="{6B760834-F220-48E1-9066-05C325225F99}">
      <dgm:prSet phldrT="[Text]"/>
      <dgm:spPr/>
      <dgm:t>
        <a:bodyPr/>
        <a:lstStyle/>
        <a:p>
          <a:r>
            <a:rPr lang="en-IN" dirty="0"/>
            <a:t>Consequences</a:t>
          </a:r>
        </a:p>
      </dgm:t>
    </dgm:pt>
    <dgm:pt modelId="{37ABCAA4-F22B-4D26-AEF3-DBDE3FDC5079}" type="parTrans" cxnId="{63CEA576-447C-4018-A6C0-AD50C616CC5C}">
      <dgm:prSet/>
      <dgm:spPr/>
      <dgm:t>
        <a:bodyPr/>
        <a:lstStyle/>
        <a:p>
          <a:endParaRPr lang="en-IN"/>
        </a:p>
      </dgm:t>
    </dgm:pt>
    <dgm:pt modelId="{61674A8B-E4D0-4F11-B981-8FF6509E7887}" type="sibTrans" cxnId="{63CEA576-447C-4018-A6C0-AD50C616CC5C}">
      <dgm:prSet/>
      <dgm:spPr/>
      <dgm:t>
        <a:bodyPr/>
        <a:lstStyle/>
        <a:p>
          <a:endParaRPr lang="en-IN"/>
        </a:p>
      </dgm:t>
    </dgm:pt>
    <dgm:pt modelId="{E66FDE5C-71E2-4C60-B29D-411C391E38E3}">
      <dgm:prSet phldrT="[Text]" custT="1"/>
      <dgm:spPr/>
      <dgm:t>
        <a:bodyPr/>
        <a:lstStyle/>
        <a:p>
          <a:r>
            <a:rPr lang="en-IN" sz="1050" dirty="0"/>
            <a:t>Misleading insights</a:t>
          </a:r>
        </a:p>
      </dgm:t>
    </dgm:pt>
    <dgm:pt modelId="{18541A83-5EDB-4A46-9D1C-282BC336CD2A}" type="parTrans" cxnId="{476914A7-38A8-4FD4-8E73-BBA532614E50}">
      <dgm:prSet/>
      <dgm:spPr/>
      <dgm:t>
        <a:bodyPr/>
        <a:lstStyle/>
        <a:p>
          <a:endParaRPr lang="en-IN"/>
        </a:p>
      </dgm:t>
    </dgm:pt>
    <dgm:pt modelId="{C4AF5F27-E0E6-478F-A66F-68371B452F26}" type="sibTrans" cxnId="{476914A7-38A8-4FD4-8E73-BBA532614E50}">
      <dgm:prSet/>
      <dgm:spPr/>
      <dgm:t>
        <a:bodyPr/>
        <a:lstStyle/>
        <a:p>
          <a:endParaRPr lang="en-IN"/>
        </a:p>
      </dgm:t>
    </dgm:pt>
    <dgm:pt modelId="{88F13D44-4C7F-4057-88FF-6164C1629284}">
      <dgm:prSet phldrT="[Text]" custT="1"/>
      <dgm:spPr/>
      <dgm:t>
        <a:bodyPr/>
        <a:lstStyle/>
        <a:p>
          <a:r>
            <a:rPr lang="en-IN" sz="1050" dirty="0"/>
            <a:t>Flawed decisions</a:t>
          </a:r>
        </a:p>
      </dgm:t>
    </dgm:pt>
    <dgm:pt modelId="{8AD8FD69-F096-40BF-86A9-041AB3D31D3B}" type="parTrans" cxnId="{F525FCB9-71BA-458A-A145-AFC6D6F6CEA9}">
      <dgm:prSet/>
      <dgm:spPr/>
      <dgm:t>
        <a:bodyPr/>
        <a:lstStyle/>
        <a:p>
          <a:endParaRPr lang="en-IN"/>
        </a:p>
      </dgm:t>
    </dgm:pt>
    <dgm:pt modelId="{A3FF350F-79D3-4FB3-A38C-B6F927E96961}" type="sibTrans" cxnId="{F525FCB9-71BA-458A-A145-AFC6D6F6CEA9}">
      <dgm:prSet/>
      <dgm:spPr/>
      <dgm:t>
        <a:bodyPr/>
        <a:lstStyle/>
        <a:p>
          <a:endParaRPr lang="en-IN"/>
        </a:p>
      </dgm:t>
    </dgm:pt>
    <dgm:pt modelId="{48985FB0-4BFE-4DA3-AF1B-6439060A2923}">
      <dgm:prSet phldrT="[Text]" custT="1"/>
      <dgm:spPr/>
      <dgm:t>
        <a:bodyPr/>
        <a:lstStyle/>
        <a:p>
          <a:endParaRPr lang="en-IN" sz="1000" dirty="0"/>
        </a:p>
      </dgm:t>
    </dgm:pt>
    <dgm:pt modelId="{78F2039D-1291-4BE0-BD11-90BBE1BE2288}" type="parTrans" cxnId="{026A8568-3050-425B-81FF-4BEDA2187A1A}">
      <dgm:prSet/>
      <dgm:spPr/>
      <dgm:t>
        <a:bodyPr/>
        <a:lstStyle/>
        <a:p>
          <a:endParaRPr lang="en-IN"/>
        </a:p>
      </dgm:t>
    </dgm:pt>
    <dgm:pt modelId="{C1FFCD3F-9423-44E3-BBA9-A5D6CBC1EDC9}" type="sibTrans" cxnId="{026A8568-3050-425B-81FF-4BEDA2187A1A}">
      <dgm:prSet/>
      <dgm:spPr/>
      <dgm:t>
        <a:bodyPr/>
        <a:lstStyle/>
        <a:p>
          <a:endParaRPr lang="en-IN"/>
        </a:p>
      </dgm:t>
    </dgm:pt>
    <dgm:pt modelId="{0C34D802-E64F-456D-8B20-BB4DD8A10B74}">
      <dgm:prSet phldrT="[Text]" custT="1"/>
      <dgm:spPr/>
      <dgm:t>
        <a:bodyPr/>
        <a:lstStyle/>
        <a:p>
          <a:endParaRPr lang="en-IN" sz="1000" dirty="0"/>
        </a:p>
      </dgm:t>
    </dgm:pt>
    <dgm:pt modelId="{567F8A4A-D2AF-4018-91A2-B5F60E0C93CE}" type="parTrans" cxnId="{FFAE0D42-1FB7-422C-91DB-44EC071574C1}">
      <dgm:prSet/>
      <dgm:spPr/>
      <dgm:t>
        <a:bodyPr/>
        <a:lstStyle/>
        <a:p>
          <a:endParaRPr lang="en-IN"/>
        </a:p>
      </dgm:t>
    </dgm:pt>
    <dgm:pt modelId="{5492667A-192B-42E0-B5A6-B95C9B898B32}" type="sibTrans" cxnId="{FFAE0D42-1FB7-422C-91DB-44EC071574C1}">
      <dgm:prSet/>
      <dgm:spPr/>
      <dgm:t>
        <a:bodyPr/>
        <a:lstStyle/>
        <a:p>
          <a:endParaRPr lang="en-IN"/>
        </a:p>
      </dgm:t>
    </dgm:pt>
    <dgm:pt modelId="{03DDD725-4799-48F1-94D7-EE6203A7B65A}">
      <dgm:prSet phldrT="[Text]" custT="1"/>
      <dgm:spPr/>
      <dgm:t>
        <a:bodyPr/>
        <a:lstStyle/>
        <a:p>
          <a:endParaRPr lang="en-IN" sz="1000" dirty="0"/>
        </a:p>
      </dgm:t>
    </dgm:pt>
    <dgm:pt modelId="{74CD352C-3866-41E3-85E9-BA1B7935143C}" type="parTrans" cxnId="{32BBDE7B-047F-4295-B5CA-7D151E334CA6}">
      <dgm:prSet/>
      <dgm:spPr/>
      <dgm:t>
        <a:bodyPr/>
        <a:lstStyle/>
        <a:p>
          <a:endParaRPr lang="en-IN"/>
        </a:p>
      </dgm:t>
    </dgm:pt>
    <dgm:pt modelId="{F85A761A-9641-4610-8A3E-8772AEBB7864}" type="sibTrans" cxnId="{32BBDE7B-047F-4295-B5CA-7D151E334CA6}">
      <dgm:prSet/>
      <dgm:spPr/>
      <dgm:t>
        <a:bodyPr/>
        <a:lstStyle/>
        <a:p>
          <a:endParaRPr lang="en-IN"/>
        </a:p>
      </dgm:t>
    </dgm:pt>
    <dgm:pt modelId="{3F0C243C-E79B-4FCF-9C67-ED4A9DEBA211}">
      <dgm:prSet phldrT="[Text]" custT="1"/>
      <dgm:spPr/>
      <dgm:t>
        <a:bodyPr/>
        <a:lstStyle/>
        <a:p>
          <a:endParaRPr lang="en-IN" sz="1000" dirty="0"/>
        </a:p>
      </dgm:t>
    </dgm:pt>
    <dgm:pt modelId="{AFDE149C-8EB8-408E-B273-B3959B455D54}" type="parTrans" cxnId="{E4F51A43-31B8-4FE2-9253-7A6235A98BD7}">
      <dgm:prSet/>
      <dgm:spPr/>
      <dgm:t>
        <a:bodyPr/>
        <a:lstStyle/>
        <a:p>
          <a:endParaRPr lang="en-IN"/>
        </a:p>
      </dgm:t>
    </dgm:pt>
    <dgm:pt modelId="{C39B9ED6-82AA-428E-9AC6-9B19421C7664}" type="sibTrans" cxnId="{E4F51A43-31B8-4FE2-9253-7A6235A98BD7}">
      <dgm:prSet/>
      <dgm:spPr/>
      <dgm:t>
        <a:bodyPr/>
        <a:lstStyle/>
        <a:p>
          <a:endParaRPr lang="en-IN"/>
        </a:p>
      </dgm:t>
    </dgm:pt>
    <dgm:pt modelId="{9D52ABCF-A401-4EDB-9164-544F2B83BE75}">
      <dgm:prSet phldrT="[Text]" custT="1"/>
      <dgm:spPr/>
      <dgm:t>
        <a:bodyPr/>
        <a:lstStyle/>
        <a:p>
          <a:endParaRPr lang="en-IN" sz="1050" dirty="0"/>
        </a:p>
      </dgm:t>
    </dgm:pt>
    <dgm:pt modelId="{02BD562C-4B16-4E38-9A1B-9D97B2290C61}" type="parTrans" cxnId="{DD37EFA5-23B6-4E20-8B77-99B41D29CEEE}">
      <dgm:prSet/>
      <dgm:spPr/>
      <dgm:t>
        <a:bodyPr/>
        <a:lstStyle/>
        <a:p>
          <a:endParaRPr lang="en-IN"/>
        </a:p>
      </dgm:t>
    </dgm:pt>
    <dgm:pt modelId="{A9C56A35-B265-4567-A004-46C9AF48889A}" type="sibTrans" cxnId="{DD37EFA5-23B6-4E20-8B77-99B41D29CEEE}">
      <dgm:prSet/>
      <dgm:spPr/>
      <dgm:t>
        <a:bodyPr/>
        <a:lstStyle/>
        <a:p>
          <a:endParaRPr lang="en-IN"/>
        </a:p>
      </dgm:t>
    </dgm:pt>
    <dgm:pt modelId="{66B335F5-8526-4EA2-B908-9626FABB5FCB}">
      <dgm:prSet phldrT="[Text]" custT="1"/>
      <dgm:spPr/>
      <dgm:t>
        <a:bodyPr/>
        <a:lstStyle/>
        <a:p>
          <a:endParaRPr lang="en-IN" sz="1050" dirty="0"/>
        </a:p>
      </dgm:t>
    </dgm:pt>
    <dgm:pt modelId="{D1B7162B-5570-4E29-A32D-38789EC3EEC3}" type="parTrans" cxnId="{FF01D4FB-76BC-49CE-945C-D09EDD392845}">
      <dgm:prSet/>
      <dgm:spPr/>
      <dgm:t>
        <a:bodyPr/>
        <a:lstStyle/>
        <a:p>
          <a:endParaRPr lang="en-IN"/>
        </a:p>
      </dgm:t>
    </dgm:pt>
    <dgm:pt modelId="{6D6B977E-1F36-4D0E-904F-3E9FE1751DBC}" type="sibTrans" cxnId="{FF01D4FB-76BC-49CE-945C-D09EDD392845}">
      <dgm:prSet/>
      <dgm:spPr/>
      <dgm:t>
        <a:bodyPr/>
        <a:lstStyle/>
        <a:p>
          <a:endParaRPr lang="en-IN"/>
        </a:p>
      </dgm:t>
    </dgm:pt>
    <dgm:pt modelId="{EBD483A4-844F-4095-944D-7A1345EBBFBF}">
      <dgm:prSet phldrT="[Text]" custT="1"/>
      <dgm:spPr/>
      <dgm:t>
        <a:bodyPr/>
        <a:lstStyle/>
        <a:p>
          <a:endParaRPr lang="en-IN" sz="1050" dirty="0"/>
        </a:p>
      </dgm:t>
    </dgm:pt>
    <dgm:pt modelId="{B05D6666-A111-456D-BD4B-633582071E26}" type="parTrans" cxnId="{D5162C9B-4A41-46EB-A93D-35F0C7F13EAC}">
      <dgm:prSet/>
      <dgm:spPr/>
      <dgm:t>
        <a:bodyPr/>
        <a:lstStyle/>
        <a:p>
          <a:endParaRPr lang="en-IN"/>
        </a:p>
      </dgm:t>
    </dgm:pt>
    <dgm:pt modelId="{4E3BE50B-AD7E-4EE9-8E24-ABB2593B9437}" type="sibTrans" cxnId="{D5162C9B-4A41-46EB-A93D-35F0C7F13EAC}">
      <dgm:prSet/>
      <dgm:spPr/>
      <dgm:t>
        <a:bodyPr/>
        <a:lstStyle/>
        <a:p>
          <a:endParaRPr lang="en-IN"/>
        </a:p>
      </dgm:t>
    </dgm:pt>
    <dgm:pt modelId="{538B2B93-65D9-453A-847A-B9A1BB59F28D}" type="pres">
      <dgm:prSet presAssocID="{4778D9C9-3E15-4650-B19D-4059E18D660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EFA71A5-E5A4-415E-B9AC-2E80F0FE8C1E}" type="pres">
      <dgm:prSet presAssocID="{EE761E37-F2D6-453A-9C9E-F301B0F0CB69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203BEF0-501C-4F8A-ADBF-F8BE042EF043}" type="pres">
      <dgm:prSet presAssocID="{EE761E37-F2D6-453A-9C9E-F301B0F0CB69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970B1B5-026A-458B-A71F-A07D5C31E282}" type="pres">
      <dgm:prSet presAssocID="{EE761E37-F2D6-453A-9C9E-F301B0F0CB69}" presName="accentShape_1" presStyleCnt="0"/>
      <dgm:spPr/>
    </dgm:pt>
    <dgm:pt modelId="{B3F2FA3F-E3B8-47A6-B011-5056F15709BB}" type="pres">
      <dgm:prSet presAssocID="{EE761E37-F2D6-453A-9C9E-F301B0F0CB69}" presName="imageRepeatNode" presStyleLbl="node1" presStyleIdx="0" presStyleCnt="3"/>
      <dgm:spPr/>
    </dgm:pt>
    <dgm:pt modelId="{160E569A-50BC-4B3B-8817-72F789B98E96}" type="pres">
      <dgm:prSet presAssocID="{488E8F6D-483A-4226-806D-8CEB8E85F1F4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73B6D5D-B86C-4A0F-AE74-BA9615677247}" type="pres">
      <dgm:prSet presAssocID="{488E8F6D-483A-4226-806D-8CEB8E85F1F4}" presName="childText_2" presStyleLbl="node2" presStyleIdx="0" presStyleCnt="0" custScaleX="120286">
        <dgm:presLayoutVars>
          <dgm:chMax val="0"/>
          <dgm:chPref val="0"/>
          <dgm:bulletEnabled val="1"/>
        </dgm:presLayoutVars>
      </dgm:prSet>
      <dgm:spPr/>
    </dgm:pt>
    <dgm:pt modelId="{C9B16E4B-92F7-4C00-B565-D9A8C122114E}" type="pres">
      <dgm:prSet presAssocID="{488E8F6D-483A-4226-806D-8CEB8E85F1F4}" presName="accentShape_2" presStyleCnt="0"/>
      <dgm:spPr/>
    </dgm:pt>
    <dgm:pt modelId="{31708636-3324-4AEE-BC8D-77C33681E06F}" type="pres">
      <dgm:prSet presAssocID="{488E8F6D-483A-4226-806D-8CEB8E85F1F4}" presName="imageRepeatNode" presStyleLbl="node1" presStyleIdx="1" presStyleCnt="3" custScaleX="105915" custLinFactNeighborX="-3095" custLinFactNeighborY="333"/>
      <dgm:spPr/>
    </dgm:pt>
    <dgm:pt modelId="{7175054A-1FAB-4220-A184-205944CFF749}" type="pres">
      <dgm:prSet presAssocID="{6B760834-F220-48E1-9066-05C325225F99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6D400AB-3139-4E45-9BD8-7814B90B2A10}" type="pres">
      <dgm:prSet presAssocID="{6B760834-F220-48E1-9066-05C325225F99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ACC38EF5-226B-4F81-B5B2-A183F824E39C}" type="pres">
      <dgm:prSet presAssocID="{6B760834-F220-48E1-9066-05C325225F99}" presName="accentShape_3" presStyleCnt="0"/>
      <dgm:spPr/>
    </dgm:pt>
    <dgm:pt modelId="{0CBCA297-B511-4566-90F1-4E8644079EFC}" type="pres">
      <dgm:prSet presAssocID="{6B760834-F220-48E1-9066-05C325225F99}" presName="imageRepeatNode" presStyleLbl="node1" presStyleIdx="2" presStyleCnt="3"/>
      <dgm:spPr/>
    </dgm:pt>
  </dgm:ptLst>
  <dgm:cxnLst>
    <dgm:cxn modelId="{91474502-317C-45E2-9A2F-EBEF00C0C7E9}" type="presOf" srcId="{86521D60-8401-4A4B-926D-0FD5550613E6}" destId="{4203BEF0-501C-4F8A-ADBF-F8BE042EF043}" srcOrd="0" destOrd="2" presId="urn:microsoft.com/office/officeart/2009/3/layout/BlockDescendingList"/>
    <dgm:cxn modelId="{C143EE09-FEF4-4985-B630-CD2EE41B4372}" srcId="{4778D9C9-3E15-4650-B19D-4059E18D660D}" destId="{EE761E37-F2D6-453A-9C9E-F301B0F0CB69}" srcOrd="0" destOrd="0" parTransId="{C034C2AA-5C9C-4C8F-9DDA-9C33447B83F0}" sibTransId="{B6891481-6800-462B-A114-48FC3E1208AC}"/>
    <dgm:cxn modelId="{50AB140A-1256-4CD3-B8A6-096E8AB12E6A}" type="presOf" srcId="{EBD483A4-844F-4095-944D-7A1345EBBFBF}" destId="{76D400AB-3139-4E45-9BD8-7814B90B2A10}" srcOrd="0" destOrd="3" presId="urn:microsoft.com/office/officeart/2009/3/layout/BlockDescendingList"/>
    <dgm:cxn modelId="{CA1E4923-CF10-4138-95C3-468759952D91}" type="presOf" srcId="{488E8F6D-483A-4226-806D-8CEB8E85F1F4}" destId="{160E569A-50BC-4B3B-8817-72F789B98E96}" srcOrd="0" destOrd="0" presId="urn:microsoft.com/office/officeart/2009/3/layout/BlockDescendingList"/>
    <dgm:cxn modelId="{AE9BE926-6497-43FD-9516-3116D61570A3}" srcId="{488E8F6D-483A-4226-806D-8CEB8E85F1F4}" destId="{6A9675DA-DDC5-4066-B119-33FCCBCDFA9A}" srcOrd="0" destOrd="0" parTransId="{90A66B7C-D09F-4F9A-A839-14332893DBCF}" sibTransId="{661B2C96-729F-4103-8B78-E86D8E0BF971}"/>
    <dgm:cxn modelId="{C8AF8828-BB5C-4B5B-B07A-4D80939F13BA}" type="presOf" srcId="{F7E5BD0A-9B20-4709-8C90-714AA5596138}" destId="{76D400AB-3139-4E45-9BD8-7814B90B2A10}" srcOrd="0" destOrd="0" presId="urn:microsoft.com/office/officeart/2009/3/layout/BlockDescendingList"/>
    <dgm:cxn modelId="{41D6BB2A-31A6-451A-A4F7-0FFE4112BB7F}" type="presOf" srcId="{9D52ABCF-A401-4EDB-9164-544F2B83BE75}" destId="{4203BEF0-501C-4F8A-ADBF-F8BE042EF043}" srcOrd="0" destOrd="1" presId="urn:microsoft.com/office/officeart/2009/3/layout/BlockDescendingList"/>
    <dgm:cxn modelId="{DFCCFC33-0D7E-4A91-B996-3C1FB007ECEB}" type="presOf" srcId="{88F13D44-4C7F-4057-88FF-6164C1629284}" destId="{76D400AB-3139-4E45-9BD8-7814B90B2A10}" srcOrd="0" destOrd="4" presId="urn:microsoft.com/office/officeart/2009/3/layout/BlockDescendingList"/>
    <dgm:cxn modelId="{FFFFAD39-AC8D-41A4-81FC-12F889EC7864}" srcId="{488E8F6D-483A-4226-806D-8CEB8E85F1F4}" destId="{454C4CCD-8D76-4570-A85C-7330A4985189}" srcOrd="2" destOrd="0" parTransId="{A2942B47-4D68-458E-AD34-D1E549422197}" sibTransId="{23D7C09F-AE06-4083-9F60-E5FE2E63F4C7}"/>
    <dgm:cxn modelId="{D61A505B-2F9F-4088-850B-DEEBCCB0CF33}" type="presOf" srcId="{488E8F6D-483A-4226-806D-8CEB8E85F1F4}" destId="{31708636-3324-4AEE-BC8D-77C33681E06F}" srcOrd="1" destOrd="0" presId="urn:microsoft.com/office/officeart/2009/3/layout/BlockDescendingList"/>
    <dgm:cxn modelId="{FFAE0D42-1FB7-422C-91DB-44EC071574C1}" srcId="{488E8F6D-483A-4226-806D-8CEB8E85F1F4}" destId="{0C34D802-E64F-456D-8B20-BB4DD8A10B74}" srcOrd="3" destOrd="0" parTransId="{567F8A4A-D2AF-4018-91A2-B5F60E0C93CE}" sibTransId="{5492667A-192B-42E0-B5A6-B95C9B898B32}"/>
    <dgm:cxn modelId="{3DD04B62-A270-4A2D-AC8C-D37F1DB27987}" type="presOf" srcId="{4778D9C9-3E15-4650-B19D-4059E18D660D}" destId="{538B2B93-65D9-453A-847A-B9A1BB59F28D}" srcOrd="0" destOrd="0" presId="urn:microsoft.com/office/officeart/2009/3/layout/BlockDescendingList"/>
    <dgm:cxn modelId="{E4F51A43-31B8-4FE2-9253-7A6235A98BD7}" srcId="{488E8F6D-483A-4226-806D-8CEB8E85F1F4}" destId="{3F0C243C-E79B-4FCF-9C67-ED4A9DEBA211}" srcOrd="7" destOrd="0" parTransId="{AFDE149C-8EB8-408E-B273-B3959B455D54}" sibTransId="{C39B9ED6-82AA-428E-9AC6-9B19421C7664}"/>
    <dgm:cxn modelId="{27DB1545-1204-4464-9DBC-362FE380966A}" srcId="{6B760834-F220-48E1-9066-05C325225F99}" destId="{F7E5BD0A-9B20-4709-8C90-714AA5596138}" srcOrd="0" destOrd="0" parTransId="{875A4E18-9F68-421B-959A-47BD275F7C92}" sibTransId="{C7256436-0F85-4557-A7FC-AB3F9E40415E}"/>
    <dgm:cxn modelId="{40A48A65-883C-4C9C-BB37-0279A4368E61}" type="presOf" srcId="{E66FDE5C-71E2-4C60-B29D-411C391E38E3}" destId="{76D400AB-3139-4E45-9BD8-7814B90B2A10}" srcOrd="0" destOrd="2" presId="urn:microsoft.com/office/officeart/2009/3/layout/BlockDescendingList"/>
    <dgm:cxn modelId="{1D5A6E46-A350-4F32-B708-817C34BFCF9C}" srcId="{488E8F6D-483A-4226-806D-8CEB8E85F1F4}" destId="{C10C15AE-2754-477E-BB01-818D714D5BC9}" srcOrd="8" destOrd="0" parTransId="{1756B100-46AB-4A91-875F-B5242AE9838F}" sibTransId="{9301E938-37C4-4E2B-8D99-040E33D904D8}"/>
    <dgm:cxn modelId="{A6A6BC66-77CF-4185-8ACC-1CD3FEE88585}" type="presOf" srcId="{48985FB0-4BFE-4DA3-AF1B-6439060A2923}" destId="{373B6D5D-B86C-4A0F-AE74-BA9615677247}" srcOrd="0" destOrd="1" presId="urn:microsoft.com/office/officeart/2009/3/layout/BlockDescendingList"/>
    <dgm:cxn modelId="{254E6F48-5DD1-49D9-84C1-BBBD7092D7B0}" type="presOf" srcId="{0C34D802-E64F-456D-8B20-BB4DD8A10B74}" destId="{373B6D5D-B86C-4A0F-AE74-BA9615677247}" srcOrd="0" destOrd="3" presId="urn:microsoft.com/office/officeart/2009/3/layout/BlockDescendingList"/>
    <dgm:cxn modelId="{026A8568-3050-425B-81FF-4BEDA2187A1A}" srcId="{488E8F6D-483A-4226-806D-8CEB8E85F1F4}" destId="{48985FB0-4BFE-4DA3-AF1B-6439060A2923}" srcOrd="1" destOrd="0" parTransId="{78F2039D-1291-4BE0-BD11-90BBE1BE2288}" sibTransId="{C1FFCD3F-9423-44E3-BBA9-A5D6CBC1EDC9}"/>
    <dgm:cxn modelId="{BC2C7551-E712-4E9C-B7BF-78E40CEC8676}" srcId="{4778D9C9-3E15-4650-B19D-4059E18D660D}" destId="{488E8F6D-483A-4226-806D-8CEB8E85F1F4}" srcOrd="1" destOrd="0" parTransId="{914FE486-6E7E-4AB2-9F2F-EFFCD3162BD0}" sibTransId="{5619EAC3-67A2-48A7-A49D-54586754B223}"/>
    <dgm:cxn modelId="{63CEA576-447C-4018-A6C0-AD50C616CC5C}" srcId="{4778D9C9-3E15-4650-B19D-4059E18D660D}" destId="{6B760834-F220-48E1-9066-05C325225F99}" srcOrd="2" destOrd="0" parTransId="{37ABCAA4-F22B-4D26-AEF3-DBDE3FDC5079}" sibTransId="{61674A8B-E4D0-4F11-B981-8FF6509E7887}"/>
    <dgm:cxn modelId="{32BBDE7B-047F-4295-B5CA-7D151E334CA6}" srcId="{488E8F6D-483A-4226-806D-8CEB8E85F1F4}" destId="{03DDD725-4799-48F1-94D7-EE6203A7B65A}" srcOrd="5" destOrd="0" parTransId="{74CD352C-3866-41E3-85E9-BA1B7935143C}" sibTransId="{F85A761A-9641-4610-8A3E-8772AEBB7864}"/>
    <dgm:cxn modelId="{DBA9457E-F678-49C5-A2C6-0E92C5435C5B}" srcId="{EE761E37-F2D6-453A-9C9E-F301B0F0CB69}" destId="{EBA6A16D-14D0-4369-A697-719861EAC76A}" srcOrd="0" destOrd="0" parTransId="{3DD6DFEC-F426-4A67-A029-985BBAAB52FD}" sibTransId="{FDFA7151-0B91-4A2B-A36B-726A317F7D9C}"/>
    <dgm:cxn modelId="{9794948A-19BD-49C9-89CA-AB62CB012245}" srcId="{EE761E37-F2D6-453A-9C9E-F301B0F0CB69}" destId="{86521D60-8401-4A4B-926D-0FD5550613E6}" srcOrd="2" destOrd="0" parTransId="{EDECD3F5-15D3-4097-B07D-258182C0B2D7}" sibTransId="{FE02979A-0DCE-4425-A53C-7C63CC10E7C7}"/>
    <dgm:cxn modelId="{D51C0A9B-DF4F-4CA3-96C8-4ACF96F607F5}" srcId="{488E8F6D-483A-4226-806D-8CEB8E85F1F4}" destId="{26CA57F4-01D3-4CAE-99BE-E6795E94158D}" srcOrd="6" destOrd="0" parTransId="{54EEB49C-72CA-4052-98B9-E21180CC4E9E}" sibTransId="{3DEE9BDF-592C-4187-90D1-778C1B5850D1}"/>
    <dgm:cxn modelId="{D5162C9B-4A41-46EB-A93D-35F0C7F13EAC}" srcId="{6B760834-F220-48E1-9066-05C325225F99}" destId="{EBD483A4-844F-4095-944D-7A1345EBBFBF}" srcOrd="3" destOrd="0" parTransId="{B05D6666-A111-456D-BD4B-633582071E26}" sibTransId="{4E3BE50B-AD7E-4EE9-8E24-ABB2593B9437}"/>
    <dgm:cxn modelId="{4EC8DC9E-40A1-4C41-8ECD-24C583C49C90}" type="presOf" srcId="{03DDD725-4799-48F1-94D7-EE6203A7B65A}" destId="{373B6D5D-B86C-4A0F-AE74-BA9615677247}" srcOrd="0" destOrd="5" presId="urn:microsoft.com/office/officeart/2009/3/layout/BlockDescendingList"/>
    <dgm:cxn modelId="{D72D7BA0-ED81-44BE-A34C-CE56EC89127E}" type="presOf" srcId="{6A9675DA-DDC5-4066-B119-33FCCBCDFA9A}" destId="{373B6D5D-B86C-4A0F-AE74-BA9615677247}" srcOrd="0" destOrd="0" presId="urn:microsoft.com/office/officeart/2009/3/layout/BlockDescendingList"/>
    <dgm:cxn modelId="{C1A6F3A0-F56D-48AE-A574-434B0064DA58}" srcId="{488E8F6D-483A-4226-806D-8CEB8E85F1F4}" destId="{962651F7-EE55-4FFE-9AC9-2D2EBAC86E12}" srcOrd="4" destOrd="0" parTransId="{46FFF6CB-3F44-467C-AF51-91745A60C56E}" sibTransId="{1414F456-9112-460B-9381-2B98299FD273}"/>
    <dgm:cxn modelId="{DD37EFA5-23B6-4E20-8B77-99B41D29CEEE}" srcId="{EE761E37-F2D6-453A-9C9E-F301B0F0CB69}" destId="{9D52ABCF-A401-4EDB-9164-544F2B83BE75}" srcOrd="1" destOrd="0" parTransId="{02BD562C-4B16-4E38-9A1B-9D97B2290C61}" sibTransId="{A9C56A35-B265-4567-A004-46C9AF48889A}"/>
    <dgm:cxn modelId="{476914A7-38A8-4FD4-8E73-BBA532614E50}" srcId="{6B760834-F220-48E1-9066-05C325225F99}" destId="{E66FDE5C-71E2-4C60-B29D-411C391E38E3}" srcOrd="2" destOrd="0" parTransId="{18541A83-5EDB-4A46-9D1C-282BC336CD2A}" sibTransId="{C4AF5F27-E0E6-478F-A66F-68371B452F26}"/>
    <dgm:cxn modelId="{B988F3A9-1E83-431C-85D2-A96CDC3B6105}" type="presOf" srcId="{C10C15AE-2754-477E-BB01-818D714D5BC9}" destId="{373B6D5D-B86C-4A0F-AE74-BA9615677247}" srcOrd="0" destOrd="8" presId="urn:microsoft.com/office/officeart/2009/3/layout/BlockDescendingList"/>
    <dgm:cxn modelId="{EC011DB5-5768-46CB-8146-D4908BF0DC0C}" type="presOf" srcId="{6B760834-F220-48E1-9066-05C325225F99}" destId="{7175054A-1FAB-4220-A184-205944CFF749}" srcOrd="0" destOrd="0" presId="urn:microsoft.com/office/officeart/2009/3/layout/BlockDescendingList"/>
    <dgm:cxn modelId="{F525FCB9-71BA-458A-A145-AFC6D6F6CEA9}" srcId="{6B760834-F220-48E1-9066-05C325225F99}" destId="{88F13D44-4C7F-4057-88FF-6164C1629284}" srcOrd="4" destOrd="0" parTransId="{8AD8FD69-F096-40BF-86A9-041AB3D31D3B}" sibTransId="{A3FF350F-79D3-4FB3-A38C-B6F927E96961}"/>
    <dgm:cxn modelId="{FB47B6C5-FE91-49F6-AB76-CF97165680FD}" type="presOf" srcId="{6B760834-F220-48E1-9066-05C325225F99}" destId="{0CBCA297-B511-4566-90F1-4E8644079EFC}" srcOrd="1" destOrd="0" presId="urn:microsoft.com/office/officeart/2009/3/layout/BlockDescendingList"/>
    <dgm:cxn modelId="{DCB770C9-D5A5-441B-BD11-EA05A3C3AA7A}" type="presOf" srcId="{3F0C243C-E79B-4FCF-9C67-ED4A9DEBA211}" destId="{373B6D5D-B86C-4A0F-AE74-BA9615677247}" srcOrd="0" destOrd="7" presId="urn:microsoft.com/office/officeart/2009/3/layout/BlockDescendingList"/>
    <dgm:cxn modelId="{72416BDB-60A9-4E77-A56D-B8C854C1F218}" type="presOf" srcId="{26CA57F4-01D3-4CAE-99BE-E6795E94158D}" destId="{373B6D5D-B86C-4A0F-AE74-BA9615677247}" srcOrd="0" destOrd="6" presId="urn:microsoft.com/office/officeart/2009/3/layout/BlockDescendingList"/>
    <dgm:cxn modelId="{30ABF0E4-D542-4416-804F-43404352ADEF}" type="presOf" srcId="{962651F7-EE55-4FFE-9AC9-2D2EBAC86E12}" destId="{373B6D5D-B86C-4A0F-AE74-BA9615677247}" srcOrd="0" destOrd="4" presId="urn:microsoft.com/office/officeart/2009/3/layout/BlockDescendingList"/>
    <dgm:cxn modelId="{0B1F84E6-6402-4D90-A104-4B6948A10EDE}" type="presOf" srcId="{EE761E37-F2D6-453A-9C9E-F301B0F0CB69}" destId="{B3F2FA3F-E3B8-47A6-B011-5056F15709BB}" srcOrd="1" destOrd="0" presId="urn:microsoft.com/office/officeart/2009/3/layout/BlockDescendingList"/>
    <dgm:cxn modelId="{BA5F39FA-C6B8-41E6-A5DF-1DE1ED563125}" type="presOf" srcId="{66B335F5-8526-4EA2-B908-9626FABB5FCB}" destId="{76D400AB-3139-4E45-9BD8-7814B90B2A10}" srcOrd="0" destOrd="1" presId="urn:microsoft.com/office/officeart/2009/3/layout/BlockDescendingList"/>
    <dgm:cxn modelId="{9BEC03FB-066E-48F7-92EE-CD9AFE472678}" type="presOf" srcId="{EE761E37-F2D6-453A-9C9E-F301B0F0CB69}" destId="{CEFA71A5-E5A4-415E-B9AC-2E80F0FE8C1E}" srcOrd="0" destOrd="0" presId="urn:microsoft.com/office/officeart/2009/3/layout/BlockDescendingList"/>
    <dgm:cxn modelId="{FF01D4FB-76BC-49CE-945C-D09EDD392845}" srcId="{6B760834-F220-48E1-9066-05C325225F99}" destId="{66B335F5-8526-4EA2-B908-9626FABB5FCB}" srcOrd="1" destOrd="0" parTransId="{D1B7162B-5570-4E29-A32D-38789EC3EEC3}" sibTransId="{6D6B977E-1F36-4D0E-904F-3E9FE1751DBC}"/>
    <dgm:cxn modelId="{81C9D3FC-1F49-4C0C-9D6D-F4609DCB2A8E}" type="presOf" srcId="{454C4CCD-8D76-4570-A85C-7330A4985189}" destId="{373B6D5D-B86C-4A0F-AE74-BA9615677247}" srcOrd="0" destOrd="2" presId="urn:microsoft.com/office/officeart/2009/3/layout/BlockDescendingList"/>
    <dgm:cxn modelId="{57B11AFE-F686-4DFC-9BD3-05DDA39571B7}" type="presOf" srcId="{EBA6A16D-14D0-4369-A697-719861EAC76A}" destId="{4203BEF0-501C-4F8A-ADBF-F8BE042EF043}" srcOrd="0" destOrd="0" presId="urn:microsoft.com/office/officeart/2009/3/layout/BlockDescendingList"/>
    <dgm:cxn modelId="{2351F281-2E3F-42B0-BEAA-FDF4A35802AB}" type="presParOf" srcId="{538B2B93-65D9-453A-847A-B9A1BB59F28D}" destId="{CEFA71A5-E5A4-415E-B9AC-2E80F0FE8C1E}" srcOrd="0" destOrd="0" presId="urn:microsoft.com/office/officeart/2009/3/layout/BlockDescendingList"/>
    <dgm:cxn modelId="{8EDD2E3F-7581-437F-884E-C798DDC5E26B}" type="presParOf" srcId="{538B2B93-65D9-453A-847A-B9A1BB59F28D}" destId="{4203BEF0-501C-4F8A-ADBF-F8BE042EF043}" srcOrd="1" destOrd="0" presId="urn:microsoft.com/office/officeart/2009/3/layout/BlockDescendingList"/>
    <dgm:cxn modelId="{628784C8-9370-4A1E-B932-F65736AA23AB}" type="presParOf" srcId="{538B2B93-65D9-453A-847A-B9A1BB59F28D}" destId="{D970B1B5-026A-458B-A71F-A07D5C31E282}" srcOrd="2" destOrd="0" presId="urn:microsoft.com/office/officeart/2009/3/layout/BlockDescendingList"/>
    <dgm:cxn modelId="{A115172F-11BA-4080-9518-A97AB6A3C070}" type="presParOf" srcId="{D970B1B5-026A-458B-A71F-A07D5C31E282}" destId="{B3F2FA3F-E3B8-47A6-B011-5056F15709BB}" srcOrd="0" destOrd="0" presId="urn:microsoft.com/office/officeart/2009/3/layout/BlockDescendingList"/>
    <dgm:cxn modelId="{D20BA283-AB37-4C26-9530-CAB110ECD09A}" type="presParOf" srcId="{538B2B93-65D9-453A-847A-B9A1BB59F28D}" destId="{160E569A-50BC-4B3B-8817-72F789B98E96}" srcOrd="3" destOrd="0" presId="urn:microsoft.com/office/officeart/2009/3/layout/BlockDescendingList"/>
    <dgm:cxn modelId="{CA5764E2-728D-4A90-8967-E9628A9DBD27}" type="presParOf" srcId="{538B2B93-65D9-453A-847A-B9A1BB59F28D}" destId="{373B6D5D-B86C-4A0F-AE74-BA9615677247}" srcOrd="4" destOrd="0" presId="urn:microsoft.com/office/officeart/2009/3/layout/BlockDescendingList"/>
    <dgm:cxn modelId="{9FAD5F9A-3589-4F22-B164-CAFEB797E4E2}" type="presParOf" srcId="{538B2B93-65D9-453A-847A-B9A1BB59F28D}" destId="{C9B16E4B-92F7-4C00-B565-D9A8C122114E}" srcOrd="5" destOrd="0" presId="urn:microsoft.com/office/officeart/2009/3/layout/BlockDescendingList"/>
    <dgm:cxn modelId="{64739D7E-C800-48FB-A200-EB94BEC6B93C}" type="presParOf" srcId="{C9B16E4B-92F7-4C00-B565-D9A8C122114E}" destId="{31708636-3324-4AEE-BC8D-77C33681E06F}" srcOrd="0" destOrd="0" presId="urn:microsoft.com/office/officeart/2009/3/layout/BlockDescendingList"/>
    <dgm:cxn modelId="{17C92FE4-8AAA-459C-88DE-8A8EB3A3F170}" type="presParOf" srcId="{538B2B93-65D9-453A-847A-B9A1BB59F28D}" destId="{7175054A-1FAB-4220-A184-205944CFF749}" srcOrd="6" destOrd="0" presId="urn:microsoft.com/office/officeart/2009/3/layout/BlockDescendingList"/>
    <dgm:cxn modelId="{BA06F720-A434-42EB-B393-41D1E8C77F2A}" type="presParOf" srcId="{538B2B93-65D9-453A-847A-B9A1BB59F28D}" destId="{76D400AB-3139-4E45-9BD8-7814B90B2A10}" srcOrd="7" destOrd="0" presId="urn:microsoft.com/office/officeart/2009/3/layout/BlockDescendingList"/>
    <dgm:cxn modelId="{FCC9A9A3-426C-425E-BDA6-01038351FF81}" type="presParOf" srcId="{538B2B93-65D9-453A-847A-B9A1BB59F28D}" destId="{ACC38EF5-226B-4F81-B5B2-A183F824E39C}" srcOrd="8" destOrd="0" presId="urn:microsoft.com/office/officeart/2009/3/layout/BlockDescendingList"/>
    <dgm:cxn modelId="{9255145A-671F-44F4-ABDD-4B7A1B225A2F}" type="presParOf" srcId="{ACC38EF5-226B-4F81-B5B2-A183F824E39C}" destId="{0CBCA297-B511-4566-90F1-4E8644079EFC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5771CB-B049-4066-961E-A9D98D253F9D}" type="doc">
      <dgm:prSet loTypeId="urn:microsoft.com/office/officeart/2011/layout/CircleProcess" loCatId="process" qsTypeId="urn:microsoft.com/office/officeart/2005/8/quickstyle/3d4" qsCatId="3D" csTypeId="urn:microsoft.com/office/officeart/2005/8/colors/colorful4" csCatId="colorful" phldr="1"/>
      <dgm:spPr/>
    </dgm:pt>
    <dgm:pt modelId="{D4642FC3-F986-4C75-86E1-AC619F07D541}">
      <dgm:prSet phldrT="[Text]"/>
      <dgm:spPr/>
      <dgm:t>
        <a:bodyPr/>
        <a:lstStyle/>
        <a:p>
          <a:r>
            <a:rPr lang="en-IN" dirty="0"/>
            <a:t>Deleting missing values</a:t>
          </a:r>
        </a:p>
      </dgm:t>
    </dgm:pt>
    <dgm:pt modelId="{EF849A11-DD73-479A-B83F-4E50D206A85B}" type="parTrans" cxnId="{DEC78619-F69E-4EDE-A96D-60BBB488607C}">
      <dgm:prSet/>
      <dgm:spPr/>
      <dgm:t>
        <a:bodyPr/>
        <a:lstStyle/>
        <a:p>
          <a:endParaRPr lang="en-IN"/>
        </a:p>
      </dgm:t>
    </dgm:pt>
    <dgm:pt modelId="{4929C161-2FAD-47F6-A0C5-9D51E8803336}" type="sibTrans" cxnId="{DEC78619-F69E-4EDE-A96D-60BBB488607C}">
      <dgm:prSet/>
      <dgm:spPr/>
      <dgm:t>
        <a:bodyPr/>
        <a:lstStyle/>
        <a:p>
          <a:endParaRPr lang="en-IN"/>
        </a:p>
      </dgm:t>
    </dgm:pt>
    <dgm:pt modelId="{9B402B0E-8E89-406F-A052-6D82FFAF6C3D}">
      <dgm:prSet phldrT="[Text]"/>
      <dgm:spPr/>
      <dgm:t>
        <a:bodyPr/>
        <a:lstStyle/>
        <a:p>
          <a:r>
            <a:rPr lang="en-IN" dirty="0"/>
            <a:t>Imputing missing values</a:t>
          </a:r>
        </a:p>
      </dgm:t>
    </dgm:pt>
    <dgm:pt modelId="{84C428EE-D21C-4FA8-88B5-0976EACAC3AC}" type="parTrans" cxnId="{180CA18C-1AD0-4BBD-8E87-F68A50598CDA}">
      <dgm:prSet/>
      <dgm:spPr/>
      <dgm:t>
        <a:bodyPr/>
        <a:lstStyle/>
        <a:p>
          <a:endParaRPr lang="en-IN"/>
        </a:p>
      </dgm:t>
    </dgm:pt>
    <dgm:pt modelId="{1952C3F5-8881-4A0B-8A18-E20E958AC6A2}" type="sibTrans" cxnId="{180CA18C-1AD0-4BBD-8E87-F68A50598CDA}">
      <dgm:prSet/>
      <dgm:spPr/>
      <dgm:t>
        <a:bodyPr/>
        <a:lstStyle/>
        <a:p>
          <a:endParaRPr lang="en-IN"/>
        </a:p>
      </dgm:t>
    </dgm:pt>
    <dgm:pt modelId="{D4481EC5-30A9-4252-90DF-3B95ABC5B4D0}">
      <dgm:prSet phldrT="[Text]"/>
      <dgm:spPr/>
      <dgm:t>
        <a:bodyPr/>
        <a:lstStyle/>
        <a:p>
          <a:r>
            <a:rPr lang="en-IN" dirty="0"/>
            <a:t>Creating a separate category for missing values</a:t>
          </a:r>
        </a:p>
      </dgm:t>
    </dgm:pt>
    <dgm:pt modelId="{96AB09D2-1683-4B80-A625-E6C21CF015AB}" type="parTrans" cxnId="{029724EA-2D53-4B71-AEFA-92E6F8186F5D}">
      <dgm:prSet/>
      <dgm:spPr/>
      <dgm:t>
        <a:bodyPr/>
        <a:lstStyle/>
        <a:p>
          <a:endParaRPr lang="en-IN"/>
        </a:p>
      </dgm:t>
    </dgm:pt>
    <dgm:pt modelId="{7737D056-8C77-4A59-A49F-9AFD3A8EC51C}" type="sibTrans" cxnId="{029724EA-2D53-4B71-AEFA-92E6F8186F5D}">
      <dgm:prSet/>
      <dgm:spPr/>
      <dgm:t>
        <a:bodyPr/>
        <a:lstStyle/>
        <a:p>
          <a:endParaRPr lang="en-IN"/>
        </a:p>
      </dgm:t>
    </dgm:pt>
    <dgm:pt modelId="{9BD9553E-7517-49BB-8534-E9A61C1E3AB0}">
      <dgm:prSet phldrT="[Text]"/>
      <dgm:spPr/>
      <dgm:t>
        <a:bodyPr/>
        <a:lstStyle/>
        <a:p>
          <a:r>
            <a:rPr lang="en-IN" dirty="0"/>
            <a:t>Using machine learning algorithm</a:t>
          </a:r>
        </a:p>
      </dgm:t>
    </dgm:pt>
    <dgm:pt modelId="{5BE0C134-7DFF-48BB-87CC-15F6EA78697C}" type="parTrans" cxnId="{1B382C6A-3DD5-4E87-BE77-5D2C52E134AD}">
      <dgm:prSet/>
      <dgm:spPr/>
      <dgm:t>
        <a:bodyPr/>
        <a:lstStyle/>
        <a:p>
          <a:endParaRPr lang="en-IN"/>
        </a:p>
      </dgm:t>
    </dgm:pt>
    <dgm:pt modelId="{5E0424A7-BD9E-4A76-8C98-C3D44B730D47}" type="sibTrans" cxnId="{1B382C6A-3DD5-4E87-BE77-5D2C52E134AD}">
      <dgm:prSet/>
      <dgm:spPr/>
      <dgm:t>
        <a:bodyPr/>
        <a:lstStyle/>
        <a:p>
          <a:endParaRPr lang="en-IN"/>
        </a:p>
      </dgm:t>
    </dgm:pt>
    <dgm:pt modelId="{9828B3AE-B3D4-408F-8CCA-C5673BDDBD89}" type="pres">
      <dgm:prSet presAssocID="{0E5771CB-B049-4066-961E-A9D98D253F9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EA32025-E7B8-4DAF-9984-2EB307E533DB}" type="pres">
      <dgm:prSet presAssocID="{9BD9553E-7517-49BB-8534-E9A61C1E3AB0}" presName="Accent4" presStyleCnt="0"/>
      <dgm:spPr/>
    </dgm:pt>
    <dgm:pt modelId="{777D8A6C-EA32-4B16-8ECA-2BC51A82BAF8}" type="pres">
      <dgm:prSet presAssocID="{9BD9553E-7517-49BB-8534-E9A61C1E3AB0}" presName="Accent" presStyleLbl="node1" presStyleIdx="0" presStyleCnt="4"/>
      <dgm:spPr/>
    </dgm:pt>
    <dgm:pt modelId="{D78CAD0E-8EC4-49D2-B643-78A966303BC5}" type="pres">
      <dgm:prSet presAssocID="{9BD9553E-7517-49BB-8534-E9A61C1E3AB0}" presName="ParentBackground4" presStyleCnt="0"/>
      <dgm:spPr/>
    </dgm:pt>
    <dgm:pt modelId="{BC4A731E-62B1-4D62-B026-BACB3AA3146A}" type="pres">
      <dgm:prSet presAssocID="{9BD9553E-7517-49BB-8534-E9A61C1E3AB0}" presName="ParentBackground" presStyleLbl="fgAcc1" presStyleIdx="0" presStyleCnt="4"/>
      <dgm:spPr/>
    </dgm:pt>
    <dgm:pt modelId="{AF2BA3D6-D9D2-48FE-BEF5-08CD27631974}" type="pres">
      <dgm:prSet presAssocID="{9BD9553E-7517-49BB-8534-E9A61C1E3AB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1A5DE7-292B-42F6-BED2-3D2D1EB5BD72}" type="pres">
      <dgm:prSet presAssocID="{D4481EC5-30A9-4252-90DF-3B95ABC5B4D0}" presName="Accent3" presStyleCnt="0"/>
      <dgm:spPr/>
    </dgm:pt>
    <dgm:pt modelId="{58DB25AD-DC17-48E8-AC9A-AE2EC4E23DFD}" type="pres">
      <dgm:prSet presAssocID="{D4481EC5-30A9-4252-90DF-3B95ABC5B4D0}" presName="Accent" presStyleLbl="node1" presStyleIdx="1" presStyleCnt="4"/>
      <dgm:spPr/>
    </dgm:pt>
    <dgm:pt modelId="{538FDC18-6A52-4A66-B06C-3440EF39F951}" type="pres">
      <dgm:prSet presAssocID="{D4481EC5-30A9-4252-90DF-3B95ABC5B4D0}" presName="ParentBackground3" presStyleCnt="0"/>
      <dgm:spPr/>
    </dgm:pt>
    <dgm:pt modelId="{F9442DC6-B82E-4D4F-895F-A71F28AE972A}" type="pres">
      <dgm:prSet presAssocID="{D4481EC5-30A9-4252-90DF-3B95ABC5B4D0}" presName="ParentBackground" presStyleLbl="fgAcc1" presStyleIdx="1" presStyleCnt="4"/>
      <dgm:spPr/>
    </dgm:pt>
    <dgm:pt modelId="{5E5272BF-C475-4290-B3D8-A7D5A681D150}" type="pres">
      <dgm:prSet presAssocID="{D4481EC5-30A9-4252-90DF-3B95ABC5B4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6C03150-D23C-4180-99F6-CA96A3DCEDC4}" type="pres">
      <dgm:prSet presAssocID="{9B402B0E-8E89-406F-A052-6D82FFAF6C3D}" presName="Accent2" presStyleCnt="0"/>
      <dgm:spPr/>
    </dgm:pt>
    <dgm:pt modelId="{3626742C-2D6E-4BFA-9744-182F1A415100}" type="pres">
      <dgm:prSet presAssocID="{9B402B0E-8E89-406F-A052-6D82FFAF6C3D}" presName="Accent" presStyleLbl="node1" presStyleIdx="2" presStyleCnt="4"/>
      <dgm:spPr/>
    </dgm:pt>
    <dgm:pt modelId="{8D701A82-D719-4588-B834-F878E268D1DA}" type="pres">
      <dgm:prSet presAssocID="{9B402B0E-8E89-406F-A052-6D82FFAF6C3D}" presName="ParentBackground2" presStyleCnt="0"/>
      <dgm:spPr/>
    </dgm:pt>
    <dgm:pt modelId="{E72650DC-E2B8-4C7D-BF2B-57E6FF4E6D89}" type="pres">
      <dgm:prSet presAssocID="{9B402B0E-8E89-406F-A052-6D82FFAF6C3D}" presName="ParentBackground" presStyleLbl="fgAcc1" presStyleIdx="2" presStyleCnt="4"/>
      <dgm:spPr/>
    </dgm:pt>
    <dgm:pt modelId="{4EB5EDDC-0882-4910-96F0-5E1E413DACEE}" type="pres">
      <dgm:prSet presAssocID="{9B402B0E-8E89-406F-A052-6D82FFAF6C3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84B04F6-C4A5-4040-AA67-7F6829457736}" type="pres">
      <dgm:prSet presAssocID="{D4642FC3-F986-4C75-86E1-AC619F07D541}" presName="Accent1" presStyleCnt="0"/>
      <dgm:spPr/>
    </dgm:pt>
    <dgm:pt modelId="{C5B1BA47-D915-4625-A045-BB5E1F0691CC}" type="pres">
      <dgm:prSet presAssocID="{D4642FC3-F986-4C75-86E1-AC619F07D541}" presName="Accent" presStyleLbl="node1" presStyleIdx="3" presStyleCnt="4"/>
      <dgm:spPr/>
    </dgm:pt>
    <dgm:pt modelId="{A69A6AF8-370B-4945-9699-D1A9E84CC45A}" type="pres">
      <dgm:prSet presAssocID="{D4642FC3-F986-4C75-86E1-AC619F07D541}" presName="ParentBackground1" presStyleCnt="0"/>
      <dgm:spPr/>
    </dgm:pt>
    <dgm:pt modelId="{F3ED2B49-F6CB-4D6A-8974-F074DC338853}" type="pres">
      <dgm:prSet presAssocID="{D4642FC3-F986-4C75-86E1-AC619F07D541}" presName="ParentBackground" presStyleLbl="fgAcc1" presStyleIdx="3" presStyleCnt="4"/>
      <dgm:spPr/>
    </dgm:pt>
    <dgm:pt modelId="{F9A208F8-96D4-4327-80A9-5E8CDA671738}" type="pres">
      <dgm:prSet presAssocID="{D4642FC3-F986-4C75-86E1-AC619F07D54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3348D04-D6DB-474A-BF2A-7C8237FB9E93}" type="presOf" srcId="{9BD9553E-7517-49BB-8534-E9A61C1E3AB0}" destId="{BC4A731E-62B1-4D62-B026-BACB3AA3146A}" srcOrd="0" destOrd="0" presId="urn:microsoft.com/office/officeart/2011/layout/CircleProcess"/>
    <dgm:cxn modelId="{50458710-59DE-44B6-85B4-6DBC2AC35F6C}" type="presOf" srcId="{D4481EC5-30A9-4252-90DF-3B95ABC5B4D0}" destId="{F9442DC6-B82E-4D4F-895F-A71F28AE972A}" srcOrd="0" destOrd="0" presId="urn:microsoft.com/office/officeart/2011/layout/CircleProcess"/>
    <dgm:cxn modelId="{DEC78619-F69E-4EDE-A96D-60BBB488607C}" srcId="{0E5771CB-B049-4066-961E-A9D98D253F9D}" destId="{D4642FC3-F986-4C75-86E1-AC619F07D541}" srcOrd="0" destOrd="0" parTransId="{EF849A11-DD73-479A-B83F-4E50D206A85B}" sibTransId="{4929C161-2FAD-47F6-A0C5-9D51E8803336}"/>
    <dgm:cxn modelId="{F0023A1A-9357-4AC8-B557-41E0953D34BB}" type="presOf" srcId="{9B402B0E-8E89-406F-A052-6D82FFAF6C3D}" destId="{E72650DC-E2B8-4C7D-BF2B-57E6FF4E6D89}" srcOrd="0" destOrd="0" presId="urn:microsoft.com/office/officeart/2011/layout/CircleProcess"/>
    <dgm:cxn modelId="{3197501E-885B-45F0-828F-30A524578565}" type="presOf" srcId="{D4642FC3-F986-4C75-86E1-AC619F07D541}" destId="{F9A208F8-96D4-4327-80A9-5E8CDA671738}" srcOrd="1" destOrd="0" presId="urn:microsoft.com/office/officeart/2011/layout/CircleProcess"/>
    <dgm:cxn modelId="{1B382C6A-3DD5-4E87-BE77-5D2C52E134AD}" srcId="{0E5771CB-B049-4066-961E-A9D98D253F9D}" destId="{9BD9553E-7517-49BB-8534-E9A61C1E3AB0}" srcOrd="3" destOrd="0" parTransId="{5BE0C134-7DFF-48BB-87CC-15F6EA78697C}" sibTransId="{5E0424A7-BD9E-4A76-8C98-C3D44B730D47}"/>
    <dgm:cxn modelId="{11997F4D-E4DC-4B15-AD0E-AC575F7130C0}" type="presOf" srcId="{D4642FC3-F986-4C75-86E1-AC619F07D541}" destId="{F3ED2B49-F6CB-4D6A-8974-F074DC338853}" srcOrd="0" destOrd="0" presId="urn:microsoft.com/office/officeart/2011/layout/CircleProcess"/>
    <dgm:cxn modelId="{180CA18C-1AD0-4BBD-8E87-F68A50598CDA}" srcId="{0E5771CB-B049-4066-961E-A9D98D253F9D}" destId="{9B402B0E-8E89-406F-A052-6D82FFAF6C3D}" srcOrd="1" destOrd="0" parTransId="{84C428EE-D21C-4FA8-88B5-0976EACAC3AC}" sibTransId="{1952C3F5-8881-4A0B-8A18-E20E958AC6A2}"/>
    <dgm:cxn modelId="{2ADC8892-6232-4B76-ACD5-963A5DDEDC2F}" type="presOf" srcId="{9B402B0E-8E89-406F-A052-6D82FFAF6C3D}" destId="{4EB5EDDC-0882-4910-96F0-5E1E413DACEE}" srcOrd="1" destOrd="0" presId="urn:microsoft.com/office/officeart/2011/layout/CircleProcess"/>
    <dgm:cxn modelId="{20DF3DDD-8BCD-4F4F-B230-F10482A99096}" type="presOf" srcId="{9BD9553E-7517-49BB-8534-E9A61C1E3AB0}" destId="{AF2BA3D6-D9D2-48FE-BEF5-08CD27631974}" srcOrd="1" destOrd="0" presId="urn:microsoft.com/office/officeart/2011/layout/CircleProcess"/>
    <dgm:cxn modelId="{F0D754E5-45A5-420E-AB85-F067EF8A8088}" type="presOf" srcId="{D4481EC5-30A9-4252-90DF-3B95ABC5B4D0}" destId="{5E5272BF-C475-4290-B3D8-A7D5A681D150}" srcOrd="1" destOrd="0" presId="urn:microsoft.com/office/officeart/2011/layout/CircleProcess"/>
    <dgm:cxn modelId="{029724EA-2D53-4B71-AEFA-92E6F8186F5D}" srcId="{0E5771CB-B049-4066-961E-A9D98D253F9D}" destId="{D4481EC5-30A9-4252-90DF-3B95ABC5B4D0}" srcOrd="2" destOrd="0" parTransId="{96AB09D2-1683-4B80-A625-E6C21CF015AB}" sibTransId="{7737D056-8C77-4A59-A49F-9AFD3A8EC51C}"/>
    <dgm:cxn modelId="{C97C78FB-E615-4EF3-9B3C-906121485DB4}" type="presOf" srcId="{0E5771CB-B049-4066-961E-A9D98D253F9D}" destId="{9828B3AE-B3D4-408F-8CCA-C5673BDDBD89}" srcOrd="0" destOrd="0" presId="urn:microsoft.com/office/officeart/2011/layout/CircleProcess"/>
    <dgm:cxn modelId="{27CC3F2E-66D8-43A2-A78E-DAFF36DEA5EB}" type="presParOf" srcId="{9828B3AE-B3D4-408F-8CCA-C5673BDDBD89}" destId="{8EA32025-E7B8-4DAF-9984-2EB307E533DB}" srcOrd="0" destOrd="0" presId="urn:microsoft.com/office/officeart/2011/layout/CircleProcess"/>
    <dgm:cxn modelId="{633C7EA2-C492-4C5C-9F35-72830D3EE507}" type="presParOf" srcId="{8EA32025-E7B8-4DAF-9984-2EB307E533DB}" destId="{777D8A6C-EA32-4B16-8ECA-2BC51A82BAF8}" srcOrd="0" destOrd="0" presId="urn:microsoft.com/office/officeart/2011/layout/CircleProcess"/>
    <dgm:cxn modelId="{6BF6B994-EF98-44B4-A23E-9678C472C843}" type="presParOf" srcId="{9828B3AE-B3D4-408F-8CCA-C5673BDDBD89}" destId="{D78CAD0E-8EC4-49D2-B643-78A966303BC5}" srcOrd="1" destOrd="0" presId="urn:microsoft.com/office/officeart/2011/layout/CircleProcess"/>
    <dgm:cxn modelId="{B75AE080-60A3-4EAE-94EB-83C65B2EE90B}" type="presParOf" srcId="{D78CAD0E-8EC4-49D2-B643-78A966303BC5}" destId="{BC4A731E-62B1-4D62-B026-BACB3AA3146A}" srcOrd="0" destOrd="0" presId="urn:microsoft.com/office/officeart/2011/layout/CircleProcess"/>
    <dgm:cxn modelId="{DFF7682D-3410-47EE-B1FC-8A83C510CA33}" type="presParOf" srcId="{9828B3AE-B3D4-408F-8CCA-C5673BDDBD89}" destId="{AF2BA3D6-D9D2-48FE-BEF5-08CD27631974}" srcOrd="2" destOrd="0" presId="urn:microsoft.com/office/officeart/2011/layout/CircleProcess"/>
    <dgm:cxn modelId="{C2DBA1EB-00BC-42BA-A59C-AA22304B0FF4}" type="presParOf" srcId="{9828B3AE-B3D4-408F-8CCA-C5673BDDBD89}" destId="{801A5DE7-292B-42F6-BED2-3D2D1EB5BD72}" srcOrd="3" destOrd="0" presId="urn:microsoft.com/office/officeart/2011/layout/CircleProcess"/>
    <dgm:cxn modelId="{E838FC6B-E151-48BB-B366-A3ABAE7E97C3}" type="presParOf" srcId="{801A5DE7-292B-42F6-BED2-3D2D1EB5BD72}" destId="{58DB25AD-DC17-48E8-AC9A-AE2EC4E23DFD}" srcOrd="0" destOrd="0" presId="urn:microsoft.com/office/officeart/2011/layout/CircleProcess"/>
    <dgm:cxn modelId="{FAE8A791-1021-4624-B29C-C8FAA25DA012}" type="presParOf" srcId="{9828B3AE-B3D4-408F-8CCA-C5673BDDBD89}" destId="{538FDC18-6A52-4A66-B06C-3440EF39F951}" srcOrd="4" destOrd="0" presId="urn:microsoft.com/office/officeart/2011/layout/CircleProcess"/>
    <dgm:cxn modelId="{2C0601A6-4EE1-4B35-8654-654EC0AA9983}" type="presParOf" srcId="{538FDC18-6A52-4A66-B06C-3440EF39F951}" destId="{F9442DC6-B82E-4D4F-895F-A71F28AE972A}" srcOrd="0" destOrd="0" presId="urn:microsoft.com/office/officeart/2011/layout/CircleProcess"/>
    <dgm:cxn modelId="{53F8514F-EF4C-4DD8-9E3C-A98AC58AD70C}" type="presParOf" srcId="{9828B3AE-B3D4-408F-8CCA-C5673BDDBD89}" destId="{5E5272BF-C475-4290-B3D8-A7D5A681D150}" srcOrd="5" destOrd="0" presId="urn:microsoft.com/office/officeart/2011/layout/CircleProcess"/>
    <dgm:cxn modelId="{8ABE55D0-BDEE-4FFB-808B-887BADC13758}" type="presParOf" srcId="{9828B3AE-B3D4-408F-8CCA-C5673BDDBD89}" destId="{96C03150-D23C-4180-99F6-CA96A3DCEDC4}" srcOrd="6" destOrd="0" presId="urn:microsoft.com/office/officeart/2011/layout/CircleProcess"/>
    <dgm:cxn modelId="{77897AE1-6E45-4377-A553-422DC290838A}" type="presParOf" srcId="{96C03150-D23C-4180-99F6-CA96A3DCEDC4}" destId="{3626742C-2D6E-4BFA-9744-182F1A415100}" srcOrd="0" destOrd="0" presId="urn:microsoft.com/office/officeart/2011/layout/CircleProcess"/>
    <dgm:cxn modelId="{7465F261-BF76-4A3A-ADE7-B64017453502}" type="presParOf" srcId="{9828B3AE-B3D4-408F-8CCA-C5673BDDBD89}" destId="{8D701A82-D719-4588-B834-F878E268D1DA}" srcOrd="7" destOrd="0" presId="urn:microsoft.com/office/officeart/2011/layout/CircleProcess"/>
    <dgm:cxn modelId="{EFB661CB-16EC-4E3A-AA3D-31734A09F27F}" type="presParOf" srcId="{8D701A82-D719-4588-B834-F878E268D1DA}" destId="{E72650DC-E2B8-4C7D-BF2B-57E6FF4E6D89}" srcOrd="0" destOrd="0" presId="urn:microsoft.com/office/officeart/2011/layout/CircleProcess"/>
    <dgm:cxn modelId="{B5485911-F003-48E3-B503-B51A53959C9A}" type="presParOf" srcId="{9828B3AE-B3D4-408F-8CCA-C5673BDDBD89}" destId="{4EB5EDDC-0882-4910-96F0-5E1E413DACEE}" srcOrd="8" destOrd="0" presId="urn:microsoft.com/office/officeart/2011/layout/CircleProcess"/>
    <dgm:cxn modelId="{1B9EA8D2-6D62-43A4-B39F-17ACC9011045}" type="presParOf" srcId="{9828B3AE-B3D4-408F-8CCA-C5673BDDBD89}" destId="{384B04F6-C4A5-4040-AA67-7F6829457736}" srcOrd="9" destOrd="0" presId="urn:microsoft.com/office/officeart/2011/layout/CircleProcess"/>
    <dgm:cxn modelId="{8919E077-E596-47D9-AF19-51E31B8CFADE}" type="presParOf" srcId="{384B04F6-C4A5-4040-AA67-7F6829457736}" destId="{C5B1BA47-D915-4625-A045-BB5E1F0691CC}" srcOrd="0" destOrd="0" presId="urn:microsoft.com/office/officeart/2011/layout/CircleProcess"/>
    <dgm:cxn modelId="{F4C1406C-3BDE-4360-B2D0-BAEA6E0679F2}" type="presParOf" srcId="{9828B3AE-B3D4-408F-8CCA-C5673BDDBD89}" destId="{A69A6AF8-370B-4945-9699-D1A9E84CC45A}" srcOrd="10" destOrd="0" presId="urn:microsoft.com/office/officeart/2011/layout/CircleProcess"/>
    <dgm:cxn modelId="{4FB6CC3D-B901-45C1-AE57-B67B9EF8BD7B}" type="presParOf" srcId="{A69A6AF8-370B-4945-9699-D1A9E84CC45A}" destId="{F3ED2B49-F6CB-4D6A-8974-F074DC338853}" srcOrd="0" destOrd="0" presId="urn:microsoft.com/office/officeart/2011/layout/CircleProcess"/>
    <dgm:cxn modelId="{09F3D433-C7DC-45F0-B685-362F24068B87}" type="presParOf" srcId="{9828B3AE-B3D4-408F-8CCA-C5673BDDBD89}" destId="{F9A208F8-96D4-4327-80A9-5E8CDA67173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91DDE7-F4D8-4DD9-9A39-755ADF83DA01}" type="doc">
      <dgm:prSet loTypeId="urn:microsoft.com/office/officeart/2005/8/layout/hProcess7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8EE7D6E-FEEE-40DB-BC33-DC4494B1D61B}">
      <dgm:prSet phldrT="[Text]" phldr="1"/>
      <dgm:spPr/>
      <dgm:t>
        <a:bodyPr/>
        <a:lstStyle/>
        <a:p>
          <a:endParaRPr lang="en-IN" dirty="0"/>
        </a:p>
      </dgm:t>
    </dgm:pt>
    <dgm:pt modelId="{0A6963DD-530A-4C13-9313-36562E040048}" type="parTrans" cxnId="{030E9EBE-8840-461A-B1B3-A3CFFB0BC741}">
      <dgm:prSet/>
      <dgm:spPr/>
      <dgm:t>
        <a:bodyPr/>
        <a:lstStyle/>
        <a:p>
          <a:endParaRPr lang="en-IN"/>
        </a:p>
      </dgm:t>
    </dgm:pt>
    <dgm:pt modelId="{A0A485B8-7D37-4376-8274-A1FCF648EEB8}" type="sibTrans" cxnId="{030E9EBE-8840-461A-B1B3-A3CFFB0BC741}">
      <dgm:prSet/>
      <dgm:spPr/>
      <dgm:t>
        <a:bodyPr/>
        <a:lstStyle/>
        <a:p>
          <a:endParaRPr lang="en-IN"/>
        </a:p>
      </dgm:t>
    </dgm:pt>
    <dgm:pt modelId="{DB67E027-2D09-40A6-9368-E25FE53F7D66}">
      <dgm:prSet phldrT="[Text]" phldr="1"/>
      <dgm:spPr/>
      <dgm:t>
        <a:bodyPr/>
        <a:lstStyle/>
        <a:p>
          <a:endParaRPr lang="en-IN" dirty="0"/>
        </a:p>
      </dgm:t>
    </dgm:pt>
    <dgm:pt modelId="{1E03BA04-14C8-4631-ABBF-A64382ACD4C5}" type="parTrans" cxnId="{A84C6A1E-40E6-4EE1-9819-EA4487A4D356}">
      <dgm:prSet/>
      <dgm:spPr/>
      <dgm:t>
        <a:bodyPr/>
        <a:lstStyle/>
        <a:p>
          <a:endParaRPr lang="en-IN"/>
        </a:p>
      </dgm:t>
    </dgm:pt>
    <dgm:pt modelId="{5CD0E201-594D-4BC5-993E-85B678F78D78}" type="sibTrans" cxnId="{A84C6A1E-40E6-4EE1-9819-EA4487A4D356}">
      <dgm:prSet/>
      <dgm:spPr/>
      <dgm:t>
        <a:bodyPr/>
        <a:lstStyle/>
        <a:p>
          <a:endParaRPr lang="en-IN"/>
        </a:p>
      </dgm:t>
    </dgm:pt>
    <dgm:pt modelId="{443CFFDA-B9D1-4BB8-B81C-5E6FBC95B817}">
      <dgm:prSet phldrT="[Text]"/>
      <dgm:spPr/>
      <dgm:t>
        <a:bodyPr/>
        <a:lstStyle/>
        <a:p>
          <a:r>
            <a:rPr lang="en-IN" dirty="0"/>
            <a:t>Label encoding</a:t>
          </a:r>
        </a:p>
      </dgm:t>
    </dgm:pt>
    <dgm:pt modelId="{FD5F4825-94EE-4249-ADE6-3E08D0557FF5}" type="parTrans" cxnId="{D783CA92-E4A4-4B68-BA94-462ADD083C92}">
      <dgm:prSet/>
      <dgm:spPr/>
      <dgm:t>
        <a:bodyPr/>
        <a:lstStyle/>
        <a:p>
          <a:endParaRPr lang="en-IN"/>
        </a:p>
      </dgm:t>
    </dgm:pt>
    <dgm:pt modelId="{88AF199B-7C16-409F-979B-173D0630937A}" type="sibTrans" cxnId="{D783CA92-E4A4-4B68-BA94-462ADD083C92}">
      <dgm:prSet/>
      <dgm:spPr/>
      <dgm:t>
        <a:bodyPr/>
        <a:lstStyle/>
        <a:p>
          <a:endParaRPr lang="en-IN"/>
        </a:p>
      </dgm:t>
    </dgm:pt>
    <dgm:pt modelId="{ACCEFA83-AB49-4088-BBF6-51B073719E39}">
      <dgm:prSet phldrT="[Text]" phldr="1"/>
      <dgm:spPr/>
      <dgm:t>
        <a:bodyPr/>
        <a:lstStyle/>
        <a:p>
          <a:endParaRPr lang="en-IN" dirty="0"/>
        </a:p>
      </dgm:t>
    </dgm:pt>
    <dgm:pt modelId="{C445089B-5325-4259-ACA8-220840CFD3E2}" type="parTrans" cxnId="{D75BE4FC-68A0-4369-8498-D84B043DBFF5}">
      <dgm:prSet/>
      <dgm:spPr/>
      <dgm:t>
        <a:bodyPr/>
        <a:lstStyle/>
        <a:p>
          <a:endParaRPr lang="en-IN"/>
        </a:p>
      </dgm:t>
    </dgm:pt>
    <dgm:pt modelId="{87C95944-ED2F-48FB-83FC-5F5B146024E7}" type="sibTrans" cxnId="{D75BE4FC-68A0-4369-8498-D84B043DBFF5}">
      <dgm:prSet/>
      <dgm:spPr/>
      <dgm:t>
        <a:bodyPr/>
        <a:lstStyle/>
        <a:p>
          <a:endParaRPr lang="en-IN"/>
        </a:p>
      </dgm:t>
    </dgm:pt>
    <dgm:pt modelId="{B32285BB-D233-4DDC-BA9D-C4585920DE45}">
      <dgm:prSet phldrT="[Text]"/>
      <dgm:spPr/>
      <dgm:t>
        <a:bodyPr/>
        <a:lstStyle/>
        <a:p>
          <a:r>
            <a:rPr lang="en-IN" dirty="0"/>
            <a:t>Frequency encoding</a:t>
          </a:r>
        </a:p>
      </dgm:t>
    </dgm:pt>
    <dgm:pt modelId="{13E1E5F5-1F51-4EF3-A268-02AA5540EEB1}" type="parTrans" cxnId="{6BB018B4-A98F-488C-B55E-C78E2F71BEB2}">
      <dgm:prSet/>
      <dgm:spPr/>
      <dgm:t>
        <a:bodyPr/>
        <a:lstStyle/>
        <a:p>
          <a:endParaRPr lang="en-IN"/>
        </a:p>
      </dgm:t>
    </dgm:pt>
    <dgm:pt modelId="{9475DB50-02CB-464B-926F-03236D68CBC0}" type="sibTrans" cxnId="{6BB018B4-A98F-488C-B55E-C78E2F71BEB2}">
      <dgm:prSet/>
      <dgm:spPr/>
      <dgm:t>
        <a:bodyPr/>
        <a:lstStyle/>
        <a:p>
          <a:endParaRPr lang="en-IN"/>
        </a:p>
      </dgm:t>
    </dgm:pt>
    <dgm:pt modelId="{DCE04C41-D04E-406F-82CC-C7538422C6C3}">
      <dgm:prSet phldrT="[Text]"/>
      <dgm:spPr/>
      <dgm:t>
        <a:bodyPr/>
        <a:lstStyle/>
        <a:p>
          <a:endParaRPr lang="en-IN" dirty="0"/>
        </a:p>
      </dgm:t>
    </dgm:pt>
    <dgm:pt modelId="{A4813F57-C6CC-4D7D-929D-F763F667E938}" type="parTrans" cxnId="{3C5BD92A-2116-479C-80BC-0EB6A2A0ADDC}">
      <dgm:prSet/>
      <dgm:spPr/>
      <dgm:t>
        <a:bodyPr/>
        <a:lstStyle/>
        <a:p>
          <a:endParaRPr lang="en-IN"/>
        </a:p>
      </dgm:t>
    </dgm:pt>
    <dgm:pt modelId="{1A0661A5-7F0A-4F86-8AAC-F63018C012F5}" type="sibTrans" cxnId="{3C5BD92A-2116-479C-80BC-0EB6A2A0ADDC}">
      <dgm:prSet/>
      <dgm:spPr/>
      <dgm:t>
        <a:bodyPr/>
        <a:lstStyle/>
        <a:p>
          <a:endParaRPr lang="en-IN"/>
        </a:p>
      </dgm:t>
    </dgm:pt>
    <dgm:pt modelId="{990AA71C-A068-4DCB-A6B2-2ECD84ADD594}">
      <dgm:prSet phldrT="[Text]"/>
      <dgm:spPr/>
      <dgm:t>
        <a:bodyPr/>
        <a:lstStyle/>
        <a:p>
          <a:r>
            <a:rPr lang="en-IN"/>
            <a:t>One-hot encoding</a:t>
          </a:r>
          <a:endParaRPr lang="en-IN" dirty="0"/>
        </a:p>
      </dgm:t>
    </dgm:pt>
    <dgm:pt modelId="{9928A382-FCA1-4C74-8C12-DC16C7946A05}" type="parTrans" cxnId="{5B9E30B2-1EEC-41AB-BDBC-FA38977EA902}">
      <dgm:prSet/>
      <dgm:spPr/>
      <dgm:t>
        <a:bodyPr/>
        <a:lstStyle/>
        <a:p>
          <a:endParaRPr lang="en-IN"/>
        </a:p>
      </dgm:t>
    </dgm:pt>
    <dgm:pt modelId="{169215A6-8085-4CDF-BCC4-728F1B2FCC6C}" type="sibTrans" cxnId="{5B9E30B2-1EEC-41AB-BDBC-FA38977EA902}">
      <dgm:prSet/>
      <dgm:spPr/>
      <dgm:t>
        <a:bodyPr/>
        <a:lstStyle/>
        <a:p>
          <a:endParaRPr lang="en-IN"/>
        </a:p>
      </dgm:t>
    </dgm:pt>
    <dgm:pt modelId="{0E418D2A-A242-4ECC-BC5B-5A4A548E5D30}">
      <dgm:prSet phldrT="[Text]"/>
      <dgm:spPr/>
      <dgm:t>
        <a:bodyPr/>
        <a:lstStyle/>
        <a:p>
          <a:endParaRPr lang="en-IN" dirty="0"/>
        </a:p>
      </dgm:t>
    </dgm:pt>
    <dgm:pt modelId="{351705DF-418C-46AB-B2CF-7F36849D2383}" type="parTrans" cxnId="{B1435672-0F5F-4F9A-B314-7B4787A1F64C}">
      <dgm:prSet/>
      <dgm:spPr/>
      <dgm:t>
        <a:bodyPr/>
        <a:lstStyle/>
        <a:p>
          <a:endParaRPr lang="en-IN"/>
        </a:p>
      </dgm:t>
    </dgm:pt>
    <dgm:pt modelId="{F7A2FE8F-C169-4185-9C40-ECEFAF94026A}" type="sibTrans" cxnId="{B1435672-0F5F-4F9A-B314-7B4787A1F64C}">
      <dgm:prSet/>
      <dgm:spPr/>
      <dgm:t>
        <a:bodyPr/>
        <a:lstStyle/>
        <a:p>
          <a:endParaRPr lang="en-IN"/>
        </a:p>
      </dgm:t>
    </dgm:pt>
    <dgm:pt modelId="{0B25AC8B-6C2A-414C-B5E5-75CB7EE32428}">
      <dgm:prSet phldrT="[Text]"/>
      <dgm:spPr/>
      <dgm:t>
        <a:bodyPr/>
        <a:lstStyle/>
        <a:p>
          <a:endParaRPr lang="en-IN" dirty="0"/>
        </a:p>
      </dgm:t>
    </dgm:pt>
    <dgm:pt modelId="{DA7A745A-ADF1-48A7-94CA-FC3C57F39220}" type="parTrans" cxnId="{7457F953-34D6-4CD5-BBAC-DBF8DED9FC36}">
      <dgm:prSet/>
      <dgm:spPr/>
      <dgm:t>
        <a:bodyPr/>
        <a:lstStyle/>
        <a:p>
          <a:endParaRPr lang="en-IN"/>
        </a:p>
      </dgm:t>
    </dgm:pt>
    <dgm:pt modelId="{304F0E0A-1276-4EF0-AEC0-B167EFB596CD}" type="sibTrans" cxnId="{7457F953-34D6-4CD5-BBAC-DBF8DED9FC36}">
      <dgm:prSet/>
      <dgm:spPr/>
      <dgm:t>
        <a:bodyPr/>
        <a:lstStyle/>
        <a:p>
          <a:endParaRPr lang="en-IN"/>
        </a:p>
      </dgm:t>
    </dgm:pt>
    <dgm:pt modelId="{7922D75A-5DDF-4118-8280-DA59DE7BF6D9}" type="pres">
      <dgm:prSet presAssocID="{8891DDE7-F4D8-4DD9-9A39-755ADF83DA01}" presName="Name0" presStyleCnt="0">
        <dgm:presLayoutVars>
          <dgm:dir/>
          <dgm:animLvl val="lvl"/>
          <dgm:resizeHandles val="exact"/>
        </dgm:presLayoutVars>
      </dgm:prSet>
      <dgm:spPr/>
    </dgm:pt>
    <dgm:pt modelId="{757AB9A7-7223-4747-8EA0-74E877891069}" type="pres">
      <dgm:prSet presAssocID="{38EE7D6E-FEEE-40DB-BC33-DC4494B1D61B}" presName="compositeNode" presStyleCnt="0">
        <dgm:presLayoutVars>
          <dgm:bulletEnabled val="1"/>
        </dgm:presLayoutVars>
      </dgm:prSet>
      <dgm:spPr/>
    </dgm:pt>
    <dgm:pt modelId="{65FFAA5E-5D45-4DE1-9461-8B25761CB31B}" type="pres">
      <dgm:prSet presAssocID="{38EE7D6E-FEEE-40DB-BC33-DC4494B1D61B}" presName="bgRect" presStyleLbl="node1" presStyleIdx="0" presStyleCnt="3"/>
      <dgm:spPr/>
    </dgm:pt>
    <dgm:pt modelId="{22B033A4-999D-4A52-8725-C7BA989DC15E}" type="pres">
      <dgm:prSet presAssocID="{38EE7D6E-FEEE-40DB-BC33-DC4494B1D61B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EC80F7C-D623-467C-8A08-190D88A7D226}" type="pres">
      <dgm:prSet presAssocID="{38EE7D6E-FEEE-40DB-BC33-DC4494B1D61B}" presName="childNode" presStyleLbl="node1" presStyleIdx="0" presStyleCnt="3">
        <dgm:presLayoutVars>
          <dgm:bulletEnabled val="1"/>
        </dgm:presLayoutVars>
      </dgm:prSet>
      <dgm:spPr/>
    </dgm:pt>
    <dgm:pt modelId="{CA6BA36C-56C7-4891-9104-B103260DB68B}" type="pres">
      <dgm:prSet presAssocID="{A0A485B8-7D37-4376-8274-A1FCF648EEB8}" presName="hSp" presStyleCnt="0"/>
      <dgm:spPr/>
    </dgm:pt>
    <dgm:pt modelId="{A0C10139-D322-4016-97D1-70FF7D14DDA3}" type="pres">
      <dgm:prSet presAssocID="{A0A485B8-7D37-4376-8274-A1FCF648EEB8}" presName="vProcSp" presStyleCnt="0"/>
      <dgm:spPr/>
    </dgm:pt>
    <dgm:pt modelId="{09E5F7A4-E982-4B64-A3AF-EE2BF1C82CDF}" type="pres">
      <dgm:prSet presAssocID="{A0A485B8-7D37-4376-8274-A1FCF648EEB8}" presName="vSp1" presStyleCnt="0"/>
      <dgm:spPr/>
    </dgm:pt>
    <dgm:pt modelId="{5EF62F29-9894-4EC5-8648-356A0AC6069F}" type="pres">
      <dgm:prSet presAssocID="{A0A485B8-7D37-4376-8274-A1FCF648EEB8}" presName="simulatedConn" presStyleLbl="solidFgAcc1" presStyleIdx="0" presStyleCnt="2"/>
      <dgm:spPr/>
    </dgm:pt>
    <dgm:pt modelId="{9175759C-6418-457B-8C47-58258956B757}" type="pres">
      <dgm:prSet presAssocID="{A0A485B8-7D37-4376-8274-A1FCF648EEB8}" presName="vSp2" presStyleCnt="0"/>
      <dgm:spPr/>
    </dgm:pt>
    <dgm:pt modelId="{434FE6C8-EE92-4875-B021-3A1D22BB756B}" type="pres">
      <dgm:prSet presAssocID="{A0A485B8-7D37-4376-8274-A1FCF648EEB8}" presName="sibTrans" presStyleCnt="0"/>
      <dgm:spPr/>
    </dgm:pt>
    <dgm:pt modelId="{044E103B-3311-4531-81AB-C2A7D6BE661E}" type="pres">
      <dgm:prSet presAssocID="{DB67E027-2D09-40A6-9368-E25FE53F7D66}" presName="compositeNode" presStyleCnt="0">
        <dgm:presLayoutVars>
          <dgm:bulletEnabled val="1"/>
        </dgm:presLayoutVars>
      </dgm:prSet>
      <dgm:spPr/>
    </dgm:pt>
    <dgm:pt modelId="{CB5C6F6D-A04D-46CC-B469-C984377E4689}" type="pres">
      <dgm:prSet presAssocID="{DB67E027-2D09-40A6-9368-E25FE53F7D66}" presName="bgRect" presStyleLbl="node1" presStyleIdx="1" presStyleCnt="3"/>
      <dgm:spPr/>
    </dgm:pt>
    <dgm:pt modelId="{A5037126-B9B8-4599-9A6A-ACA5F2217804}" type="pres">
      <dgm:prSet presAssocID="{DB67E027-2D09-40A6-9368-E25FE53F7D6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460A40A8-C882-4692-B0B5-49C340CEBE07}" type="pres">
      <dgm:prSet presAssocID="{DB67E027-2D09-40A6-9368-E25FE53F7D66}" presName="childNode" presStyleLbl="node1" presStyleIdx="1" presStyleCnt="3">
        <dgm:presLayoutVars>
          <dgm:bulletEnabled val="1"/>
        </dgm:presLayoutVars>
      </dgm:prSet>
      <dgm:spPr/>
    </dgm:pt>
    <dgm:pt modelId="{7544AE29-7DA5-4026-8C6A-4E23901567CE}" type="pres">
      <dgm:prSet presAssocID="{5CD0E201-594D-4BC5-993E-85B678F78D78}" presName="hSp" presStyleCnt="0"/>
      <dgm:spPr/>
    </dgm:pt>
    <dgm:pt modelId="{B8E8B391-A03B-41CE-9166-CCCCC1C9A64A}" type="pres">
      <dgm:prSet presAssocID="{5CD0E201-594D-4BC5-993E-85B678F78D78}" presName="vProcSp" presStyleCnt="0"/>
      <dgm:spPr/>
    </dgm:pt>
    <dgm:pt modelId="{87E1351B-3CC2-4F45-8594-F094E775C4A6}" type="pres">
      <dgm:prSet presAssocID="{5CD0E201-594D-4BC5-993E-85B678F78D78}" presName="vSp1" presStyleCnt="0"/>
      <dgm:spPr/>
    </dgm:pt>
    <dgm:pt modelId="{2045EC0C-72CC-43B3-AF9D-EE12632D3F08}" type="pres">
      <dgm:prSet presAssocID="{5CD0E201-594D-4BC5-993E-85B678F78D78}" presName="simulatedConn" presStyleLbl="solidFgAcc1" presStyleIdx="1" presStyleCnt="2"/>
      <dgm:spPr/>
    </dgm:pt>
    <dgm:pt modelId="{535CA3D3-E6BE-46B3-9B6B-D91A9DE3F213}" type="pres">
      <dgm:prSet presAssocID="{5CD0E201-594D-4BC5-993E-85B678F78D78}" presName="vSp2" presStyleCnt="0"/>
      <dgm:spPr/>
    </dgm:pt>
    <dgm:pt modelId="{F5EACD63-9DCA-4059-9625-525563D4793B}" type="pres">
      <dgm:prSet presAssocID="{5CD0E201-594D-4BC5-993E-85B678F78D78}" presName="sibTrans" presStyleCnt="0"/>
      <dgm:spPr/>
    </dgm:pt>
    <dgm:pt modelId="{14C75125-A710-4770-AF24-33E5A8C17C92}" type="pres">
      <dgm:prSet presAssocID="{ACCEFA83-AB49-4088-BBF6-51B073719E39}" presName="compositeNode" presStyleCnt="0">
        <dgm:presLayoutVars>
          <dgm:bulletEnabled val="1"/>
        </dgm:presLayoutVars>
      </dgm:prSet>
      <dgm:spPr/>
    </dgm:pt>
    <dgm:pt modelId="{44534172-4204-4C31-AFEB-85A71D287F2F}" type="pres">
      <dgm:prSet presAssocID="{ACCEFA83-AB49-4088-BBF6-51B073719E39}" presName="bgRect" presStyleLbl="node1" presStyleIdx="2" presStyleCnt="3"/>
      <dgm:spPr/>
    </dgm:pt>
    <dgm:pt modelId="{11A9AD72-8E95-46F6-BE7C-A49AC31380DA}" type="pres">
      <dgm:prSet presAssocID="{ACCEFA83-AB49-4088-BBF6-51B073719E39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5667C1E-6E6D-4CA1-B398-6B0C781C144D}" type="pres">
      <dgm:prSet presAssocID="{ACCEFA83-AB49-4088-BBF6-51B073719E3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84C6A1E-40E6-4EE1-9819-EA4487A4D356}" srcId="{8891DDE7-F4D8-4DD9-9A39-755ADF83DA01}" destId="{DB67E027-2D09-40A6-9368-E25FE53F7D66}" srcOrd="1" destOrd="0" parTransId="{1E03BA04-14C8-4631-ABBF-A64382ACD4C5}" sibTransId="{5CD0E201-594D-4BC5-993E-85B678F78D78}"/>
    <dgm:cxn modelId="{CD814B22-D27D-46B9-89CF-BE44814E9096}" type="presOf" srcId="{ACCEFA83-AB49-4088-BBF6-51B073719E39}" destId="{11A9AD72-8E95-46F6-BE7C-A49AC31380DA}" srcOrd="1" destOrd="0" presId="urn:microsoft.com/office/officeart/2005/8/layout/hProcess7"/>
    <dgm:cxn modelId="{CA385726-89BA-4D33-ADE3-25DADBDDD225}" type="presOf" srcId="{0E418D2A-A242-4ECC-BC5B-5A4A548E5D30}" destId="{460A40A8-C882-4692-B0B5-49C340CEBE07}" srcOrd="0" destOrd="0" presId="urn:microsoft.com/office/officeart/2005/8/layout/hProcess7"/>
    <dgm:cxn modelId="{3C5BD92A-2116-479C-80BC-0EB6A2A0ADDC}" srcId="{38EE7D6E-FEEE-40DB-BC33-DC4494B1D61B}" destId="{DCE04C41-D04E-406F-82CC-C7538422C6C3}" srcOrd="0" destOrd="0" parTransId="{A4813F57-C6CC-4D7D-929D-F763F667E938}" sibTransId="{1A0661A5-7F0A-4F86-8AAC-F63018C012F5}"/>
    <dgm:cxn modelId="{F1C4B22F-BBEB-41A1-8587-393D0CE7D92D}" type="presOf" srcId="{38EE7D6E-FEEE-40DB-BC33-DC4494B1D61B}" destId="{22B033A4-999D-4A52-8725-C7BA989DC15E}" srcOrd="1" destOrd="0" presId="urn:microsoft.com/office/officeart/2005/8/layout/hProcess7"/>
    <dgm:cxn modelId="{529FB43A-EF84-4085-9D7B-0422F0AFF0AD}" type="presOf" srcId="{DCE04C41-D04E-406F-82CC-C7538422C6C3}" destId="{AEC80F7C-D623-467C-8A08-190D88A7D226}" srcOrd="0" destOrd="0" presId="urn:microsoft.com/office/officeart/2005/8/layout/hProcess7"/>
    <dgm:cxn modelId="{F2ABD767-F677-4D27-8556-F29A5F073FD3}" type="presOf" srcId="{0B25AC8B-6C2A-414C-B5E5-75CB7EE32428}" destId="{35667C1E-6E6D-4CA1-B398-6B0C781C144D}" srcOrd="0" destOrd="0" presId="urn:microsoft.com/office/officeart/2005/8/layout/hProcess7"/>
    <dgm:cxn modelId="{B1435672-0F5F-4F9A-B314-7B4787A1F64C}" srcId="{DB67E027-2D09-40A6-9368-E25FE53F7D66}" destId="{0E418D2A-A242-4ECC-BC5B-5A4A548E5D30}" srcOrd="0" destOrd="0" parTransId="{351705DF-418C-46AB-B2CF-7F36849D2383}" sibTransId="{F7A2FE8F-C169-4185-9C40-ECEFAF94026A}"/>
    <dgm:cxn modelId="{7457F953-34D6-4CD5-BBAC-DBF8DED9FC36}" srcId="{ACCEFA83-AB49-4088-BBF6-51B073719E39}" destId="{0B25AC8B-6C2A-414C-B5E5-75CB7EE32428}" srcOrd="0" destOrd="0" parTransId="{DA7A745A-ADF1-48A7-94CA-FC3C57F39220}" sibTransId="{304F0E0A-1276-4EF0-AEC0-B167EFB596CD}"/>
    <dgm:cxn modelId="{8692A57C-E021-47CE-BD5A-56AC3E820357}" type="presOf" srcId="{B32285BB-D233-4DDC-BA9D-C4585920DE45}" destId="{35667C1E-6E6D-4CA1-B398-6B0C781C144D}" srcOrd="0" destOrd="1" presId="urn:microsoft.com/office/officeart/2005/8/layout/hProcess7"/>
    <dgm:cxn modelId="{35AC6582-ED9D-4992-A9F6-7DF26CB71490}" type="presOf" srcId="{DB67E027-2D09-40A6-9368-E25FE53F7D66}" destId="{A5037126-B9B8-4599-9A6A-ACA5F2217804}" srcOrd="1" destOrd="0" presId="urn:microsoft.com/office/officeart/2005/8/layout/hProcess7"/>
    <dgm:cxn modelId="{F0DFB382-238A-4E6B-98C4-98306A3408F0}" type="presOf" srcId="{38EE7D6E-FEEE-40DB-BC33-DC4494B1D61B}" destId="{65FFAA5E-5D45-4DE1-9461-8B25761CB31B}" srcOrd="0" destOrd="0" presId="urn:microsoft.com/office/officeart/2005/8/layout/hProcess7"/>
    <dgm:cxn modelId="{73626D88-9D14-4910-B66B-9791DF7CFFE3}" type="presOf" srcId="{8891DDE7-F4D8-4DD9-9A39-755ADF83DA01}" destId="{7922D75A-5DDF-4118-8280-DA59DE7BF6D9}" srcOrd="0" destOrd="0" presId="urn:microsoft.com/office/officeart/2005/8/layout/hProcess7"/>
    <dgm:cxn modelId="{D783CA92-E4A4-4B68-BA94-462ADD083C92}" srcId="{DB67E027-2D09-40A6-9368-E25FE53F7D66}" destId="{443CFFDA-B9D1-4BB8-B81C-5E6FBC95B817}" srcOrd="1" destOrd="0" parTransId="{FD5F4825-94EE-4249-ADE6-3E08D0557FF5}" sibTransId="{88AF199B-7C16-409F-979B-173D0630937A}"/>
    <dgm:cxn modelId="{5A07959A-89FF-4EAF-B765-ADABD2667140}" type="presOf" srcId="{443CFFDA-B9D1-4BB8-B81C-5E6FBC95B817}" destId="{460A40A8-C882-4692-B0B5-49C340CEBE07}" srcOrd="0" destOrd="1" presId="urn:microsoft.com/office/officeart/2005/8/layout/hProcess7"/>
    <dgm:cxn modelId="{F08F41A3-A355-4E3B-B4A3-85C9EBEF526F}" type="presOf" srcId="{990AA71C-A068-4DCB-A6B2-2ECD84ADD594}" destId="{AEC80F7C-D623-467C-8A08-190D88A7D226}" srcOrd="0" destOrd="1" presId="urn:microsoft.com/office/officeart/2005/8/layout/hProcess7"/>
    <dgm:cxn modelId="{5B9E30B2-1EEC-41AB-BDBC-FA38977EA902}" srcId="{38EE7D6E-FEEE-40DB-BC33-DC4494B1D61B}" destId="{990AA71C-A068-4DCB-A6B2-2ECD84ADD594}" srcOrd="1" destOrd="0" parTransId="{9928A382-FCA1-4C74-8C12-DC16C7946A05}" sibTransId="{169215A6-8085-4CDF-BCC4-728F1B2FCC6C}"/>
    <dgm:cxn modelId="{6BB018B4-A98F-488C-B55E-C78E2F71BEB2}" srcId="{ACCEFA83-AB49-4088-BBF6-51B073719E39}" destId="{B32285BB-D233-4DDC-BA9D-C4585920DE45}" srcOrd="1" destOrd="0" parTransId="{13E1E5F5-1F51-4EF3-A268-02AA5540EEB1}" sibTransId="{9475DB50-02CB-464B-926F-03236D68CBC0}"/>
    <dgm:cxn modelId="{16CD17B5-1025-44A8-B42A-F7039F498D8F}" type="presOf" srcId="{ACCEFA83-AB49-4088-BBF6-51B073719E39}" destId="{44534172-4204-4C31-AFEB-85A71D287F2F}" srcOrd="0" destOrd="0" presId="urn:microsoft.com/office/officeart/2005/8/layout/hProcess7"/>
    <dgm:cxn modelId="{030E9EBE-8840-461A-B1B3-A3CFFB0BC741}" srcId="{8891DDE7-F4D8-4DD9-9A39-755ADF83DA01}" destId="{38EE7D6E-FEEE-40DB-BC33-DC4494B1D61B}" srcOrd="0" destOrd="0" parTransId="{0A6963DD-530A-4C13-9313-36562E040048}" sibTransId="{A0A485B8-7D37-4376-8274-A1FCF648EEB8}"/>
    <dgm:cxn modelId="{0D6526FC-86F4-450D-B80E-111342C595D7}" type="presOf" srcId="{DB67E027-2D09-40A6-9368-E25FE53F7D66}" destId="{CB5C6F6D-A04D-46CC-B469-C984377E4689}" srcOrd="0" destOrd="0" presId="urn:microsoft.com/office/officeart/2005/8/layout/hProcess7"/>
    <dgm:cxn modelId="{D75BE4FC-68A0-4369-8498-D84B043DBFF5}" srcId="{8891DDE7-F4D8-4DD9-9A39-755ADF83DA01}" destId="{ACCEFA83-AB49-4088-BBF6-51B073719E39}" srcOrd="2" destOrd="0" parTransId="{C445089B-5325-4259-ACA8-220840CFD3E2}" sibTransId="{87C95944-ED2F-48FB-83FC-5F5B146024E7}"/>
    <dgm:cxn modelId="{D4FEEC13-C168-473D-B594-8CF7D292B6D7}" type="presParOf" srcId="{7922D75A-5DDF-4118-8280-DA59DE7BF6D9}" destId="{757AB9A7-7223-4747-8EA0-74E877891069}" srcOrd="0" destOrd="0" presId="urn:microsoft.com/office/officeart/2005/8/layout/hProcess7"/>
    <dgm:cxn modelId="{E4762635-3A09-492B-8E91-A2305D37C6F2}" type="presParOf" srcId="{757AB9A7-7223-4747-8EA0-74E877891069}" destId="{65FFAA5E-5D45-4DE1-9461-8B25761CB31B}" srcOrd="0" destOrd="0" presId="urn:microsoft.com/office/officeart/2005/8/layout/hProcess7"/>
    <dgm:cxn modelId="{7643A285-6389-4F55-B6D5-B51944000D06}" type="presParOf" srcId="{757AB9A7-7223-4747-8EA0-74E877891069}" destId="{22B033A4-999D-4A52-8725-C7BA989DC15E}" srcOrd="1" destOrd="0" presId="urn:microsoft.com/office/officeart/2005/8/layout/hProcess7"/>
    <dgm:cxn modelId="{19DB0A9F-E110-410F-8E6D-3BB000F3B617}" type="presParOf" srcId="{757AB9A7-7223-4747-8EA0-74E877891069}" destId="{AEC80F7C-D623-467C-8A08-190D88A7D226}" srcOrd="2" destOrd="0" presId="urn:microsoft.com/office/officeart/2005/8/layout/hProcess7"/>
    <dgm:cxn modelId="{3CBAD767-516B-4D1E-806C-531064C6522A}" type="presParOf" srcId="{7922D75A-5DDF-4118-8280-DA59DE7BF6D9}" destId="{CA6BA36C-56C7-4891-9104-B103260DB68B}" srcOrd="1" destOrd="0" presId="urn:microsoft.com/office/officeart/2005/8/layout/hProcess7"/>
    <dgm:cxn modelId="{ABD038A0-15CB-4341-A744-C9AE548AE711}" type="presParOf" srcId="{7922D75A-5DDF-4118-8280-DA59DE7BF6D9}" destId="{A0C10139-D322-4016-97D1-70FF7D14DDA3}" srcOrd="2" destOrd="0" presId="urn:microsoft.com/office/officeart/2005/8/layout/hProcess7"/>
    <dgm:cxn modelId="{A48A80FC-BF4D-4E17-BED2-F8D2702FB141}" type="presParOf" srcId="{A0C10139-D322-4016-97D1-70FF7D14DDA3}" destId="{09E5F7A4-E982-4B64-A3AF-EE2BF1C82CDF}" srcOrd="0" destOrd="0" presId="urn:microsoft.com/office/officeart/2005/8/layout/hProcess7"/>
    <dgm:cxn modelId="{F24A8B72-68A4-45EF-A4C1-B5C116CF2AE6}" type="presParOf" srcId="{A0C10139-D322-4016-97D1-70FF7D14DDA3}" destId="{5EF62F29-9894-4EC5-8648-356A0AC6069F}" srcOrd="1" destOrd="0" presId="urn:microsoft.com/office/officeart/2005/8/layout/hProcess7"/>
    <dgm:cxn modelId="{941675D2-5104-4E67-9123-5751E90B4CA9}" type="presParOf" srcId="{A0C10139-D322-4016-97D1-70FF7D14DDA3}" destId="{9175759C-6418-457B-8C47-58258956B757}" srcOrd="2" destOrd="0" presId="urn:microsoft.com/office/officeart/2005/8/layout/hProcess7"/>
    <dgm:cxn modelId="{AF81A190-CECB-4131-BD77-8A985D3CA8EB}" type="presParOf" srcId="{7922D75A-5DDF-4118-8280-DA59DE7BF6D9}" destId="{434FE6C8-EE92-4875-B021-3A1D22BB756B}" srcOrd="3" destOrd="0" presId="urn:microsoft.com/office/officeart/2005/8/layout/hProcess7"/>
    <dgm:cxn modelId="{A1A08A1C-2743-491E-9F66-5C156BF6E8F7}" type="presParOf" srcId="{7922D75A-5DDF-4118-8280-DA59DE7BF6D9}" destId="{044E103B-3311-4531-81AB-C2A7D6BE661E}" srcOrd="4" destOrd="0" presId="urn:microsoft.com/office/officeart/2005/8/layout/hProcess7"/>
    <dgm:cxn modelId="{3B27F446-7664-4B13-8833-C4FC8CA66FBB}" type="presParOf" srcId="{044E103B-3311-4531-81AB-C2A7D6BE661E}" destId="{CB5C6F6D-A04D-46CC-B469-C984377E4689}" srcOrd="0" destOrd="0" presId="urn:microsoft.com/office/officeart/2005/8/layout/hProcess7"/>
    <dgm:cxn modelId="{47207B20-2F56-4AEE-9E5E-8BE75EA0350C}" type="presParOf" srcId="{044E103B-3311-4531-81AB-C2A7D6BE661E}" destId="{A5037126-B9B8-4599-9A6A-ACA5F2217804}" srcOrd="1" destOrd="0" presId="urn:microsoft.com/office/officeart/2005/8/layout/hProcess7"/>
    <dgm:cxn modelId="{0C3CA79A-CC26-4470-8642-B6A936A3EED5}" type="presParOf" srcId="{044E103B-3311-4531-81AB-C2A7D6BE661E}" destId="{460A40A8-C882-4692-B0B5-49C340CEBE07}" srcOrd="2" destOrd="0" presId="urn:microsoft.com/office/officeart/2005/8/layout/hProcess7"/>
    <dgm:cxn modelId="{3196247E-BF67-4D4F-A885-318B3630981F}" type="presParOf" srcId="{7922D75A-5DDF-4118-8280-DA59DE7BF6D9}" destId="{7544AE29-7DA5-4026-8C6A-4E23901567CE}" srcOrd="5" destOrd="0" presId="urn:microsoft.com/office/officeart/2005/8/layout/hProcess7"/>
    <dgm:cxn modelId="{DE6F9BC2-7C62-4BD7-BD46-F066751890F6}" type="presParOf" srcId="{7922D75A-5DDF-4118-8280-DA59DE7BF6D9}" destId="{B8E8B391-A03B-41CE-9166-CCCCC1C9A64A}" srcOrd="6" destOrd="0" presId="urn:microsoft.com/office/officeart/2005/8/layout/hProcess7"/>
    <dgm:cxn modelId="{64D037B6-6D51-436F-BABA-F75591380E1C}" type="presParOf" srcId="{B8E8B391-A03B-41CE-9166-CCCCC1C9A64A}" destId="{87E1351B-3CC2-4F45-8594-F094E775C4A6}" srcOrd="0" destOrd="0" presId="urn:microsoft.com/office/officeart/2005/8/layout/hProcess7"/>
    <dgm:cxn modelId="{CAA9DE25-C072-434B-B8E9-50B187B10EC7}" type="presParOf" srcId="{B8E8B391-A03B-41CE-9166-CCCCC1C9A64A}" destId="{2045EC0C-72CC-43B3-AF9D-EE12632D3F08}" srcOrd="1" destOrd="0" presId="urn:microsoft.com/office/officeart/2005/8/layout/hProcess7"/>
    <dgm:cxn modelId="{B7DA02EA-8692-4A3D-B112-127E456770E4}" type="presParOf" srcId="{B8E8B391-A03B-41CE-9166-CCCCC1C9A64A}" destId="{535CA3D3-E6BE-46B3-9B6B-D91A9DE3F213}" srcOrd="2" destOrd="0" presId="urn:microsoft.com/office/officeart/2005/8/layout/hProcess7"/>
    <dgm:cxn modelId="{471CCBBE-D0C9-462A-99A4-CD3A6FC499B0}" type="presParOf" srcId="{7922D75A-5DDF-4118-8280-DA59DE7BF6D9}" destId="{F5EACD63-9DCA-4059-9625-525563D4793B}" srcOrd="7" destOrd="0" presId="urn:microsoft.com/office/officeart/2005/8/layout/hProcess7"/>
    <dgm:cxn modelId="{0E2252E3-8581-4F8B-A384-6461D272D924}" type="presParOf" srcId="{7922D75A-5DDF-4118-8280-DA59DE7BF6D9}" destId="{14C75125-A710-4770-AF24-33E5A8C17C92}" srcOrd="8" destOrd="0" presId="urn:microsoft.com/office/officeart/2005/8/layout/hProcess7"/>
    <dgm:cxn modelId="{7260DD9B-1D11-4F5E-A547-45BB05C85729}" type="presParOf" srcId="{14C75125-A710-4770-AF24-33E5A8C17C92}" destId="{44534172-4204-4C31-AFEB-85A71D287F2F}" srcOrd="0" destOrd="0" presId="urn:microsoft.com/office/officeart/2005/8/layout/hProcess7"/>
    <dgm:cxn modelId="{8761BE93-70AF-47FE-8549-E488805B5E5A}" type="presParOf" srcId="{14C75125-A710-4770-AF24-33E5A8C17C92}" destId="{11A9AD72-8E95-46F6-BE7C-A49AC31380DA}" srcOrd="1" destOrd="0" presId="urn:microsoft.com/office/officeart/2005/8/layout/hProcess7"/>
    <dgm:cxn modelId="{B73D2B5A-E831-4289-A382-2092E21319CC}" type="presParOf" srcId="{14C75125-A710-4770-AF24-33E5A8C17C92}" destId="{35667C1E-6E6D-4CA1-B398-6B0C781C144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72FD6-91F3-4E1F-B8FB-F9E9677ABC94}">
      <dsp:nvSpPr>
        <dsp:cNvPr id="0" name=""/>
        <dsp:cNvSpPr/>
      </dsp:nvSpPr>
      <dsp:spPr>
        <a:xfrm>
          <a:off x="126242" y="762512"/>
          <a:ext cx="2975890" cy="929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897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Scientific Computing</a:t>
          </a:r>
        </a:p>
      </dsp:txBody>
      <dsp:txXfrm>
        <a:off x="126242" y="762512"/>
        <a:ext cx="2975890" cy="929965"/>
      </dsp:txXfrm>
    </dsp:sp>
    <dsp:sp modelId="{5205DA71-2158-49FF-98E2-6B31CEC6C257}">
      <dsp:nvSpPr>
        <dsp:cNvPr id="0" name=""/>
        <dsp:cNvSpPr/>
      </dsp:nvSpPr>
      <dsp:spPr>
        <a:xfrm>
          <a:off x="2247" y="628184"/>
          <a:ext cx="650976" cy="976464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BC0332-1DE0-4DB0-9716-D6FBCB6C4BEB}">
      <dsp:nvSpPr>
        <dsp:cNvPr id="0" name=""/>
        <dsp:cNvSpPr/>
      </dsp:nvSpPr>
      <dsp:spPr>
        <a:xfrm>
          <a:off x="3395924" y="762512"/>
          <a:ext cx="2975890" cy="929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897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Analysis</a:t>
          </a:r>
        </a:p>
      </dsp:txBody>
      <dsp:txXfrm>
        <a:off x="3395924" y="762512"/>
        <a:ext cx="2975890" cy="929965"/>
      </dsp:txXfrm>
    </dsp:sp>
    <dsp:sp modelId="{49E441AC-3547-401D-A0B9-AB8977DD1792}">
      <dsp:nvSpPr>
        <dsp:cNvPr id="0" name=""/>
        <dsp:cNvSpPr/>
      </dsp:nvSpPr>
      <dsp:spPr>
        <a:xfrm>
          <a:off x="3271929" y="628184"/>
          <a:ext cx="650976" cy="976464"/>
        </a:xfrm>
        <a:prstGeom prst="rect">
          <a:avLst/>
        </a:prstGeom>
        <a:solidFill>
          <a:schemeClr val="accent4">
            <a:tint val="50000"/>
            <a:hueOff val="-628370"/>
            <a:satOff val="-7108"/>
            <a:lumOff val="153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26F5EF-8BB3-4ECF-950B-53B029AE42C9}">
      <dsp:nvSpPr>
        <dsp:cNvPr id="0" name=""/>
        <dsp:cNvSpPr/>
      </dsp:nvSpPr>
      <dsp:spPr>
        <a:xfrm>
          <a:off x="1761083" y="1933236"/>
          <a:ext cx="2975890" cy="929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897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Machine learning</a:t>
          </a:r>
        </a:p>
      </dsp:txBody>
      <dsp:txXfrm>
        <a:off x="1761083" y="1933236"/>
        <a:ext cx="2975890" cy="929965"/>
      </dsp:txXfrm>
    </dsp:sp>
    <dsp:sp modelId="{7DA9F680-FCFF-4855-AA70-2E320BCB3347}">
      <dsp:nvSpPr>
        <dsp:cNvPr id="0" name=""/>
        <dsp:cNvSpPr/>
      </dsp:nvSpPr>
      <dsp:spPr>
        <a:xfrm>
          <a:off x="1637088" y="1798907"/>
          <a:ext cx="650976" cy="976464"/>
        </a:xfrm>
        <a:prstGeom prst="rect">
          <a:avLst/>
        </a:prstGeom>
        <a:solidFill>
          <a:schemeClr val="accent4">
            <a:tint val="50000"/>
            <a:hueOff val="-1256740"/>
            <a:satOff val="-14216"/>
            <a:lumOff val="307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C1554-6EA2-40A7-B0CC-597D62101611}">
      <dsp:nvSpPr>
        <dsp:cNvPr id="0" name=""/>
        <dsp:cNvSpPr/>
      </dsp:nvSpPr>
      <dsp:spPr>
        <a:xfrm>
          <a:off x="423912" y="0"/>
          <a:ext cx="4804342" cy="346063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7AC66-40F8-4DCB-AA10-50A7BA8BD6FA}">
      <dsp:nvSpPr>
        <dsp:cNvPr id="0" name=""/>
        <dsp:cNvSpPr/>
      </dsp:nvSpPr>
      <dsp:spPr>
        <a:xfrm>
          <a:off x="6071" y="1038191"/>
          <a:ext cx="1819291" cy="13842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Standardization</a:t>
          </a:r>
        </a:p>
      </dsp:txBody>
      <dsp:txXfrm>
        <a:off x="73645" y="1105765"/>
        <a:ext cx="1684143" cy="1249107"/>
      </dsp:txXfrm>
    </dsp:sp>
    <dsp:sp modelId="{A02E4E7D-214E-46D3-9A0B-581145843F75}">
      <dsp:nvSpPr>
        <dsp:cNvPr id="0" name=""/>
        <dsp:cNvSpPr/>
      </dsp:nvSpPr>
      <dsp:spPr>
        <a:xfrm>
          <a:off x="1916438" y="1038191"/>
          <a:ext cx="1819291" cy="1384255"/>
        </a:xfrm>
        <a:prstGeom prst="round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Min-max scaling</a:t>
          </a:r>
        </a:p>
      </dsp:txBody>
      <dsp:txXfrm>
        <a:off x="1984012" y="1105765"/>
        <a:ext cx="1684143" cy="1249107"/>
      </dsp:txXfrm>
    </dsp:sp>
    <dsp:sp modelId="{47B4EA88-EAD5-422A-BB17-E13FBA282BCB}">
      <dsp:nvSpPr>
        <dsp:cNvPr id="0" name=""/>
        <dsp:cNvSpPr/>
      </dsp:nvSpPr>
      <dsp:spPr>
        <a:xfrm>
          <a:off x="3826804" y="1038191"/>
          <a:ext cx="1819291" cy="1384255"/>
        </a:xfrm>
        <a:prstGeom prst="round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Log transformation</a:t>
          </a:r>
        </a:p>
      </dsp:txBody>
      <dsp:txXfrm>
        <a:off x="3894378" y="1105765"/>
        <a:ext cx="1684143" cy="12491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C9A9-D616-4A17-A9C4-90FEB71BB50B}">
      <dsp:nvSpPr>
        <dsp:cNvPr id="0" name=""/>
        <dsp:cNvSpPr/>
      </dsp:nvSpPr>
      <dsp:spPr>
        <a:xfrm rot="5400000">
          <a:off x="316731" y="1019251"/>
          <a:ext cx="943901" cy="15706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2D378-3988-4E57-9D13-3828E521D8CE}">
      <dsp:nvSpPr>
        <dsp:cNvPr id="0" name=""/>
        <dsp:cNvSpPr/>
      </dsp:nvSpPr>
      <dsp:spPr>
        <a:xfrm>
          <a:off x="159171" y="1488531"/>
          <a:ext cx="1417973" cy="124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Z-score</a:t>
          </a:r>
        </a:p>
      </dsp:txBody>
      <dsp:txXfrm>
        <a:off x="159171" y="1488531"/>
        <a:ext cx="1417973" cy="1242937"/>
      </dsp:txXfrm>
    </dsp:sp>
    <dsp:sp modelId="{DD8A38C5-8368-4720-87D1-3E03082AE078}">
      <dsp:nvSpPr>
        <dsp:cNvPr id="0" name=""/>
        <dsp:cNvSpPr/>
      </dsp:nvSpPr>
      <dsp:spPr>
        <a:xfrm>
          <a:off x="1309602" y="903619"/>
          <a:ext cx="267542" cy="2675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266661"/>
              <a:satOff val="-3194"/>
              <a:lumOff val="8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39FED-F5B3-4046-BA3B-331352B05121}">
      <dsp:nvSpPr>
        <dsp:cNvPr id="0" name=""/>
        <dsp:cNvSpPr/>
      </dsp:nvSpPr>
      <dsp:spPr>
        <a:xfrm rot="5400000">
          <a:off x="2052608" y="589706"/>
          <a:ext cx="943901" cy="15706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533322"/>
              <a:satOff val="-6388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44659-B766-4674-91E4-D63A834FA44D}">
      <dsp:nvSpPr>
        <dsp:cNvPr id="0" name=""/>
        <dsp:cNvSpPr/>
      </dsp:nvSpPr>
      <dsp:spPr>
        <a:xfrm>
          <a:off x="1895048" y="1058986"/>
          <a:ext cx="1417973" cy="124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Interquartile Range</a:t>
          </a:r>
        </a:p>
      </dsp:txBody>
      <dsp:txXfrm>
        <a:off x="1895048" y="1058986"/>
        <a:ext cx="1417973" cy="1242937"/>
      </dsp:txXfrm>
    </dsp:sp>
    <dsp:sp modelId="{0D972C4B-A5BB-4C9F-8905-BD1D555C6F23}">
      <dsp:nvSpPr>
        <dsp:cNvPr id="0" name=""/>
        <dsp:cNvSpPr/>
      </dsp:nvSpPr>
      <dsp:spPr>
        <a:xfrm>
          <a:off x="3045479" y="474075"/>
          <a:ext cx="267542" cy="26754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799983"/>
              <a:satOff val="-9582"/>
              <a:lumOff val="26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576D6-7CED-4732-8484-937AECEC8194}">
      <dsp:nvSpPr>
        <dsp:cNvPr id="0" name=""/>
        <dsp:cNvSpPr/>
      </dsp:nvSpPr>
      <dsp:spPr>
        <a:xfrm rot="5400000">
          <a:off x="3788485" y="160162"/>
          <a:ext cx="943901" cy="15706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ABA30-E58C-48BE-B80D-2D21AE272F39}">
      <dsp:nvSpPr>
        <dsp:cNvPr id="0" name=""/>
        <dsp:cNvSpPr/>
      </dsp:nvSpPr>
      <dsp:spPr>
        <a:xfrm>
          <a:off x="3630924" y="629442"/>
          <a:ext cx="1417973" cy="124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Visualization</a:t>
          </a:r>
        </a:p>
      </dsp:txBody>
      <dsp:txXfrm>
        <a:off x="3630924" y="629442"/>
        <a:ext cx="1417973" cy="12429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E08FD-7BA0-4906-8FDA-D8C607748F4B}">
      <dsp:nvSpPr>
        <dsp:cNvPr id="0" name=""/>
        <dsp:cNvSpPr/>
      </dsp:nvSpPr>
      <dsp:spPr>
        <a:xfrm>
          <a:off x="1572437" y="2618657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B988D-AE99-4AAC-BF04-330E85511E2F}">
      <dsp:nvSpPr>
        <dsp:cNvPr id="0" name=""/>
        <dsp:cNvSpPr/>
      </dsp:nvSpPr>
      <dsp:spPr>
        <a:xfrm>
          <a:off x="1385047" y="2708865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96968"/>
                <a:satOff val="-1161"/>
                <a:lumOff val="321"/>
                <a:alphaOff val="0"/>
                <a:tint val="98000"/>
                <a:lumMod val="114000"/>
              </a:schemeClr>
            </a:gs>
            <a:gs pos="100000">
              <a:schemeClr val="accent4">
                <a:hueOff val="-96968"/>
                <a:satOff val="-1161"/>
                <a:lumOff val="32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96968"/>
              <a:satOff val="-1161"/>
              <a:lumOff val="32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DEE590-0A24-4269-ABD4-C7259753DFD2}">
      <dsp:nvSpPr>
        <dsp:cNvPr id="0" name=""/>
        <dsp:cNvSpPr/>
      </dsp:nvSpPr>
      <dsp:spPr>
        <a:xfrm>
          <a:off x="1188710" y="2780119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193935"/>
                <a:satOff val="-2323"/>
                <a:lumOff val="642"/>
                <a:alphaOff val="0"/>
                <a:tint val="98000"/>
                <a:lumMod val="114000"/>
              </a:schemeClr>
            </a:gs>
            <a:gs pos="100000">
              <a:schemeClr val="accent4">
                <a:hueOff val="-193935"/>
                <a:satOff val="-2323"/>
                <a:lumOff val="64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193935"/>
              <a:satOff val="-2323"/>
              <a:lumOff val="64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B7BA95-12D6-4487-85DB-5A9BBC6FC469}">
      <dsp:nvSpPr>
        <dsp:cNvPr id="0" name=""/>
        <dsp:cNvSpPr/>
      </dsp:nvSpPr>
      <dsp:spPr>
        <a:xfrm>
          <a:off x="2472110" y="1574421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290903"/>
                <a:satOff val="-3484"/>
                <a:lumOff val="963"/>
                <a:alphaOff val="0"/>
                <a:tint val="98000"/>
                <a:lumMod val="114000"/>
              </a:schemeClr>
            </a:gs>
            <a:gs pos="100000">
              <a:schemeClr val="accent4">
                <a:hueOff val="-290903"/>
                <a:satOff val="-3484"/>
                <a:lumOff val="96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290903"/>
              <a:satOff val="-3484"/>
              <a:lumOff val="96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1449A0-C087-4FAB-8021-92CFC0C2E836}">
      <dsp:nvSpPr>
        <dsp:cNvPr id="0" name=""/>
        <dsp:cNvSpPr/>
      </dsp:nvSpPr>
      <dsp:spPr>
        <a:xfrm>
          <a:off x="2396557" y="1757996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387871"/>
                <a:satOff val="-4646"/>
                <a:lumOff val="1284"/>
                <a:alphaOff val="0"/>
                <a:tint val="98000"/>
                <a:lumMod val="114000"/>
              </a:schemeClr>
            </a:gs>
            <a:gs pos="100000">
              <a:schemeClr val="accent4">
                <a:hueOff val="-387871"/>
                <a:satOff val="-4646"/>
                <a:lumOff val="128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387871"/>
              <a:satOff val="-4646"/>
              <a:lumOff val="128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1C465B-4A8D-41DB-A244-A676910410DE}">
      <dsp:nvSpPr>
        <dsp:cNvPr id="0" name=""/>
        <dsp:cNvSpPr/>
      </dsp:nvSpPr>
      <dsp:spPr>
        <a:xfrm>
          <a:off x="2342875" y="192519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484838"/>
                <a:satOff val="-5807"/>
                <a:lumOff val="1605"/>
                <a:alphaOff val="0"/>
                <a:tint val="98000"/>
                <a:lumMod val="114000"/>
              </a:schemeClr>
            </a:gs>
            <a:gs pos="100000">
              <a:schemeClr val="accent4">
                <a:hueOff val="-484838"/>
                <a:satOff val="-5807"/>
                <a:lumOff val="16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484838"/>
              <a:satOff val="-5807"/>
              <a:lumOff val="160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FC4D85-DE0F-4C73-8B0B-E4E8D47F0ACA}">
      <dsp:nvSpPr>
        <dsp:cNvPr id="0" name=""/>
        <dsp:cNvSpPr/>
      </dsp:nvSpPr>
      <dsp:spPr>
        <a:xfrm>
          <a:off x="2481057" y="104768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581806"/>
                <a:satOff val="-6969"/>
                <a:lumOff val="1925"/>
                <a:alphaOff val="0"/>
                <a:tint val="98000"/>
                <a:lumMod val="114000"/>
              </a:schemeClr>
            </a:gs>
            <a:gs pos="100000">
              <a:schemeClr val="accent4">
                <a:hueOff val="-581806"/>
                <a:satOff val="-6969"/>
                <a:lumOff val="19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581806"/>
              <a:satOff val="-6969"/>
              <a:lumOff val="192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628226-1982-4F07-8111-FAF1C07FCE8E}">
      <dsp:nvSpPr>
        <dsp:cNvPr id="0" name=""/>
        <dsp:cNvSpPr/>
      </dsp:nvSpPr>
      <dsp:spPr>
        <a:xfrm>
          <a:off x="2619238" y="17018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678774"/>
                <a:satOff val="-8130"/>
                <a:lumOff val="2246"/>
                <a:alphaOff val="0"/>
                <a:tint val="98000"/>
                <a:lumMod val="114000"/>
              </a:schemeClr>
            </a:gs>
            <a:gs pos="100000">
              <a:schemeClr val="accent4">
                <a:hueOff val="-678774"/>
                <a:satOff val="-8130"/>
                <a:lumOff val="224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678774"/>
              <a:satOff val="-8130"/>
              <a:lumOff val="224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6B7D12-749F-4CA9-8349-7A3EA1BD39D5}">
      <dsp:nvSpPr>
        <dsp:cNvPr id="0" name=""/>
        <dsp:cNvSpPr/>
      </dsp:nvSpPr>
      <dsp:spPr>
        <a:xfrm>
          <a:off x="2757420" y="104768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775741"/>
                <a:satOff val="-9292"/>
                <a:lumOff val="2567"/>
                <a:alphaOff val="0"/>
                <a:tint val="98000"/>
                <a:lumMod val="114000"/>
              </a:schemeClr>
            </a:gs>
            <a:gs pos="100000">
              <a:schemeClr val="accent4">
                <a:hueOff val="-775741"/>
                <a:satOff val="-9292"/>
                <a:lumOff val="256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775741"/>
              <a:satOff val="-9292"/>
              <a:lumOff val="2567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753752-D023-488D-B223-CD8AF81EF06A}">
      <dsp:nvSpPr>
        <dsp:cNvPr id="0" name=""/>
        <dsp:cNvSpPr/>
      </dsp:nvSpPr>
      <dsp:spPr>
        <a:xfrm>
          <a:off x="2895602" y="192519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872709"/>
                <a:satOff val="-10453"/>
                <a:lumOff val="2888"/>
                <a:alphaOff val="0"/>
                <a:tint val="98000"/>
                <a:lumMod val="114000"/>
              </a:schemeClr>
            </a:gs>
            <a:gs pos="100000">
              <a:schemeClr val="accent4">
                <a:hueOff val="-872709"/>
                <a:satOff val="-10453"/>
                <a:lumOff val="288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872709"/>
              <a:satOff val="-10453"/>
              <a:lumOff val="288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2BAB29-C09D-49DF-8CF9-91CB5C94740B}">
      <dsp:nvSpPr>
        <dsp:cNvPr id="0" name=""/>
        <dsp:cNvSpPr/>
      </dsp:nvSpPr>
      <dsp:spPr>
        <a:xfrm>
          <a:off x="2619238" y="201996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969677"/>
                <a:satOff val="-11615"/>
                <a:lumOff val="3209"/>
                <a:alphaOff val="0"/>
                <a:tint val="98000"/>
                <a:lumMod val="114000"/>
              </a:schemeClr>
            </a:gs>
            <a:gs pos="100000">
              <a:schemeClr val="accent4">
                <a:hueOff val="-969677"/>
                <a:satOff val="-11615"/>
                <a:lumOff val="320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969677"/>
              <a:satOff val="-11615"/>
              <a:lumOff val="320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2C61A-E6B3-4230-9486-E2DBE0381B32}">
      <dsp:nvSpPr>
        <dsp:cNvPr id="0" name=""/>
        <dsp:cNvSpPr/>
      </dsp:nvSpPr>
      <dsp:spPr>
        <a:xfrm>
          <a:off x="2619238" y="387326"/>
          <a:ext cx="99411" cy="99411"/>
        </a:xfrm>
        <a:prstGeom prst="ellipse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F37432-54CB-4FA3-81FA-3382955D4EF7}">
      <dsp:nvSpPr>
        <dsp:cNvPr id="0" name=""/>
        <dsp:cNvSpPr/>
      </dsp:nvSpPr>
      <dsp:spPr>
        <a:xfrm>
          <a:off x="704080" y="2991637"/>
          <a:ext cx="2144301" cy="57494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38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Winsorizing</a:t>
          </a:r>
          <a:endParaRPr lang="en-IN" sz="1400" kern="1200" dirty="0"/>
        </a:p>
      </dsp:txBody>
      <dsp:txXfrm>
        <a:off x="732146" y="3019703"/>
        <a:ext cx="2088169" cy="518812"/>
      </dsp:txXfrm>
    </dsp:sp>
    <dsp:sp modelId="{628E4C9E-6273-43F8-9D76-46BA91CBBE14}">
      <dsp:nvSpPr>
        <dsp:cNvPr id="0" name=""/>
        <dsp:cNvSpPr/>
      </dsp:nvSpPr>
      <dsp:spPr>
        <a:xfrm>
          <a:off x="109600" y="2427925"/>
          <a:ext cx="994112" cy="99404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74E7BA-4949-489B-B554-FC746E771172}">
      <dsp:nvSpPr>
        <dsp:cNvPr id="0" name=""/>
        <dsp:cNvSpPr/>
      </dsp:nvSpPr>
      <dsp:spPr>
        <a:xfrm>
          <a:off x="2083411" y="2245052"/>
          <a:ext cx="2144301" cy="574944"/>
        </a:xfrm>
        <a:prstGeom prst="round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38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Median imputation</a:t>
          </a:r>
        </a:p>
      </dsp:txBody>
      <dsp:txXfrm>
        <a:off x="2111477" y="2273118"/>
        <a:ext cx="2088169" cy="518812"/>
      </dsp:txXfrm>
    </dsp:sp>
    <dsp:sp modelId="{CCB3979F-5C75-4272-B60A-F9958DD0DE87}">
      <dsp:nvSpPr>
        <dsp:cNvPr id="0" name=""/>
        <dsp:cNvSpPr/>
      </dsp:nvSpPr>
      <dsp:spPr>
        <a:xfrm>
          <a:off x="1488932" y="1681340"/>
          <a:ext cx="994112" cy="994042"/>
        </a:xfrm>
        <a:prstGeom prst="ellipse">
          <a:avLst/>
        </a:prstGeom>
        <a:solidFill>
          <a:schemeClr val="accent4">
            <a:tint val="50000"/>
            <a:hueOff val="-628370"/>
            <a:satOff val="-7108"/>
            <a:lumOff val="153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061372-0F27-4543-AADD-F05AF3F566A1}">
      <dsp:nvSpPr>
        <dsp:cNvPr id="0" name=""/>
        <dsp:cNvSpPr/>
      </dsp:nvSpPr>
      <dsp:spPr>
        <a:xfrm>
          <a:off x="2716661" y="1112714"/>
          <a:ext cx="2144301" cy="574944"/>
        </a:xfrm>
        <a:prstGeom prst="round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3877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Machine learning algorithms</a:t>
          </a:r>
        </a:p>
      </dsp:txBody>
      <dsp:txXfrm>
        <a:off x="2744727" y="1140780"/>
        <a:ext cx="2088169" cy="518812"/>
      </dsp:txXfrm>
    </dsp:sp>
    <dsp:sp modelId="{4F3C1E25-55C2-4ADD-A868-31B550E6AA3A}">
      <dsp:nvSpPr>
        <dsp:cNvPr id="0" name=""/>
        <dsp:cNvSpPr/>
      </dsp:nvSpPr>
      <dsp:spPr>
        <a:xfrm>
          <a:off x="2122182" y="549002"/>
          <a:ext cx="994112" cy="994042"/>
        </a:xfrm>
        <a:prstGeom prst="ellipse">
          <a:avLst/>
        </a:prstGeom>
        <a:solidFill>
          <a:schemeClr val="accent4">
            <a:tint val="50000"/>
            <a:hueOff val="-1256740"/>
            <a:satOff val="-14216"/>
            <a:lumOff val="307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C5433-7B5E-4319-9689-20B80C4E9CAB}">
      <dsp:nvSpPr>
        <dsp:cNvPr id="0" name=""/>
        <dsp:cNvSpPr/>
      </dsp:nvSpPr>
      <dsp:spPr>
        <a:xfrm>
          <a:off x="0" y="243865"/>
          <a:ext cx="3624847" cy="1449938"/>
        </a:xfrm>
        <a:prstGeom prst="leftRightRibb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8ED42-4FC3-4988-AF46-BB56FBFAD687}">
      <dsp:nvSpPr>
        <dsp:cNvPr id="0" name=""/>
        <dsp:cNvSpPr/>
      </dsp:nvSpPr>
      <dsp:spPr>
        <a:xfrm>
          <a:off x="434981" y="497604"/>
          <a:ext cx="1196199" cy="71047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Summary statistics</a:t>
          </a:r>
        </a:p>
      </dsp:txBody>
      <dsp:txXfrm>
        <a:off x="434981" y="497604"/>
        <a:ext cx="1196199" cy="710470"/>
      </dsp:txXfrm>
    </dsp:sp>
    <dsp:sp modelId="{F312F4A7-A1E5-4047-BA41-7076AF30529D}">
      <dsp:nvSpPr>
        <dsp:cNvPr id="0" name=""/>
        <dsp:cNvSpPr/>
      </dsp:nvSpPr>
      <dsp:spPr>
        <a:xfrm>
          <a:off x="1812423" y="729594"/>
          <a:ext cx="1413690" cy="71047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visualization</a:t>
          </a:r>
        </a:p>
      </dsp:txBody>
      <dsp:txXfrm>
        <a:off x="1812423" y="729594"/>
        <a:ext cx="1413690" cy="7104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A93AD-29DA-45FA-864D-1D855AD49A35}">
      <dsp:nvSpPr>
        <dsp:cNvPr id="0" name=""/>
        <dsp:cNvSpPr/>
      </dsp:nvSpPr>
      <dsp:spPr>
        <a:xfrm>
          <a:off x="1850407" y="35"/>
          <a:ext cx="1352030" cy="13520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Principal Component Analysis</a:t>
          </a:r>
        </a:p>
      </dsp:txBody>
      <dsp:txXfrm>
        <a:off x="2188415" y="236640"/>
        <a:ext cx="676015" cy="1115425"/>
      </dsp:txXfrm>
    </dsp:sp>
    <dsp:sp modelId="{9A12B5E3-96F8-4948-9A49-BE99AA873366}">
      <dsp:nvSpPr>
        <dsp:cNvPr id="0" name=""/>
        <dsp:cNvSpPr/>
      </dsp:nvSpPr>
      <dsp:spPr>
        <a:xfrm rot="4320000">
          <a:off x="2942604" y="793563"/>
          <a:ext cx="1352030" cy="13520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K-means clustering</a:t>
          </a:r>
        </a:p>
      </dsp:txBody>
      <dsp:txXfrm rot="-5400000">
        <a:off x="2948394" y="1168128"/>
        <a:ext cx="1115425" cy="676015"/>
      </dsp:txXfrm>
    </dsp:sp>
    <dsp:sp modelId="{26C7A6F4-DD09-4794-A018-BD5E7497B1BA}">
      <dsp:nvSpPr>
        <dsp:cNvPr id="0" name=""/>
        <dsp:cNvSpPr/>
      </dsp:nvSpPr>
      <dsp:spPr>
        <a:xfrm rot="8640000">
          <a:off x="2525422" y="2077517"/>
          <a:ext cx="1352030" cy="13520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Decision Trees</a:t>
          </a:r>
        </a:p>
      </dsp:txBody>
      <dsp:txXfrm rot="10800000">
        <a:off x="2793893" y="2100111"/>
        <a:ext cx="676015" cy="1115425"/>
      </dsp:txXfrm>
    </dsp:sp>
    <dsp:sp modelId="{F75DE1FE-AB71-4F5B-88EA-5411FE5AA5BC}">
      <dsp:nvSpPr>
        <dsp:cNvPr id="0" name=""/>
        <dsp:cNvSpPr/>
      </dsp:nvSpPr>
      <dsp:spPr>
        <a:xfrm rot="12960000">
          <a:off x="1175392" y="2077517"/>
          <a:ext cx="1352030" cy="13520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Regression Analysis</a:t>
          </a:r>
        </a:p>
      </dsp:txBody>
      <dsp:txXfrm rot="10800000">
        <a:off x="1582936" y="2100110"/>
        <a:ext cx="676015" cy="1115425"/>
      </dsp:txXfrm>
    </dsp:sp>
    <dsp:sp modelId="{D43E0427-2A8C-4F4E-902F-9D4700E55A0B}">
      <dsp:nvSpPr>
        <dsp:cNvPr id="0" name=""/>
        <dsp:cNvSpPr/>
      </dsp:nvSpPr>
      <dsp:spPr>
        <a:xfrm rot="17280000">
          <a:off x="758209" y="793563"/>
          <a:ext cx="1352030" cy="135203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Support Vector Machines</a:t>
          </a:r>
        </a:p>
      </dsp:txBody>
      <dsp:txXfrm rot="5400000">
        <a:off x="989024" y="1168128"/>
        <a:ext cx="1115425" cy="6760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C5433-7B5E-4319-9689-20B80C4E9CAB}">
      <dsp:nvSpPr>
        <dsp:cNvPr id="0" name=""/>
        <dsp:cNvSpPr/>
      </dsp:nvSpPr>
      <dsp:spPr>
        <a:xfrm>
          <a:off x="0" y="226523"/>
          <a:ext cx="3624847" cy="1449938"/>
        </a:xfrm>
        <a:prstGeom prst="leftRightRibb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8ED42-4FC3-4988-AF46-BB56FBFAD687}">
      <dsp:nvSpPr>
        <dsp:cNvPr id="0" name=""/>
        <dsp:cNvSpPr/>
      </dsp:nvSpPr>
      <dsp:spPr>
        <a:xfrm>
          <a:off x="434981" y="497604"/>
          <a:ext cx="1196199" cy="71047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Correlation analysis</a:t>
          </a:r>
          <a:endParaRPr lang="en-IN" sz="1700" kern="1200" dirty="0"/>
        </a:p>
      </dsp:txBody>
      <dsp:txXfrm>
        <a:off x="434981" y="497604"/>
        <a:ext cx="1196199" cy="710470"/>
      </dsp:txXfrm>
    </dsp:sp>
    <dsp:sp modelId="{F312F4A7-A1E5-4047-BA41-7076AF30529D}">
      <dsp:nvSpPr>
        <dsp:cNvPr id="0" name=""/>
        <dsp:cNvSpPr/>
      </dsp:nvSpPr>
      <dsp:spPr>
        <a:xfrm>
          <a:off x="1812423" y="729594"/>
          <a:ext cx="1413690" cy="71047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Hypothesis testing</a:t>
          </a:r>
        </a:p>
      </dsp:txBody>
      <dsp:txXfrm>
        <a:off x="1812423" y="729594"/>
        <a:ext cx="1413690" cy="7104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ED1A0-DAA1-43A3-9346-3404C4532A87}">
      <dsp:nvSpPr>
        <dsp:cNvPr id="0" name=""/>
        <dsp:cNvSpPr/>
      </dsp:nvSpPr>
      <dsp:spPr>
        <a:xfrm>
          <a:off x="2256" y="2111"/>
          <a:ext cx="4819899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Simple random Sampling</a:t>
          </a:r>
        </a:p>
      </dsp:txBody>
      <dsp:txXfrm>
        <a:off x="28291" y="28146"/>
        <a:ext cx="4767829" cy="836828"/>
      </dsp:txXfrm>
    </dsp:sp>
    <dsp:sp modelId="{FD267ECE-767A-45EF-A6F1-F040C8ED7796}">
      <dsp:nvSpPr>
        <dsp:cNvPr id="0" name=""/>
        <dsp:cNvSpPr/>
      </dsp:nvSpPr>
      <dsp:spPr>
        <a:xfrm>
          <a:off x="2256" y="975569"/>
          <a:ext cx="4819899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/>
            <a:t>Startified</a:t>
          </a:r>
          <a:r>
            <a:rPr lang="en-IN" sz="2900" kern="1200" dirty="0"/>
            <a:t> Sampling</a:t>
          </a:r>
        </a:p>
      </dsp:txBody>
      <dsp:txXfrm>
        <a:off x="28291" y="1001604"/>
        <a:ext cx="4767829" cy="836828"/>
      </dsp:txXfrm>
    </dsp:sp>
    <dsp:sp modelId="{E44D782A-ACEB-44D2-8E33-071F0FE6F27F}">
      <dsp:nvSpPr>
        <dsp:cNvPr id="0" name=""/>
        <dsp:cNvSpPr/>
      </dsp:nvSpPr>
      <dsp:spPr>
        <a:xfrm>
          <a:off x="2256" y="1949026"/>
          <a:ext cx="2360381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Cluster Sampling</a:t>
          </a:r>
        </a:p>
      </dsp:txBody>
      <dsp:txXfrm>
        <a:off x="28291" y="1975061"/>
        <a:ext cx="2308311" cy="836828"/>
      </dsp:txXfrm>
    </dsp:sp>
    <dsp:sp modelId="{E0E1217A-3EA2-4FF0-829C-19B118CC0384}">
      <dsp:nvSpPr>
        <dsp:cNvPr id="0" name=""/>
        <dsp:cNvSpPr/>
      </dsp:nvSpPr>
      <dsp:spPr>
        <a:xfrm>
          <a:off x="2461774" y="1949026"/>
          <a:ext cx="2360381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Systematic Sampling</a:t>
          </a:r>
        </a:p>
      </dsp:txBody>
      <dsp:txXfrm>
        <a:off x="2487809" y="1975061"/>
        <a:ext cx="2308311" cy="8368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EAF2C-1C5B-45DA-AA4A-69F5598C2009}">
      <dsp:nvSpPr>
        <dsp:cNvPr id="0" name=""/>
        <dsp:cNvSpPr/>
      </dsp:nvSpPr>
      <dsp:spPr>
        <a:xfrm>
          <a:off x="553" y="1949026"/>
          <a:ext cx="4823304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Model Selection</a:t>
          </a:r>
        </a:p>
      </dsp:txBody>
      <dsp:txXfrm>
        <a:off x="26588" y="1975061"/>
        <a:ext cx="4771234" cy="836828"/>
      </dsp:txXfrm>
    </dsp:sp>
    <dsp:sp modelId="{17A54E7E-C84E-4FD7-83CD-99F655E5DA56}">
      <dsp:nvSpPr>
        <dsp:cNvPr id="0" name=""/>
        <dsp:cNvSpPr/>
      </dsp:nvSpPr>
      <dsp:spPr>
        <a:xfrm>
          <a:off x="553" y="975569"/>
          <a:ext cx="3150732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Train-test split</a:t>
          </a:r>
        </a:p>
      </dsp:txBody>
      <dsp:txXfrm>
        <a:off x="26588" y="1001604"/>
        <a:ext cx="3098662" cy="836828"/>
      </dsp:txXfrm>
    </dsp:sp>
    <dsp:sp modelId="{0D562972-D0A0-4AF4-9EF7-E81895F734B5}">
      <dsp:nvSpPr>
        <dsp:cNvPr id="0" name=""/>
        <dsp:cNvSpPr/>
      </dsp:nvSpPr>
      <dsp:spPr>
        <a:xfrm>
          <a:off x="553" y="2111"/>
          <a:ext cx="1542963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Confusion matrix</a:t>
          </a:r>
        </a:p>
      </dsp:txBody>
      <dsp:txXfrm>
        <a:off x="26588" y="28146"/>
        <a:ext cx="1490893" cy="836828"/>
      </dsp:txXfrm>
    </dsp:sp>
    <dsp:sp modelId="{BA792484-26D2-4608-8201-047814BBC3CD}">
      <dsp:nvSpPr>
        <dsp:cNvPr id="0" name=""/>
        <dsp:cNvSpPr/>
      </dsp:nvSpPr>
      <dsp:spPr>
        <a:xfrm>
          <a:off x="1608321" y="2111"/>
          <a:ext cx="1542963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Standard scaler</a:t>
          </a:r>
        </a:p>
      </dsp:txBody>
      <dsp:txXfrm>
        <a:off x="1634356" y="28146"/>
        <a:ext cx="1490893" cy="836828"/>
      </dsp:txXfrm>
    </dsp:sp>
    <dsp:sp modelId="{ECD6C81E-8CC5-47EA-9E54-B5F8C156E0CF}">
      <dsp:nvSpPr>
        <dsp:cNvPr id="0" name=""/>
        <dsp:cNvSpPr/>
      </dsp:nvSpPr>
      <dsp:spPr>
        <a:xfrm>
          <a:off x="3280894" y="975569"/>
          <a:ext cx="1542963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Normalization</a:t>
          </a:r>
        </a:p>
      </dsp:txBody>
      <dsp:txXfrm>
        <a:off x="3306929" y="1001604"/>
        <a:ext cx="1490893" cy="836828"/>
      </dsp:txXfrm>
    </dsp:sp>
    <dsp:sp modelId="{AD64F651-E064-4A67-ABBD-8052CA69FF6F}">
      <dsp:nvSpPr>
        <dsp:cNvPr id="0" name=""/>
        <dsp:cNvSpPr/>
      </dsp:nvSpPr>
      <dsp:spPr>
        <a:xfrm>
          <a:off x="3280894" y="2111"/>
          <a:ext cx="1542963" cy="888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Transformations</a:t>
          </a:r>
        </a:p>
      </dsp:txBody>
      <dsp:txXfrm>
        <a:off x="3306929" y="28146"/>
        <a:ext cx="1490893" cy="83682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8FA3B-1191-4C3E-B273-E5B825EE24F8}">
      <dsp:nvSpPr>
        <dsp:cNvPr id="0" name=""/>
        <dsp:cNvSpPr/>
      </dsp:nvSpPr>
      <dsp:spPr>
        <a:xfrm>
          <a:off x="-4822215" y="-739051"/>
          <a:ext cx="5743520" cy="5743520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3C56B-59C1-425C-808D-77FB9E4350F1}">
      <dsp:nvSpPr>
        <dsp:cNvPr id="0" name=""/>
        <dsp:cNvSpPr/>
      </dsp:nvSpPr>
      <dsp:spPr>
        <a:xfrm>
          <a:off x="403150" y="266503"/>
          <a:ext cx="5826986" cy="5333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3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Open-source</a:t>
          </a:r>
        </a:p>
      </dsp:txBody>
      <dsp:txXfrm>
        <a:off x="403150" y="266503"/>
        <a:ext cx="5826986" cy="533347"/>
      </dsp:txXfrm>
    </dsp:sp>
    <dsp:sp modelId="{206ACF3B-9AD9-4824-803C-F2CB239A6FDA}">
      <dsp:nvSpPr>
        <dsp:cNvPr id="0" name=""/>
        <dsp:cNvSpPr/>
      </dsp:nvSpPr>
      <dsp:spPr>
        <a:xfrm>
          <a:off x="69808" y="199834"/>
          <a:ext cx="666684" cy="6666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C2A159-B164-4454-8F33-ABB9E228BFB2}">
      <dsp:nvSpPr>
        <dsp:cNvPr id="0" name=""/>
        <dsp:cNvSpPr/>
      </dsp:nvSpPr>
      <dsp:spPr>
        <a:xfrm>
          <a:off x="785331" y="1066268"/>
          <a:ext cx="5444805" cy="533347"/>
        </a:xfrm>
        <a:prstGeom prst="rect">
          <a:avLst/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3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Wide range of customizable plots</a:t>
          </a:r>
        </a:p>
      </dsp:txBody>
      <dsp:txXfrm>
        <a:off x="785331" y="1066268"/>
        <a:ext cx="5444805" cy="533347"/>
      </dsp:txXfrm>
    </dsp:sp>
    <dsp:sp modelId="{07AE904C-A027-4AC0-B602-CB3CD6792DF5}">
      <dsp:nvSpPr>
        <dsp:cNvPr id="0" name=""/>
        <dsp:cNvSpPr/>
      </dsp:nvSpPr>
      <dsp:spPr>
        <a:xfrm>
          <a:off x="451989" y="999600"/>
          <a:ext cx="666684" cy="6666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266661"/>
              <a:satOff val="-3194"/>
              <a:lumOff val="8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A2E2FE-1AD9-401E-A4DE-D9A8AB48D1E7}">
      <dsp:nvSpPr>
        <dsp:cNvPr id="0" name=""/>
        <dsp:cNvSpPr/>
      </dsp:nvSpPr>
      <dsp:spPr>
        <a:xfrm>
          <a:off x="902630" y="1866034"/>
          <a:ext cx="5327506" cy="533347"/>
        </a:xfrm>
        <a:prstGeom prst="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3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Most widely used library for visualization</a:t>
          </a:r>
        </a:p>
      </dsp:txBody>
      <dsp:txXfrm>
        <a:off x="902630" y="1866034"/>
        <a:ext cx="5327506" cy="533347"/>
      </dsp:txXfrm>
    </dsp:sp>
    <dsp:sp modelId="{300F0EAB-2DD0-40FA-8050-4A5D418E65FA}">
      <dsp:nvSpPr>
        <dsp:cNvPr id="0" name=""/>
        <dsp:cNvSpPr/>
      </dsp:nvSpPr>
      <dsp:spPr>
        <a:xfrm>
          <a:off x="569288" y="1799366"/>
          <a:ext cx="666684" cy="6666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533322"/>
              <a:satOff val="-6388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F15E65-4FDD-4837-9B60-7CB77686BC0E}">
      <dsp:nvSpPr>
        <dsp:cNvPr id="0" name=""/>
        <dsp:cNvSpPr/>
      </dsp:nvSpPr>
      <dsp:spPr>
        <a:xfrm>
          <a:off x="785331" y="2665800"/>
          <a:ext cx="5444805" cy="533347"/>
        </a:xfrm>
        <a:prstGeom prst="rect">
          <a:avLst/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3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Flexible &amp; powerful API</a:t>
          </a:r>
        </a:p>
      </dsp:txBody>
      <dsp:txXfrm>
        <a:off x="785331" y="2665800"/>
        <a:ext cx="5444805" cy="533347"/>
      </dsp:txXfrm>
    </dsp:sp>
    <dsp:sp modelId="{5A9D181F-BCB5-4E69-A56E-9D404D38887E}">
      <dsp:nvSpPr>
        <dsp:cNvPr id="0" name=""/>
        <dsp:cNvSpPr/>
      </dsp:nvSpPr>
      <dsp:spPr>
        <a:xfrm>
          <a:off x="451989" y="2599131"/>
          <a:ext cx="666684" cy="6666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99983"/>
              <a:satOff val="-9582"/>
              <a:lumOff val="26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CA651-5463-4C2F-81D0-E0D21B750A7C}">
      <dsp:nvSpPr>
        <dsp:cNvPr id="0" name=""/>
        <dsp:cNvSpPr/>
      </dsp:nvSpPr>
      <dsp:spPr>
        <a:xfrm>
          <a:off x="403150" y="3465566"/>
          <a:ext cx="5826986" cy="533347"/>
        </a:xfrm>
        <a:prstGeom prst="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33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Range of built-in style &amp; themes</a:t>
          </a:r>
        </a:p>
      </dsp:txBody>
      <dsp:txXfrm>
        <a:off x="403150" y="3465566"/>
        <a:ext cx="5826986" cy="533347"/>
      </dsp:txXfrm>
    </dsp:sp>
    <dsp:sp modelId="{DFB82900-3916-45E0-A956-0602CD310CD8}">
      <dsp:nvSpPr>
        <dsp:cNvPr id="0" name=""/>
        <dsp:cNvSpPr/>
      </dsp:nvSpPr>
      <dsp:spPr>
        <a:xfrm>
          <a:off x="69808" y="3398897"/>
          <a:ext cx="666684" cy="6666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047B7-EF52-436F-84D7-D36CCDAB4494}">
      <dsp:nvSpPr>
        <dsp:cNvPr id="0" name=""/>
        <dsp:cNvSpPr/>
      </dsp:nvSpPr>
      <dsp:spPr>
        <a:xfrm rot="5400000">
          <a:off x="6992310" y="-3120566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line plots</a:t>
          </a:r>
        </a:p>
      </dsp:txBody>
      <dsp:txXfrm rot="-5400000">
        <a:off x="3817007" y="75981"/>
        <a:ext cx="6764545" cy="392694"/>
      </dsp:txXfrm>
    </dsp:sp>
    <dsp:sp modelId="{94DF45AC-8F24-4159-BAE9-D796B1C5CAE9}">
      <dsp:nvSpPr>
        <dsp:cNvPr id="0" name=""/>
        <dsp:cNvSpPr/>
      </dsp:nvSpPr>
      <dsp:spPr>
        <a:xfrm>
          <a:off x="0" y="339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plt.plot</a:t>
          </a:r>
          <a:r>
            <a:rPr lang="en-IN" sz="2700" kern="1200" dirty="0"/>
            <a:t>()</a:t>
          </a:r>
        </a:p>
      </dsp:txBody>
      <dsp:txXfrm>
        <a:off x="26555" y="26894"/>
        <a:ext cx="3763896" cy="490867"/>
      </dsp:txXfrm>
    </dsp:sp>
    <dsp:sp modelId="{53EC19DB-0516-42E3-89AF-13CEAE75AC3B}">
      <dsp:nvSpPr>
        <dsp:cNvPr id="0" name=""/>
        <dsp:cNvSpPr/>
      </dsp:nvSpPr>
      <dsp:spPr>
        <a:xfrm rot="5400000">
          <a:off x="6992310" y="-2549390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211084"/>
            <a:satOff val="-2406"/>
            <a:lumOff val="3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211084"/>
              <a:satOff val="-2406"/>
              <a:lumOff val="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scatter plots</a:t>
          </a:r>
        </a:p>
      </dsp:txBody>
      <dsp:txXfrm rot="-5400000">
        <a:off x="3817007" y="647157"/>
        <a:ext cx="6764545" cy="392694"/>
      </dsp:txXfrm>
    </dsp:sp>
    <dsp:sp modelId="{B2298196-14D0-4C52-BEED-7233A90C148B}">
      <dsp:nvSpPr>
        <dsp:cNvPr id="0" name=""/>
        <dsp:cNvSpPr/>
      </dsp:nvSpPr>
      <dsp:spPr>
        <a:xfrm>
          <a:off x="0" y="571515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177774"/>
                <a:satOff val="-2129"/>
                <a:lumOff val="588"/>
                <a:alphaOff val="0"/>
                <a:tint val="98000"/>
                <a:lumMod val="114000"/>
              </a:schemeClr>
            </a:gs>
            <a:gs pos="100000">
              <a:schemeClr val="accent4">
                <a:hueOff val="-177774"/>
                <a:satOff val="-2129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plt.scatter</a:t>
          </a:r>
          <a:r>
            <a:rPr lang="en-IN" sz="2700" kern="1200" dirty="0"/>
            <a:t>()</a:t>
          </a:r>
        </a:p>
      </dsp:txBody>
      <dsp:txXfrm>
        <a:off x="26555" y="598070"/>
        <a:ext cx="3763896" cy="490867"/>
      </dsp:txXfrm>
    </dsp:sp>
    <dsp:sp modelId="{20BE5A55-335F-4A0E-9A25-4F9158BC2647}">
      <dsp:nvSpPr>
        <dsp:cNvPr id="0" name=""/>
        <dsp:cNvSpPr/>
      </dsp:nvSpPr>
      <dsp:spPr>
        <a:xfrm rot="5400000">
          <a:off x="6992310" y="-1978213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422168"/>
            <a:satOff val="-4812"/>
            <a:lumOff val="59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422168"/>
              <a:satOff val="-4812"/>
              <a:lumOff val="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box plots</a:t>
          </a:r>
        </a:p>
      </dsp:txBody>
      <dsp:txXfrm rot="-5400000">
        <a:off x="3817007" y="1218334"/>
        <a:ext cx="6764545" cy="392694"/>
      </dsp:txXfrm>
    </dsp:sp>
    <dsp:sp modelId="{84F7F325-FB94-4D9E-A706-680E8EF4BEC3}">
      <dsp:nvSpPr>
        <dsp:cNvPr id="0" name=""/>
        <dsp:cNvSpPr/>
      </dsp:nvSpPr>
      <dsp:spPr>
        <a:xfrm>
          <a:off x="0" y="1142692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355548"/>
                <a:satOff val="-4259"/>
                <a:lumOff val="1177"/>
                <a:alphaOff val="0"/>
                <a:tint val="98000"/>
                <a:lumMod val="114000"/>
              </a:schemeClr>
            </a:gs>
            <a:gs pos="100000">
              <a:schemeClr val="accent4">
                <a:hueOff val="-355548"/>
                <a:satOff val="-4259"/>
                <a:lumOff val="117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plt.box</a:t>
          </a:r>
          <a:r>
            <a:rPr lang="en-IN" sz="2700" kern="1200" dirty="0"/>
            <a:t>()</a:t>
          </a:r>
        </a:p>
      </dsp:txBody>
      <dsp:txXfrm>
        <a:off x="26555" y="1169247"/>
        <a:ext cx="3763896" cy="490867"/>
      </dsp:txXfrm>
    </dsp:sp>
    <dsp:sp modelId="{0137B212-85A8-43A5-BF63-1934FEE36D94}">
      <dsp:nvSpPr>
        <dsp:cNvPr id="0" name=""/>
        <dsp:cNvSpPr/>
      </dsp:nvSpPr>
      <dsp:spPr>
        <a:xfrm rot="5400000">
          <a:off x="6992310" y="-1407037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633252"/>
            <a:satOff val="-7217"/>
            <a:lumOff val="89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633252"/>
              <a:satOff val="-7217"/>
              <a:lumOff val="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bar plots</a:t>
          </a:r>
        </a:p>
      </dsp:txBody>
      <dsp:txXfrm rot="-5400000">
        <a:off x="3817007" y="1789510"/>
        <a:ext cx="6764545" cy="392694"/>
      </dsp:txXfrm>
    </dsp:sp>
    <dsp:sp modelId="{7369C3A9-6A45-45E2-85A1-7AF9804F5DF4}">
      <dsp:nvSpPr>
        <dsp:cNvPr id="0" name=""/>
        <dsp:cNvSpPr/>
      </dsp:nvSpPr>
      <dsp:spPr>
        <a:xfrm>
          <a:off x="0" y="1713868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plt.bar</a:t>
          </a:r>
          <a:r>
            <a:rPr lang="en-IN" sz="2700" kern="1200" dirty="0"/>
            <a:t>()</a:t>
          </a:r>
        </a:p>
      </dsp:txBody>
      <dsp:txXfrm>
        <a:off x="26555" y="1740423"/>
        <a:ext cx="3763896" cy="490867"/>
      </dsp:txXfrm>
    </dsp:sp>
    <dsp:sp modelId="{0549E4C7-43CA-4B0A-BB88-23F31D036BC8}">
      <dsp:nvSpPr>
        <dsp:cNvPr id="0" name=""/>
        <dsp:cNvSpPr/>
      </dsp:nvSpPr>
      <dsp:spPr>
        <a:xfrm rot="5400000">
          <a:off x="6992310" y="-835860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844337"/>
            <a:satOff val="-9623"/>
            <a:lumOff val="118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844337"/>
              <a:satOff val="-9623"/>
              <a:lumOff val="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image plots</a:t>
          </a:r>
        </a:p>
      </dsp:txBody>
      <dsp:txXfrm rot="-5400000">
        <a:off x="3817007" y="2360687"/>
        <a:ext cx="6764545" cy="392694"/>
      </dsp:txXfrm>
    </dsp:sp>
    <dsp:sp modelId="{4D6164F7-F2A0-4049-8007-A1C83E7ADA4F}">
      <dsp:nvSpPr>
        <dsp:cNvPr id="0" name=""/>
        <dsp:cNvSpPr/>
      </dsp:nvSpPr>
      <dsp:spPr>
        <a:xfrm>
          <a:off x="0" y="2285045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711096"/>
                <a:satOff val="-8517"/>
                <a:lumOff val="2353"/>
                <a:alphaOff val="0"/>
                <a:tint val="98000"/>
                <a:lumMod val="114000"/>
              </a:schemeClr>
            </a:gs>
            <a:gs pos="100000">
              <a:schemeClr val="accent4">
                <a:hueOff val="-711096"/>
                <a:satOff val="-8517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plt.imshow</a:t>
          </a:r>
          <a:r>
            <a:rPr lang="en-IN" sz="2700" kern="1200" dirty="0"/>
            <a:t>()</a:t>
          </a:r>
        </a:p>
      </dsp:txBody>
      <dsp:txXfrm>
        <a:off x="26555" y="2311600"/>
        <a:ext cx="3763896" cy="490867"/>
      </dsp:txXfrm>
    </dsp:sp>
    <dsp:sp modelId="{1B387EDA-6203-42AD-8BA4-2D37C0CA06BA}">
      <dsp:nvSpPr>
        <dsp:cNvPr id="0" name=""/>
        <dsp:cNvSpPr/>
      </dsp:nvSpPr>
      <dsp:spPr>
        <a:xfrm rot="5400000">
          <a:off x="6992310" y="-264684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1055421"/>
            <a:satOff val="-12029"/>
            <a:lumOff val="148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055421"/>
              <a:satOff val="-12029"/>
              <a:lumOff val="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pie charts</a:t>
          </a:r>
        </a:p>
      </dsp:txBody>
      <dsp:txXfrm rot="-5400000">
        <a:off x="3817007" y="2931863"/>
        <a:ext cx="6764545" cy="392694"/>
      </dsp:txXfrm>
    </dsp:sp>
    <dsp:sp modelId="{F7723AD1-C6E5-4E91-81A0-68D5C040212C}">
      <dsp:nvSpPr>
        <dsp:cNvPr id="0" name=""/>
        <dsp:cNvSpPr/>
      </dsp:nvSpPr>
      <dsp:spPr>
        <a:xfrm>
          <a:off x="0" y="2856221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888870"/>
                <a:satOff val="-10647"/>
                <a:lumOff val="2942"/>
                <a:alphaOff val="0"/>
                <a:tint val="98000"/>
                <a:lumMod val="114000"/>
              </a:schemeClr>
            </a:gs>
            <a:gs pos="100000">
              <a:schemeClr val="accent4">
                <a:hueOff val="-888870"/>
                <a:satOff val="-10647"/>
                <a:lumOff val="29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plt.pie</a:t>
          </a:r>
          <a:r>
            <a:rPr lang="en-IN" sz="2700" kern="1200" dirty="0"/>
            <a:t>()</a:t>
          </a:r>
        </a:p>
      </dsp:txBody>
      <dsp:txXfrm>
        <a:off x="26555" y="2882776"/>
        <a:ext cx="3763896" cy="490867"/>
      </dsp:txXfrm>
    </dsp:sp>
    <dsp:sp modelId="{904CAD3A-D849-49F2-BD61-46C9E6044FC1}">
      <dsp:nvSpPr>
        <dsp:cNvPr id="0" name=""/>
        <dsp:cNvSpPr/>
      </dsp:nvSpPr>
      <dsp:spPr>
        <a:xfrm rot="5400000">
          <a:off x="6992310" y="306492"/>
          <a:ext cx="435182" cy="6785789"/>
        </a:xfrm>
        <a:prstGeom prst="round2SameRect">
          <a:avLst/>
        </a:prstGeom>
        <a:solidFill>
          <a:schemeClr val="accent4">
            <a:tint val="40000"/>
            <a:alpha val="90000"/>
            <a:hueOff val="-1266505"/>
            <a:satOff val="-14435"/>
            <a:lumOff val="177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266505"/>
              <a:satOff val="-14435"/>
              <a:lumOff val="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Used to create histograms</a:t>
          </a:r>
        </a:p>
      </dsp:txBody>
      <dsp:txXfrm rot="-5400000">
        <a:off x="3817007" y="3503039"/>
        <a:ext cx="6764545" cy="392694"/>
      </dsp:txXfrm>
    </dsp:sp>
    <dsp:sp modelId="{628121FE-1117-43F3-8464-B226F5CE1463}">
      <dsp:nvSpPr>
        <dsp:cNvPr id="0" name=""/>
        <dsp:cNvSpPr/>
      </dsp:nvSpPr>
      <dsp:spPr>
        <a:xfrm>
          <a:off x="0" y="3427398"/>
          <a:ext cx="3817006" cy="543977"/>
        </a:xfrm>
        <a:prstGeom prst="round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plt.hist</a:t>
          </a:r>
          <a:r>
            <a:rPr lang="en-IN" sz="2700" kern="1200" dirty="0"/>
            <a:t>()</a:t>
          </a:r>
        </a:p>
      </dsp:txBody>
      <dsp:txXfrm>
        <a:off x="26555" y="3453953"/>
        <a:ext cx="3763896" cy="490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51B9D-2C65-4D3B-8D2B-EB157B3D86B0}">
      <dsp:nvSpPr>
        <dsp:cNvPr id="0" name=""/>
        <dsp:cNvSpPr/>
      </dsp:nvSpPr>
      <dsp:spPr>
        <a:xfrm rot="5400000">
          <a:off x="-133692" y="136242"/>
          <a:ext cx="891286" cy="6239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1" y="314499"/>
        <a:ext cx="623900" cy="267386"/>
      </dsp:txXfrm>
    </dsp:sp>
    <dsp:sp modelId="{38DDF785-58AC-480F-8C01-6EE05196C6E9}">
      <dsp:nvSpPr>
        <dsp:cNvPr id="0" name=""/>
        <dsp:cNvSpPr/>
      </dsp:nvSpPr>
      <dsp:spPr>
        <a:xfrm rot="5400000">
          <a:off x="3606454" y="-2980004"/>
          <a:ext cx="579336" cy="654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Multi-dimensional arrays &amp; matrices</a:t>
          </a:r>
        </a:p>
      </dsp:txBody>
      <dsp:txXfrm rot="-5400000">
        <a:off x="623901" y="30830"/>
        <a:ext cx="6516163" cy="522774"/>
      </dsp:txXfrm>
    </dsp:sp>
    <dsp:sp modelId="{2122469D-064A-42A7-A286-B73CF9FB8D84}">
      <dsp:nvSpPr>
        <dsp:cNvPr id="0" name=""/>
        <dsp:cNvSpPr/>
      </dsp:nvSpPr>
      <dsp:spPr>
        <a:xfrm rot="5400000">
          <a:off x="-133692" y="873991"/>
          <a:ext cx="891286" cy="623900"/>
        </a:xfrm>
        <a:prstGeom prst="chevron">
          <a:avLst/>
        </a:prstGeom>
        <a:gradFill rotWithShape="0">
          <a:gsLst>
            <a:gs pos="0">
              <a:schemeClr val="accent4">
                <a:hueOff val="-355548"/>
                <a:satOff val="-4259"/>
                <a:lumOff val="1177"/>
                <a:alphaOff val="0"/>
                <a:tint val="98000"/>
                <a:lumMod val="114000"/>
              </a:schemeClr>
            </a:gs>
            <a:gs pos="100000">
              <a:schemeClr val="accent4">
                <a:hueOff val="-355548"/>
                <a:satOff val="-4259"/>
                <a:lumOff val="117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355548"/>
              <a:satOff val="-4259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1052248"/>
        <a:ext cx="623900" cy="267386"/>
      </dsp:txXfrm>
    </dsp:sp>
    <dsp:sp modelId="{D94B77E0-DB17-4C40-B8B0-4C948C03DD1C}">
      <dsp:nvSpPr>
        <dsp:cNvPr id="0" name=""/>
        <dsp:cNvSpPr/>
      </dsp:nvSpPr>
      <dsp:spPr>
        <a:xfrm rot="5400000">
          <a:off x="3606454" y="-2242255"/>
          <a:ext cx="579336" cy="654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355548"/>
              <a:satOff val="-4259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Library of mathematical functions &amp; operations</a:t>
          </a:r>
        </a:p>
      </dsp:txBody>
      <dsp:txXfrm rot="-5400000">
        <a:off x="623901" y="768579"/>
        <a:ext cx="6516163" cy="522774"/>
      </dsp:txXfrm>
    </dsp:sp>
    <dsp:sp modelId="{0725ECEE-8BD4-4897-92C3-B814AC3A1784}">
      <dsp:nvSpPr>
        <dsp:cNvPr id="0" name=""/>
        <dsp:cNvSpPr/>
      </dsp:nvSpPr>
      <dsp:spPr>
        <a:xfrm rot="5400000">
          <a:off x="-133692" y="1611740"/>
          <a:ext cx="891286" cy="623900"/>
        </a:xfrm>
        <a:prstGeom prst="chevron">
          <a:avLst/>
        </a:prstGeom>
        <a:gradFill rotWithShape="0">
          <a:gsLst>
            <a:gs pos="0">
              <a:schemeClr val="accent4">
                <a:hueOff val="-711096"/>
                <a:satOff val="-8517"/>
                <a:lumOff val="2353"/>
                <a:alphaOff val="0"/>
                <a:tint val="98000"/>
                <a:lumMod val="114000"/>
              </a:schemeClr>
            </a:gs>
            <a:gs pos="100000">
              <a:schemeClr val="accent4">
                <a:hueOff val="-711096"/>
                <a:satOff val="-8517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711096"/>
              <a:satOff val="-8517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1" y="1789997"/>
        <a:ext cx="623900" cy="267386"/>
      </dsp:txXfrm>
    </dsp:sp>
    <dsp:sp modelId="{E4B563B2-43F9-42BF-9DBF-94B8CBEE800D}">
      <dsp:nvSpPr>
        <dsp:cNvPr id="0" name=""/>
        <dsp:cNvSpPr/>
      </dsp:nvSpPr>
      <dsp:spPr>
        <a:xfrm rot="5400000">
          <a:off x="3606454" y="-1504506"/>
          <a:ext cx="579336" cy="654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11096"/>
              <a:satOff val="-8517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Fast and efficient computation</a:t>
          </a:r>
        </a:p>
      </dsp:txBody>
      <dsp:txXfrm rot="-5400000">
        <a:off x="623901" y="1506328"/>
        <a:ext cx="6516163" cy="522774"/>
      </dsp:txXfrm>
    </dsp:sp>
    <dsp:sp modelId="{586FBB80-D5BA-4288-92B2-A16661C5A92A}">
      <dsp:nvSpPr>
        <dsp:cNvPr id="0" name=""/>
        <dsp:cNvSpPr/>
      </dsp:nvSpPr>
      <dsp:spPr>
        <a:xfrm rot="5400000">
          <a:off x="-133692" y="2349490"/>
          <a:ext cx="891286" cy="623900"/>
        </a:xfrm>
        <a:prstGeom prst="chevron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-5400000">
        <a:off x="1" y="2527747"/>
        <a:ext cx="623900" cy="267386"/>
      </dsp:txXfrm>
    </dsp:sp>
    <dsp:sp modelId="{A8F617A5-3587-4A29-B8B2-5906F7735A43}">
      <dsp:nvSpPr>
        <dsp:cNvPr id="0" name=""/>
        <dsp:cNvSpPr/>
      </dsp:nvSpPr>
      <dsp:spPr>
        <a:xfrm rot="5400000">
          <a:off x="3606454" y="-766757"/>
          <a:ext cx="579336" cy="654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Scientific computing packages such as SciPy &amp; Pandas</a:t>
          </a:r>
        </a:p>
      </dsp:txBody>
      <dsp:txXfrm rot="-5400000">
        <a:off x="623901" y="2244077"/>
        <a:ext cx="6516163" cy="52277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F3E29-18A2-4A24-8C35-273C451BE9C0}">
      <dsp:nvSpPr>
        <dsp:cNvPr id="0" name=""/>
        <dsp:cNvSpPr/>
      </dsp:nvSpPr>
      <dsp:spPr>
        <a:xfrm>
          <a:off x="-5071774" y="-776991"/>
          <a:ext cx="6039978" cy="6039978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1B800-7DF1-44F5-B078-367D60BE7C22}">
      <dsp:nvSpPr>
        <dsp:cNvPr id="0" name=""/>
        <dsp:cNvSpPr/>
      </dsp:nvSpPr>
      <dsp:spPr>
        <a:xfrm>
          <a:off x="423533" y="280285"/>
          <a:ext cx="6011667" cy="560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523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Integration with Pandas</a:t>
          </a:r>
        </a:p>
      </dsp:txBody>
      <dsp:txXfrm>
        <a:off x="423533" y="280285"/>
        <a:ext cx="6011667" cy="560928"/>
      </dsp:txXfrm>
    </dsp:sp>
    <dsp:sp modelId="{6F8A2425-7556-4FA4-935B-B7C8536D0EA5}">
      <dsp:nvSpPr>
        <dsp:cNvPr id="0" name=""/>
        <dsp:cNvSpPr/>
      </dsp:nvSpPr>
      <dsp:spPr>
        <a:xfrm>
          <a:off x="72952" y="210168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E5D674-5AD5-42B4-AAC9-551F17AA2341}">
      <dsp:nvSpPr>
        <dsp:cNvPr id="0" name=""/>
        <dsp:cNvSpPr/>
      </dsp:nvSpPr>
      <dsp:spPr>
        <a:xfrm>
          <a:off x="825478" y="1121409"/>
          <a:ext cx="5609721" cy="560928"/>
        </a:xfrm>
        <a:prstGeom prst="rect">
          <a:avLst/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523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Beautiful default styles</a:t>
          </a:r>
        </a:p>
      </dsp:txBody>
      <dsp:txXfrm>
        <a:off x="825478" y="1121409"/>
        <a:ext cx="5609721" cy="560928"/>
      </dsp:txXfrm>
    </dsp:sp>
    <dsp:sp modelId="{FC5F3091-66D6-4411-A3E9-35A98573F60E}">
      <dsp:nvSpPr>
        <dsp:cNvPr id="0" name=""/>
        <dsp:cNvSpPr/>
      </dsp:nvSpPr>
      <dsp:spPr>
        <a:xfrm>
          <a:off x="474897" y="1051293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266661"/>
              <a:satOff val="-3194"/>
              <a:lumOff val="8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4A9C53-7F80-429A-BDFC-0E043F688B33}">
      <dsp:nvSpPr>
        <dsp:cNvPr id="0" name=""/>
        <dsp:cNvSpPr/>
      </dsp:nvSpPr>
      <dsp:spPr>
        <a:xfrm>
          <a:off x="948843" y="1962533"/>
          <a:ext cx="5486357" cy="560928"/>
        </a:xfrm>
        <a:prstGeom prst="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523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Support for complex plots</a:t>
          </a:r>
        </a:p>
      </dsp:txBody>
      <dsp:txXfrm>
        <a:off x="948843" y="1962533"/>
        <a:ext cx="5486357" cy="560928"/>
      </dsp:txXfrm>
    </dsp:sp>
    <dsp:sp modelId="{6F05A3BA-4187-4CBF-8711-02C6CD4CCFA4}">
      <dsp:nvSpPr>
        <dsp:cNvPr id="0" name=""/>
        <dsp:cNvSpPr/>
      </dsp:nvSpPr>
      <dsp:spPr>
        <a:xfrm>
          <a:off x="598262" y="1892417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533322"/>
              <a:satOff val="-6388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41493C-27C5-4811-8F42-7B4A0227E8EC}">
      <dsp:nvSpPr>
        <dsp:cNvPr id="0" name=""/>
        <dsp:cNvSpPr/>
      </dsp:nvSpPr>
      <dsp:spPr>
        <a:xfrm>
          <a:off x="825478" y="2803657"/>
          <a:ext cx="5609721" cy="560928"/>
        </a:xfrm>
        <a:prstGeom prst="rect">
          <a:avLst/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523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Flexible customization for plots</a:t>
          </a:r>
        </a:p>
      </dsp:txBody>
      <dsp:txXfrm>
        <a:off x="825478" y="2803657"/>
        <a:ext cx="5609721" cy="560928"/>
      </dsp:txXfrm>
    </dsp:sp>
    <dsp:sp modelId="{9F306EF9-DFE8-447D-B277-F94BF3FF1C68}">
      <dsp:nvSpPr>
        <dsp:cNvPr id="0" name=""/>
        <dsp:cNvSpPr/>
      </dsp:nvSpPr>
      <dsp:spPr>
        <a:xfrm>
          <a:off x="474897" y="2733541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99983"/>
              <a:satOff val="-9582"/>
              <a:lumOff val="26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BF9BA5-4658-443B-B139-484F5D38B821}">
      <dsp:nvSpPr>
        <dsp:cNvPr id="0" name=""/>
        <dsp:cNvSpPr/>
      </dsp:nvSpPr>
      <dsp:spPr>
        <a:xfrm>
          <a:off x="423533" y="3644782"/>
          <a:ext cx="6011667" cy="560928"/>
        </a:xfrm>
        <a:prstGeom prst="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523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Powerful statistical function</a:t>
          </a:r>
        </a:p>
      </dsp:txBody>
      <dsp:txXfrm>
        <a:off x="423533" y="3644782"/>
        <a:ext cx="6011667" cy="560928"/>
      </dsp:txXfrm>
    </dsp:sp>
    <dsp:sp modelId="{3595C602-0471-44F2-B348-B59CCF4E129E}">
      <dsp:nvSpPr>
        <dsp:cNvPr id="0" name=""/>
        <dsp:cNvSpPr/>
      </dsp:nvSpPr>
      <dsp:spPr>
        <a:xfrm>
          <a:off x="72952" y="3574665"/>
          <a:ext cx="701161" cy="701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664EA-6085-4B38-8806-3357F052BF40}">
      <dsp:nvSpPr>
        <dsp:cNvPr id="0" name=""/>
        <dsp:cNvSpPr/>
      </dsp:nvSpPr>
      <dsp:spPr>
        <a:xfrm>
          <a:off x="138858" y="248840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sns.lineplot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Line plots</a:t>
          </a:r>
        </a:p>
      </dsp:txBody>
      <dsp:txXfrm>
        <a:off x="138858" y="248840"/>
        <a:ext cx="3167062" cy="989706"/>
      </dsp:txXfrm>
    </dsp:sp>
    <dsp:sp modelId="{A3393641-56EB-41C4-AF73-C66072437B8E}">
      <dsp:nvSpPr>
        <dsp:cNvPr id="0" name=""/>
        <dsp:cNvSpPr/>
      </dsp:nvSpPr>
      <dsp:spPr>
        <a:xfrm>
          <a:off x="6897" y="105882"/>
          <a:ext cx="692794" cy="103919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FB46EE-0AB2-44E8-BC5B-874943416152}">
      <dsp:nvSpPr>
        <dsp:cNvPr id="0" name=""/>
        <dsp:cNvSpPr/>
      </dsp:nvSpPr>
      <dsp:spPr>
        <a:xfrm>
          <a:off x="3562448" y="248840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sns.scatterplot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Scatter plots</a:t>
          </a:r>
        </a:p>
      </dsp:txBody>
      <dsp:txXfrm>
        <a:off x="3562448" y="248840"/>
        <a:ext cx="3167062" cy="989706"/>
      </dsp:txXfrm>
    </dsp:sp>
    <dsp:sp modelId="{30AC770D-493A-4E3E-AC9C-85FCFB0DD6C5}">
      <dsp:nvSpPr>
        <dsp:cNvPr id="0" name=""/>
        <dsp:cNvSpPr/>
      </dsp:nvSpPr>
      <dsp:spPr>
        <a:xfrm>
          <a:off x="3430487" y="105882"/>
          <a:ext cx="692794" cy="1039192"/>
        </a:xfrm>
        <a:prstGeom prst="rect">
          <a:avLst/>
        </a:prstGeom>
        <a:solidFill>
          <a:schemeClr val="accent4">
            <a:tint val="50000"/>
            <a:hueOff val="-209457"/>
            <a:satOff val="-2369"/>
            <a:lumOff val="5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F90412-68AE-4FFB-AA81-13B2633B7692}">
      <dsp:nvSpPr>
        <dsp:cNvPr id="0" name=""/>
        <dsp:cNvSpPr/>
      </dsp:nvSpPr>
      <dsp:spPr>
        <a:xfrm>
          <a:off x="6986039" y="248840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sns.barplot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Bar plots</a:t>
          </a:r>
        </a:p>
      </dsp:txBody>
      <dsp:txXfrm>
        <a:off x="6986039" y="248840"/>
        <a:ext cx="3167062" cy="989706"/>
      </dsp:txXfrm>
    </dsp:sp>
    <dsp:sp modelId="{DCBEC52F-FC59-4452-8468-D2037D330B3B}">
      <dsp:nvSpPr>
        <dsp:cNvPr id="0" name=""/>
        <dsp:cNvSpPr/>
      </dsp:nvSpPr>
      <dsp:spPr>
        <a:xfrm>
          <a:off x="6854078" y="105882"/>
          <a:ext cx="692794" cy="1039192"/>
        </a:xfrm>
        <a:prstGeom prst="rect">
          <a:avLst/>
        </a:prstGeom>
        <a:solidFill>
          <a:schemeClr val="accent4">
            <a:tint val="50000"/>
            <a:hueOff val="-418913"/>
            <a:satOff val="-4739"/>
            <a:lumOff val="10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2FE332-41E0-4BFE-BF30-85F4BA6924C6}">
      <dsp:nvSpPr>
        <dsp:cNvPr id="0" name=""/>
        <dsp:cNvSpPr/>
      </dsp:nvSpPr>
      <dsp:spPr>
        <a:xfrm>
          <a:off x="138858" y="1494771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sns.histplot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histograms</a:t>
          </a:r>
        </a:p>
      </dsp:txBody>
      <dsp:txXfrm>
        <a:off x="138858" y="1494771"/>
        <a:ext cx="3167062" cy="989706"/>
      </dsp:txXfrm>
    </dsp:sp>
    <dsp:sp modelId="{3DA08736-67BC-4662-AE3E-F944D070402D}">
      <dsp:nvSpPr>
        <dsp:cNvPr id="0" name=""/>
        <dsp:cNvSpPr/>
      </dsp:nvSpPr>
      <dsp:spPr>
        <a:xfrm>
          <a:off x="6897" y="1351813"/>
          <a:ext cx="692794" cy="1039192"/>
        </a:xfrm>
        <a:prstGeom prst="rect">
          <a:avLst/>
        </a:prstGeom>
        <a:solidFill>
          <a:schemeClr val="accent4">
            <a:tint val="50000"/>
            <a:hueOff val="-628370"/>
            <a:satOff val="-7108"/>
            <a:lumOff val="1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F0874-9DA5-41D7-ADD1-E037E4DA3D25}">
      <dsp:nvSpPr>
        <dsp:cNvPr id="0" name=""/>
        <dsp:cNvSpPr/>
      </dsp:nvSpPr>
      <dsp:spPr>
        <a:xfrm>
          <a:off x="3562448" y="1494771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sns.boxplot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Bar plots</a:t>
          </a:r>
        </a:p>
      </dsp:txBody>
      <dsp:txXfrm>
        <a:off x="3562448" y="1494771"/>
        <a:ext cx="3167062" cy="989706"/>
      </dsp:txXfrm>
    </dsp:sp>
    <dsp:sp modelId="{205050B9-FDA3-4048-991E-FC9EB80D065F}">
      <dsp:nvSpPr>
        <dsp:cNvPr id="0" name=""/>
        <dsp:cNvSpPr/>
      </dsp:nvSpPr>
      <dsp:spPr>
        <a:xfrm>
          <a:off x="3430487" y="1351813"/>
          <a:ext cx="692794" cy="1039192"/>
        </a:xfrm>
        <a:prstGeom prst="rect">
          <a:avLst/>
        </a:prstGeom>
        <a:solidFill>
          <a:schemeClr val="accent4">
            <a:tint val="50000"/>
            <a:hueOff val="-837827"/>
            <a:satOff val="-9477"/>
            <a:lumOff val="20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3EB339-0C1F-41D9-B24B-E1303C3EF090}">
      <dsp:nvSpPr>
        <dsp:cNvPr id="0" name=""/>
        <dsp:cNvSpPr/>
      </dsp:nvSpPr>
      <dsp:spPr>
        <a:xfrm>
          <a:off x="6986039" y="1494771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sns.heatmap</a:t>
          </a:r>
          <a:endParaRPr lang="en-IN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Heatmaps </a:t>
          </a:r>
        </a:p>
      </dsp:txBody>
      <dsp:txXfrm>
        <a:off x="6986039" y="1494771"/>
        <a:ext cx="3167062" cy="989706"/>
      </dsp:txXfrm>
    </dsp:sp>
    <dsp:sp modelId="{1BCB0911-10ED-4C76-A0DF-7AB05628824A}">
      <dsp:nvSpPr>
        <dsp:cNvPr id="0" name=""/>
        <dsp:cNvSpPr/>
      </dsp:nvSpPr>
      <dsp:spPr>
        <a:xfrm>
          <a:off x="6854078" y="1351813"/>
          <a:ext cx="692794" cy="1039192"/>
        </a:xfrm>
        <a:prstGeom prst="rect">
          <a:avLst/>
        </a:prstGeom>
        <a:solidFill>
          <a:schemeClr val="accent4">
            <a:tint val="50000"/>
            <a:hueOff val="-1047283"/>
            <a:satOff val="-11847"/>
            <a:lumOff val="25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C2740-2827-4E88-AE31-A775991C80C6}">
      <dsp:nvSpPr>
        <dsp:cNvPr id="0" name=""/>
        <dsp:cNvSpPr/>
      </dsp:nvSpPr>
      <dsp:spPr>
        <a:xfrm>
          <a:off x="3562448" y="2740702"/>
          <a:ext cx="3167062" cy="9897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6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sns.pairplot</a:t>
          </a:r>
          <a:r>
            <a:rPr lang="en-IN" sz="2000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Matrix of scatter plots</a:t>
          </a:r>
        </a:p>
      </dsp:txBody>
      <dsp:txXfrm>
        <a:off x="3562448" y="2740702"/>
        <a:ext cx="3167062" cy="989706"/>
      </dsp:txXfrm>
    </dsp:sp>
    <dsp:sp modelId="{A84BD75D-5DA0-4078-B612-E3092C8E982F}">
      <dsp:nvSpPr>
        <dsp:cNvPr id="0" name=""/>
        <dsp:cNvSpPr/>
      </dsp:nvSpPr>
      <dsp:spPr>
        <a:xfrm>
          <a:off x="3430487" y="2597744"/>
          <a:ext cx="692794" cy="1039192"/>
        </a:xfrm>
        <a:prstGeom prst="rect">
          <a:avLst/>
        </a:prstGeom>
        <a:solidFill>
          <a:schemeClr val="accent4">
            <a:tint val="50000"/>
            <a:hueOff val="-1256740"/>
            <a:satOff val="-14216"/>
            <a:lumOff val="30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B245C-AA44-4715-B5B1-8A5FE0267E38}">
      <dsp:nvSpPr>
        <dsp:cNvPr id="0" name=""/>
        <dsp:cNvSpPr/>
      </dsp:nvSpPr>
      <dsp:spPr>
        <a:xfrm rot="16200000">
          <a:off x="-394848" y="396461"/>
          <a:ext cx="2345044" cy="1552120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Series</a:t>
          </a:r>
        </a:p>
      </dsp:txBody>
      <dsp:txXfrm rot="5400000">
        <a:off x="1614" y="469008"/>
        <a:ext cx="1552120" cy="1407026"/>
      </dsp:txXfrm>
    </dsp:sp>
    <dsp:sp modelId="{4FB61F8A-BB9F-4A2A-8564-A8ADBB697612}">
      <dsp:nvSpPr>
        <dsp:cNvPr id="0" name=""/>
        <dsp:cNvSpPr/>
      </dsp:nvSpPr>
      <dsp:spPr>
        <a:xfrm rot="16200000">
          <a:off x="1273681" y="396461"/>
          <a:ext cx="2345044" cy="1552120"/>
        </a:xfrm>
        <a:prstGeom prst="flowChartManualOperation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Data Frames</a:t>
          </a:r>
        </a:p>
      </dsp:txBody>
      <dsp:txXfrm rot="5400000">
        <a:off x="1670143" y="469008"/>
        <a:ext cx="1552120" cy="1407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063C7-982F-481C-AB99-6354B240A3D2}">
      <dsp:nvSpPr>
        <dsp:cNvPr id="0" name=""/>
        <dsp:cNvSpPr/>
      </dsp:nvSpPr>
      <dsp:spPr>
        <a:xfrm>
          <a:off x="921627" y="696879"/>
          <a:ext cx="3297376" cy="3879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74A2FC-B577-4A47-99CA-775D93780708}">
      <dsp:nvSpPr>
        <dsp:cNvPr id="0" name=""/>
        <dsp:cNvSpPr/>
      </dsp:nvSpPr>
      <dsp:spPr>
        <a:xfrm>
          <a:off x="921627" y="842568"/>
          <a:ext cx="242237" cy="242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24CB08-FB2E-4423-845E-65FA05C49461}">
      <dsp:nvSpPr>
        <dsp:cNvPr id="0" name=""/>
        <dsp:cNvSpPr/>
      </dsp:nvSpPr>
      <dsp:spPr>
        <a:xfrm>
          <a:off x="921627" y="0"/>
          <a:ext cx="3297376" cy="69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Range of functions</a:t>
          </a:r>
        </a:p>
      </dsp:txBody>
      <dsp:txXfrm>
        <a:off x="921627" y="0"/>
        <a:ext cx="3297376" cy="696879"/>
      </dsp:txXfrm>
    </dsp:sp>
    <dsp:sp modelId="{CAAB71BA-AF86-4678-A0FD-708BADA04194}">
      <dsp:nvSpPr>
        <dsp:cNvPr id="0" name=""/>
        <dsp:cNvSpPr/>
      </dsp:nvSpPr>
      <dsp:spPr>
        <a:xfrm>
          <a:off x="921627" y="1407216"/>
          <a:ext cx="242231" cy="2422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32C372-0629-4E19-89E2-A2CE8176860C}">
      <dsp:nvSpPr>
        <dsp:cNvPr id="0" name=""/>
        <dsp:cNvSpPr/>
      </dsp:nvSpPr>
      <dsp:spPr>
        <a:xfrm>
          <a:off x="1152443" y="1246011"/>
          <a:ext cx="3066560" cy="5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Filtering</a:t>
          </a:r>
        </a:p>
      </dsp:txBody>
      <dsp:txXfrm>
        <a:off x="1152443" y="1246011"/>
        <a:ext cx="3066560" cy="564641"/>
      </dsp:txXfrm>
    </dsp:sp>
    <dsp:sp modelId="{0BC56F21-9EC5-485B-86F9-776EC381C89F}">
      <dsp:nvSpPr>
        <dsp:cNvPr id="0" name=""/>
        <dsp:cNvSpPr/>
      </dsp:nvSpPr>
      <dsp:spPr>
        <a:xfrm>
          <a:off x="921627" y="1971858"/>
          <a:ext cx="242231" cy="2422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355548"/>
              <a:satOff val="-4259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247567-1149-48E3-8C89-F03C206B635A}">
      <dsp:nvSpPr>
        <dsp:cNvPr id="0" name=""/>
        <dsp:cNvSpPr/>
      </dsp:nvSpPr>
      <dsp:spPr>
        <a:xfrm>
          <a:off x="1152443" y="1810653"/>
          <a:ext cx="3066560" cy="5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Merging</a:t>
          </a:r>
        </a:p>
      </dsp:txBody>
      <dsp:txXfrm>
        <a:off x="1152443" y="1810653"/>
        <a:ext cx="3066560" cy="564641"/>
      </dsp:txXfrm>
    </dsp:sp>
    <dsp:sp modelId="{2D76CAD5-9500-4261-ACA1-45AB2BBA7D2A}">
      <dsp:nvSpPr>
        <dsp:cNvPr id="0" name=""/>
        <dsp:cNvSpPr/>
      </dsp:nvSpPr>
      <dsp:spPr>
        <a:xfrm>
          <a:off x="921627" y="2536499"/>
          <a:ext cx="242231" cy="2422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11096"/>
              <a:satOff val="-8517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4C5AD8-DBA3-4EFF-A2E3-AC37DF7A07DA}">
      <dsp:nvSpPr>
        <dsp:cNvPr id="0" name=""/>
        <dsp:cNvSpPr/>
      </dsp:nvSpPr>
      <dsp:spPr>
        <a:xfrm>
          <a:off x="1152443" y="2375294"/>
          <a:ext cx="3066560" cy="5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Grouping</a:t>
          </a:r>
        </a:p>
      </dsp:txBody>
      <dsp:txXfrm>
        <a:off x="1152443" y="2375294"/>
        <a:ext cx="3066560" cy="564641"/>
      </dsp:txXfrm>
    </dsp:sp>
    <dsp:sp modelId="{1E83C032-ABBB-4D42-9D79-E84840B55806}">
      <dsp:nvSpPr>
        <dsp:cNvPr id="0" name=""/>
        <dsp:cNvSpPr/>
      </dsp:nvSpPr>
      <dsp:spPr>
        <a:xfrm>
          <a:off x="921627" y="3101141"/>
          <a:ext cx="242231" cy="2422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4C1D79-28B7-48BA-9852-EC331CF0186B}">
      <dsp:nvSpPr>
        <dsp:cNvPr id="0" name=""/>
        <dsp:cNvSpPr/>
      </dsp:nvSpPr>
      <dsp:spPr>
        <a:xfrm>
          <a:off x="1152443" y="2939936"/>
          <a:ext cx="3066560" cy="564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Pivoting</a:t>
          </a:r>
        </a:p>
      </dsp:txBody>
      <dsp:txXfrm>
        <a:off x="1152443" y="2939936"/>
        <a:ext cx="3066560" cy="564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E7C4-9FB0-48D8-82D2-E8B09619F377}">
      <dsp:nvSpPr>
        <dsp:cNvPr id="0" name=""/>
        <dsp:cNvSpPr/>
      </dsp:nvSpPr>
      <dsp:spPr>
        <a:xfrm>
          <a:off x="4530" y="1469428"/>
          <a:ext cx="1545016" cy="772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read_csv</a:t>
          </a:r>
          <a:r>
            <a:rPr lang="en-IN" sz="2100" kern="1200" dirty="0"/>
            <a:t>()</a:t>
          </a:r>
        </a:p>
      </dsp:txBody>
      <dsp:txXfrm>
        <a:off x="27156" y="1492054"/>
        <a:ext cx="1499764" cy="727256"/>
      </dsp:txXfrm>
    </dsp:sp>
    <dsp:sp modelId="{83E55105-A6A2-49BC-870F-7EDA7655ADFC}">
      <dsp:nvSpPr>
        <dsp:cNvPr id="0" name=""/>
        <dsp:cNvSpPr/>
      </dsp:nvSpPr>
      <dsp:spPr>
        <a:xfrm>
          <a:off x="159032" y="2241936"/>
          <a:ext cx="154501" cy="57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1"/>
              </a:lnTo>
              <a:lnTo>
                <a:pt x="154501" y="57938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66A03-B7B9-4659-9E64-872E1E7E6A84}">
      <dsp:nvSpPr>
        <dsp:cNvPr id="0" name=""/>
        <dsp:cNvSpPr/>
      </dsp:nvSpPr>
      <dsp:spPr>
        <a:xfrm>
          <a:off x="313534" y="2435063"/>
          <a:ext cx="1236012" cy="772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Reads a CSV file into a data frame.</a:t>
          </a:r>
        </a:p>
      </dsp:txBody>
      <dsp:txXfrm>
        <a:off x="336160" y="2457689"/>
        <a:ext cx="1190760" cy="727256"/>
      </dsp:txXfrm>
    </dsp:sp>
    <dsp:sp modelId="{61457BB6-332E-4864-9526-60A7663D64FE}">
      <dsp:nvSpPr>
        <dsp:cNvPr id="0" name=""/>
        <dsp:cNvSpPr/>
      </dsp:nvSpPr>
      <dsp:spPr>
        <a:xfrm>
          <a:off x="1935801" y="1469428"/>
          <a:ext cx="1545016" cy="772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head()</a:t>
          </a:r>
        </a:p>
      </dsp:txBody>
      <dsp:txXfrm>
        <a:off x="1958427" y="1492054"/>
        <a:ext cx="1499764" cy="727256"/>
      </dsp:txXfrm>
    </dsp:sp>
    <dsp:sp modelId="{3373D067-92E4-4222-A1DB-34A9232C494D}">
      <dsp:nvSpPr>
        <dsp:cNvPr id="0" name=""/>
        <dsp:cNvSpPr/>
      </dsp:nvSpPr>
      <dsp:spPr>
        <a:xfrm>
          <a:off x="2090302" y="2241936"/>
          <a:ext cx="154501" cy="57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1"/>
              </a:lnTo>
              <a:lnTo>
                <a:pt x="154501" y="57938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65C55-5120-427B-A404-24B5C1E800AA}">
      <dsp:nvSpPr>
        <dsp:cNvPr id="0" name=""/>
        <dsp:cNvSpPr/>
      </dsp:nvSpPr>
      <dsp:spPr>
        <a:xfrm>
          <a:off x="2244804" y="2435063"/>
          <a:ext cx="1236012" cy="772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266661"/>
              <a:satOff val="-3194"/>
              <a:lumOff val="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Returns first n rows of a data frame</a:t>
          </a:r>
        </a:p>
      </dsp:txBody>
      <dsp:txXfrm>
        <a:off x="2267430" y="2457689"/>
        <a:ext cx="1190760" cy="727256"/>
      </dsp:txXfrm>
    </dsp:sp>
    <dsp:sp modelId="{FFF2F34A-2C65-477E-BC09-BB4CFA4F7017}">
      <dsp:nvSpPr>
        <dsp:cNvPr id="0" name=""/>
        <dsp:cNvSpPr/>
      </dsp:nvSpPr>
      <dsp:spPr>
        <a:xfrm>
          <a:off x="3867071" y="1469428"/>
          <a:ext cx="1545016" cy="772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tail()</a:t>
          </a:r>
        </a:p>
      </dsp:txBody>
      <dsp:txXfrm>
        <a:off x="3889697" y="1492054"/>
        <a:ext cx="1499764" cy="727256"/>
      </dsp:txXfrm>
    </dsp:sp>
    <dsp:sp modelId="{F1BA6011-A411-4FCB-BA2E-91FCFC92D400}">
      <dsp:nvSpPr>
        <dsp:cNvPr id="0" name=""/>
        <dsp:cNvSpPr/>
      </dsp:nvSpPr>
      <dsp:spPr>
        <a:xfrm>
          <a:off x="4021573" y="2241936"/>
          <a:ext cx="154501" cy="57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1"/>
              </a:lnTo>
              <a:lnTo>
                <a:pt x="154501" y="57938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8451E-4F6E-46EE-B969-D50C2AC90CC8}">
      <dsp:nvSpPr>
        <dsp:cNvPr id="0" name=""/>
        <dsp:cNvSpPr/>
      </dsp:nvSpPr>
      <dsp:spPr>
        <a:xfrm>
          <a:off x="4176074" y="2435063"/>
          <a:ext cx="1236012" cy="772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533322"/>
              <a:satOff val="-6388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Returns last n rows of a data frame</a:t>
          </a:r>
        </a:p>
      </dsp:txBody>
      <dsp:txXfrm>
        <a:off x="4198700" y="2457689"/>
        <a:ext cx="1190760" cy="727256"/>
      </dsp:txXfrm>
    </dsp:sp>
    <dsp:sp modelId="{F9F15AB3-53BC-4593-B7B8-DB0D7E16EBED}">
      <dsp:nvSpPr>
        <dsp:cNvPr id="0" name=""/>
        <dsp:cNvSpPr/>
      </dsp:nvSpPr>
      <dsp:spPr>
        <a:xfrm>
          <a:off x="5798341" y="1469428"/>
          <a:ext cx="1545016" cy="772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info()</a:t>
          </a:r>
        </a:p>
      </dsp:txBody>
      <dsp:txXfrm>
        <a:off x="5820967" y="1492054"/>
        <a:ext cx="1499764" cy="727256"/>
      </dsp:txXfrm>
    </dsp:sp>
    <dsp:sp modelId="{30E9D93C-F5DD-426A-BA47-5EA241248365}">
      <dsp:nvSpPr>
        <dsp:cNvPr id="0" name=""/>
        <dsp:cNvSpPr/>
      </dsp:nvSpPr>
      <dsp:spPr>
        <a:xfrm>
          <a:off x="5952843" y="2241936"/>
          <a:ext cx="154501" cy="57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1"/>
              </a:lnTo>
              <a:lnTo>
                <a:pt x="154501" y="57938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22B61-CA55-4FD7-9DDB-CBB06902EF08}">
      <dsp:nvSpPr>
        <dsp:cNvPr id="0" name=""/>
        <dsp:cNvSpPr/>
      </dsp:nvSpPr>
      <dsp:spPr>
        <a:xfrm>
          <a:off x="6107344" y="2435063"/>
          <a:ext cx="1236012" cy="772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99983"/>
              <a:satOff val="-9582"/>
              <a:lumOff val="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Provides information about a data frame</a:t>
          </a:r>
        </a:p>
      </dsp:txBody>
      <dsp:txXfrm>
        <a:off x="6129970" y="2457689"/>
        <a:ext cx="1190760" cy="727256"/>
      </dsp:txXfrm>
    </dsp:sp>
    <dsp:sp modelId="{61B8509F-BCB1-42C8-879F-69890A7970D5}">
      <dsp:nvSpPr>
        <dsp:cNvPr id="0" name=""/>
        <dsp:cNvSpPr/>
      </dsp:nvSpPr>
      <dsp:spPr>
        <a:xfrm>
          <a:off x="7729611" y="1469428"/>
          <a:ext cx="1545016" cy="772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describe()</a:t>
          </a:r>
        </a:p>
      </dsp:txBody>
      <dsp:txXfrm>
        <a:off x="7752237" y="1492054"/>
        <a:ext cx="1499764" cy="727256"/>
      </dsp:txXfrm>
    </dsp:sp>
    <dsp:sp modelId="{8469081F-34D9-44F8-B241-EBA70FED0EF2}">
      <dsp:nvSpPr>
        <dsp:cNvPr id="0" name=""/>
        <dsp:cNvSpPr/>
      </dsp:nvSpPr>
      <dsp:spPr>
        <a:xfrm>
          <a:off x="7884113" y="2241936"/>
          <a:ext cx="154501" cy="57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1"/>
              </a:lnTo>
              <a:lnTo>
                <a:pt x="154501" y="579381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D342-88AF-4B6E-B1B2-B476944D4D9D}">
      <dsp:nvSpPr>
        <dsp:cNvPr id="0" name=""/>
        <dsp:cNvSpPr/>
      </dsp:nvSpPr>
      <dsp:spPr>
        <a:xfrm>
          <a:off x="8038615" y="2435063"/>
          <a:ext cx="1236012" cy="772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Computes summary statistics for each column in a data frame</a:t>
          </a:r>
        </a:p>
      </dsp:txBody>
      <dsp:txXfrm>
        <a:off x="8061241" y="2457689"/>
        <a:ext cx="1190760" cy="727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E7C4-9FB0-48D8-82D2-E8B09619F377}">
      <dsp:nvSpPr>
        <dsp:cNvPr id="0" name=""/>
        <dsp:cNvSpPr/>
      </dsp:nvSpPr>
      <dsp:spPr>
        <a:xfrm>
          <a:off x="4403" y="1436066"/>
          <a:ext cx="1501632" cy="750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shape</a:t>
          </a:r>
        </a:p>
      </dsp:txBody>
      <dsp:txXfrm>
        <a:off x="26394" y="1458057"/>
        <a:ext cx="1457650" cy="706834"/>
      </dsp:txXfrm>
    </dsp:sp>
    <dsp:sp modelId="{83E55105-A6A2-49BC-870F-7EDA7655ADFC}">
      <dsp:nvSpPr>
        <dsp:cNvPr id="0" name=""/>
        <dsp:cNvSpPr/>
      </dsp:nvSpPr>
      <dsp:spPr>
        <a:xfrm>
          <a:off x="154566" y="2186882"/>
          <a:ext cx="150163" cy="56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12"/>
              </a:lnTo>
              <a:lnTo>
                <a:pt x="150163" y="5631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66A03-B7B9-4659-9E64-872E1E7E6A84}">
      <dsp:nvSpPr>
        <dsp:cNvPr id="0" name=""/>
        <dsp:cNvSpPr/>
      </dsp:nvSpPr>
      <dsp:spPr>
        <a:xfrm>
          <a:off x="304730" y="2374587"/>
          <a:ext cx="1201306" cy="750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Returns the number of rows &amp; columns in a data frame</a:t>
          </a:r>
        </a:p>
      </dsp:txBody>
      <dsp:txXfrm>
        <a:off x="326721" y="2396578"/>
        <a:ext cx="1157324" cy="706834"/>
      </dsp:txXfrm>
    </dsp:sp>
    <dsp:sp modelId="{61457BB6-332E-4864-9526-60A7663D64FE}">
      <dsp:nvSpPr>
        <dsp:cNvPr id="0" name=""/>
        <dsp:cNvSpPr/>
      </dsp:nvSpPr>
      <dsp:spPr>
        <a:xfrm>
          <a:off x="1881444" y="1436066"/>
          <a:ext cx="1501632" cy="750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66661"/>
                <a:satOff val="-3194"/>
                <a:lumOff val="883"/>
                <a:alphaOff val="0"/>
                <a:tint val="98000"/>
                <a:lumMod val="114000"/>
              </a:schemeClr>
            </a:gs>
            <a:gs pos="100000">
              <a:schemeClr val="accent4">
                <a:hueOff val="-266661"/>
                <a:satOff val="-3194"/>
                <a:lumOff val="8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isnull</a:t>
          </a:r>
          <a:r>
            <a:rPr lang="en-IN" sz="1700" kern="1200" dirty="0"/>
            <a:t>()</a:t>
          </a:r>
        </a:p>
      </dsp:txBody>
      <dsp:txXfrm>
        <a:off x="1903435" y="1458057"/>
        <a:ext cx="1457650" cy="706834"/>
      </dsp:txXfrm>
    </dsp:sp>
    <dsp:sp modelId="{3373D067-92E4-4222-A1DB-34A9232C494D}">
      <dsp:nvSpPr>
        <dsp:cNvPr id="0" name=""/>
        <dsp:cNvSpPr/>
      </dsp:nvSpPr>
      <dsp:spPr>
        <a:xfrm>
          <a:off x="2031607" y="2186882"/>
          <a:ext cx="150163" cy="56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12"/>
              </a:lnTo>
              <a:lnTo>
                <a:pt x="150163" y="5631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65C55-5120-427B-A404-24B5C1E800AA}">
      <dsp:nvSpPr>
        <dsp:cNvPr id="0" name=""/>
        <dsp:cNvSpPr/>
      </dsp:nvSpPr>
      <dsp:spPr>
        <a:xfrm>
          <a:off x="2181770" y="2374587"/>
          <a:ext cx="1201306" cy="750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266661"/>
              <a:satOff val="-3194"/>
              <a:lumOff val="8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Returns a Boolean mask indicating which values in a data frame are null</a:t>
          </a:r>
        </a:p>
      </dsp:txBody>
      <dsp:txXfrm>
        <a:off x="2203761" y="2396578"/>
        <a:ext cx="1157324" cy="706834"/>
      </dsp:txXfrm>
    </dsp:sp>
    <dsp:sp modelId="{FFF2F34A-2C65-477E-BC09-BB4CFA4F7017}">
      <dsp:nvSpPr>
        <dsp:cNvPr id="0" name=""/>
        <dsp:cNvSpPr/>
      </dsp:nvSpPr>
      <dsp:spPr>
        <a:xfrm>
          <a:off x="3758485" y="1436066"/>
          <a:ext cx="1501632" cy="750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fillna</a:t>
          </a:r>
          <a:r>
            <a:rPr lang="en-IN" sz="1700" kern="1200" dirty="0"/>
            <a:t>()</a:t>
          </a:r>
        </a:p>
      </dsp:txBody>
      <dsp:txXfrm>
        <a:off x="3780476" y="1458057"/>
        <a:ext cx="1457650" cy="706834"/>
      </dsp:txXfrm>
    </dsp:sp>
    <dsp:sp modelId="{F1BA6011-A411-4FCB-BA2E-91FCFC92D400}">
      <dsp:nvSpPr>
        <dsp:cNvPr id="0" name=""/>
        <dsp:cNvSpPr/>
      </dsp:nvSpPr>
      <dsp:spPr>
        <a:xfrm>
          <a:off x="3908648" y="2186882"/>
          <a:ext cx="150163" cy="56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12"/>
              </a:lnTo>
              <a:lnTo>
                <a:pt x="150163" y="5631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8451E-4F6E-46EE-B969-D50C2AC90CC8}">
      <dsp:nvSpPr>
        <dsp:cNvPr id="0" name=""/>
        <dsp:cNvSpPr/>
      </dsp:nvSpPr>
      <dsp:spPr>
        <a:xfrm>
          <a:off x="4058811" y="2374587"/>
          <a:ext cx="1201306" cy="750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533322"/>
              <a:satOff val="-6388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Fills null values in a Data frame with a specified value</a:t>
          </a:r>
        </a:p>
      </dsp:txBody>
      <dsp:txXfrm>
        <a:off x="4080802" y="2396578"/>
        <a:ext cx="1157324" cy="706834"/>
      </dsp:txXfrm>
    </dsp:sp>
    <dsp:sp modelId="{F9F15AB3-53BC-4593-B7B8-DB0D7E16EBED}">
      <dsp:nvSpPr>
        <dsp:cNvPr id="0" name=""/>
        <dsp:cNvSpPr/>
      </dsp:nvSpPr>
      <dsp:spPr>
        <a:xfrm>
          <a:off x="5635525" y="1436066"/>
          <a:ext cx="1501632" cy="750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799983"/>
                <a:satOff val="-9582"/>
                <a:lumOff val="2648"/>
                <a:alphaOff val="0"/>
                <a:tint val="98000"/>
                <a:lumMod val="114000"/>
              </a:schemeClr>
            </a:gs>
            <a:gs pos="100000">
              <a:schemeClr val="accent4">
                <a:hueOff val="-799983"/>
                <a:satOff val="-9582"/>
                <a:lumOff val="26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groupby</a:t>
          </a:r>
          <a:r>
            <a:rPr lang="en-IN" sz="1700" kern="1200" dirty="0"/>
            <a:t>()</a:t>
          </a:r>
        </a:p>
      </dsp:txBody>
      <dsp:txXfrm>
        <a:off x="5657516" y="1458057"/>
        <a:ext cx="1457650" cy="706834"/>
      </dsp:txXfrm>
    </dsp:sp>
    <dsp:sp modelId="{CE052793-1602-4A05-AD28-246984A8CDA1}">
      <dsp:nvSpPr>
        <dsp:cNvPr id="0" name=""/>
        <dsp:cNvSpPr/>
      </dsp:nvSpPr>
      <dsp:spPr>
        <a:xfrm>
          <a:off x="5785689" y="2186882"/>
          <a:ext cx="150163" cy="56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12"/>
              </a:lnTo>
              <a:lnTo>
                <a:pt x="150163" y="5631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975D9-D70D-4877-85C9-1A66FC44DF8E}">
      <dsp:nvSpPr>
        <dsp:cNvPr id="0" name=""/>
        <dsp:cNvSpPr/>
      </dsp:nvSpPr>
      <dsp:spPr>
        <a:xfrm>
          <a:off x="5935852" y="2374587"/>
          <a:ext cx="1201306" cy="750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99983"/>
              <a:satOff val="-9582"/>
              <a:lumOff val="26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Groups by one or more columns and perform aggregation on each group</a:t>
          </a:r>
        </a:p>
      </dsp:txBody>
      <dsp:txXfrm>
        <a:off x="5957843" y="2396578"/>
        <a:ext cx="1157324" cy="706834"/>
      </dsp:txXfrm>
    </dsp:sp>
    <dsp:sp modelId="{61B8509F-BCB1-42C8-879F-69890A7970D5}">
      <dsp:nvSpPr>
        <dsp:cNvPr id="0" name=""/>
        <dsp:cNvSpPr/>
      </dsp:nvSpPr>
      <dsp:spPr>
        <a:xfrm>
          <a:off x="7512566" y="1436066"/>
          <a:ext cx="1501632" cy="750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pivot_table</a:t>
          </a:r>
          <a:r>
            <a:rPr lang="en-IN" sz="1700" kern="1200" dirty="0"/>
            <a:t>()</a:t>
          </a:r>
        </a:p>
      </dsp:txBody>
      <dsp:txXfrm>
        <a:off x="7534557" y="1458057"/>
        <a:ext cx="1457650" cy="706834"/>
      </dsp:txXfrm>
    </dsp:sp>
    <dsp:sp modelId="{8469081F-34D9-44F8-B241-EBA70FED0EF2}">
      <dsp:nvSpPr>
        <dsp:cNvPr id="0" name=""/>
        <dsp:cNvSpPr/>
      </dsp:nvSpPr>
      <dsp:spPr>
        <a:xfrm>
          <a:off x="7662730" y="2186882"/>
          <a:ext cx="150163" cy="56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12"/>
              </a:lnTo>
              <a:lnTo>
                <a:pt x="150163" y="5631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D342-88AF-4B6E-B1B2-B476944D4D9D}">
      <dsp:nvSpPr>
        <dsp:cNvPr id="0" name=""/>
        <dsp:cNvSpPr/>
      </dsp:nvSpPr>
      <dsp:spPr>
        <a:xfrm>
          <a:off x="7812893" y="2374587"/>
          <a:ext cx="1201306" cy="750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Creates a pivot table from , aggregate data according to specified rows and columns</a:t>
          </a:r>
        </a:p>
      </dsp:txBody>
      <dsp:txXfrm>
        <a:off x="7834884" y="2396578"/>
        <a:ext cx="1157324" cy="706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CA297-B511-4566-90F1-4E8644079EFC}">
      <dsp:nvSpPr>
        <dsp:cNvPr id="0" name=""/>
        <dsp:cNvSpPr/>
      </dsp:nvSpPr>
      <dsp:spPr>
        <a:xfrm>
          <a:off x="3443958" y="792252"/>
          <a:ext cx="1270931" cy="2418029"/>
        </a:xfrm>
        <a:prstGeom prst="rect">
          <a:avLst/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Consequences</a:t>
          </a:r>
        </a:p>
      </dsp:txBody>
      <dsp:txXfrm rot="16200000">
        <a:off x="3430173" y="1715144"/>
        <a:ext cx="2176226" cy="330442"/>
      </dsp:txXfrm>
    </dsp:sp>
    <dsp:sp modelId="{31708636-3324-4AEE-BC8D-77C33681E06F}">
      <dsp:nvSpPr>
        <dsp:cNvPr id="0" name=""/>
        <dsp:cNvSpPr/>
      </dsp:nvSpPr>
      <dsp:spPr>
        <a:xfrm>
          <a:off x="1982465" y="393762"/>
          <a:ext cx="1346106" cy="2824634"/>
        </a:xfrm>
        <a:prstGeom prst="rect">
          <a:avLst/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Common tasks</a:t>
          </a:r>
        </a:p>
      </dsp:txBody>
      <dsp:txXfrm rot="16200000">
        <a:off x="1849254" y="1489854"/>
        <a:ext cx="2542171" cy="349987"/>
      </dsp:txXfrm>
    </dsp:sp>
    <dsp:sp modelId="{B3F2FA3F-E3B8-47A6-B011-5056F15709BB}">
      <dsp:nvSpPr>
        <dsp:cNvPr id="0" name=""/>
        <dsp:cNvSpPr/>
      </dsp:nvSpPr>
      <dsp:spPr>
        <a:xfrm>
          <a:off x="670728" y="0"/>
          <a:ext cx="1270931" cy="320899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Purpose</a:t>
          </a:r>
        </a:p>
      </dsp:txBody>
      <dsp:txXfrm rot="16200000">
        <a:off x="301009" y="1278825"/>
        <a:ext cx="2888092" cy="330442"/>
      </dsp:txXfrm>
    </dsp:sp>
    <dsp:sp modelId="{4203BEF0-501C-4F8A-ADBF-F8BE042EF043}">
      <dsp:nvSpPr>
        <dsp:cNvPr id="0" name=""/>
        <dsp:cNvSpPr/>
      </dsp:nvSpPr>
      <dsp:spPr>
        <a:xfrm>
          <a:off x="670728" y="0"/>
          <a:ext cx="902361" cy="3224469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Transforming &amp; preparing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50" kern="1200" dirty="0"/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Identifying &amp; correcting errors</a:t>
          </a:r>
        </a:p>
      </dsp:txBody>
      <dsp:txXfrm>
        <a:off x="670728" y="0"/>
        <a:ext cx="902361" cy="3224469"/>
      </dsp:txXfrm>
    </dsp:sp>
    <dsp:sp modelId="{373B6D5D-B86C-4A0F-AE74-BA9615677247}">
      <dsp:nvSpPr>
        <dsp:cNvPr id="0" name=""/>
        <dsp:cNvSpPr/>
      </dsp:nvSpPr>
      <dsp:spPr>
        <a:xfrm>
          <a:off x="1967862" y="384356"/>
          <a:ext cx="1085414" cy="284011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Remove duplicate data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Filling missing values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Correcting data formats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Standardizing data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Handling outliers</a:t>
          </a:r>
        </a:p>
      </dsp:txBody>
      <dsp:txXfrm>
        <a:off x="1967862" y="384356"/>
        <a:ext cx="1085414" cy="2840112"/>
      </dsp:txXfrm>
    </dsp:sp>
    <dsp:sp modelId="{76D400AB-3139-4E45-9BD8-7814B90B2A10}">
      <dsp:nvSpPr>
        <dsp:cNvPr id="0" name=""/>
        <dsp:cNvSpPr/>
      </dsp:nvSpPr>
      <dsp:spPr>
        <a:xfrm>
          <a:off x="3443958" y="792252"/>
          <a:ext cx="902361" cy="2432216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Incorrect Conclusions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50" kern="1200" dirty="0"/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Misleading insights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50" kern="1200" dirty="0"/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Flawed decisions</a:t>
          </a:r>
        </a:p>
      </dsp:txBody>
      <dsp:txXfrm>
        <a:off x="3443958" y="792252"/>
        <a:ext cx="902361" cy="2432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D8A6C-EA32-4B16-8ECA-2BC51A82BAF8}">
      <dsp:nvSpPr>
        <dsp:cNvPr id="0" name=""/>
        <dsp:cNvSpPr/>
      </dsp:nvSpPr>
      <dsp:spPr>
        <a:xfrm>
          <a:off x="4891536" y="1934589"/>
          <a:ext cx="1463928" cy="1464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731E-62B1-4D62-B026-BACB3AA3146A}">
      <dsp:nvSpPr>
        <dsp:cNvPr id="0" name=""/>
        <dsp:cNvSpPr/>
      </dsp:nvSpPr>
      <dsp:spPr>
        <a:xfrm>
          <a:off x="4940501" y="1983397"/>
          <a:ext cx="1366626" cy="13663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Using machine learning algorithm</a:t>
          </a:r>
        </a:p>
      </dsp:txBody>
      <dsp:txXfrm>
        <a:off x="5135734" y="2178632"/>
        <a:ext cx="976161" cy="975916"/>
      </dsp:txXfrm>
    </dsp:sp>
    <dsp:sp modelId="{58DB25AD-DC17-48E8-AC9A-AE2EC4E23DFD}">
      <dsp:nvSpPr>
        <dsp:cNvPr id="0" name=""/>
        <dsp:cNvSpPr/>
      </dsp:nvSpPr>
      <dsp:spPr>
        <a:xfrm rot="2700000">
          <a:off x="3372353" y="1934486"/>
          <a:ext cx="1463952" cy="1463952"/>
        </a:xfrm>
        <a:prstGeom prst="teardrop">
          <a:avLst>
            <a:gd name="adj" fmla="val 100000"/>
          </a:avLst>
        </a:prstGeom>
        <a:solidFill>
          <a:schemeClr val="accent4">
            <a:hueOff val="-355548"/>
            <a:satOff val="-4259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42DC6-B82E-4D4F-895F-A71F28AE972A}">
      <dsp:nvSpPr>
        <dsp:cNvPr id="0" name=""/>
        <dsp:cNvSpPr/>
      </dsp:nvSpPr>
      <dsp:spPr>
        <a:xfrm>
          <a:off x="3427607" y="1983397"/>
          <a:ext cx="1366626" cy="13663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355548"/>
              <a:satOff val="-4259"/>
              <a:lumOff val="117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Creating a separate category for missing values</a:t>
          </a:r>
        </a:p>
      </dsp:txBody>
      <dsp:txXfrm>
        <a:off x="3622840" y="2178632"/>
        <a:ext cx="976161" cy="975916"/>
      </dsp:txXfrm>
    </dsp:sp>
    <dsp:sp modelId="{3626742C-2D6E-4BFA-9744-182F1A415100}">
      <dsp:nvSpPr>
        <dsp:cNvPr id="0" name=""/>
        <dsp:cNvSpPr/>
      </dsp:nvSpPr>
      <dsp:spPr>
        <a:xfrm rot="2700000">
          <a:off x="1865736" y="1934486"/>
          <a:ext cx="1463952" cy="1463952"/>
        </a:xfrm>
        <a:prstGeom prst="teardrop">
          <a:avLst>
            <a:gd name="adj" fmla="val 100000"/>
          </a:avLst>
        </a:prstGeom>
        <a:solidFill>
          <a:schemeClr val="accent4">
            <a:hueOff val="-711096"/>
            <a:satOff val="-8517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650DC-E2B8-4C7D-BF2B-57E6FF4E6D89}">
      <dsp:nvSpPr>
        <dsp:cNvPr id="0" name=""/>
        <dsp:cNvSpPr/>
      </dsp:nvSpPr>
      <dsp:spPr>
        <a:xfrm>
          <a:off x="1914713" y="1983397"/>
          <a:ext cx="1366626" cy="13663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711096"/>
              <a:satOff val="-8517"/>
              <a:lumOff val="235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Imputing missing values</a:t>
          </a:r>
        </a:p>
      </dsp:txBody>
      <dsp:txXfrm>
        <a:off x="2109946" y="2178632"/>
        <a:ext cx="976161" cy="975916"/>
      </dsp:txXfrm>
    </dsp:sp>
    <dsp:sp modelId="{C5B1BA47-D915-4625-A045-BB5E1F0691CC}">
      <dsp:nvSpPr>
        <dsp:cNvPr id="0" name=""/>
        <dsp:cNvSpPr/>
      </dsp:nvSpPr>
      <dsp:spPr>
        <a:xfrm rot="2700000">
          <a:off x="352842" y="1934486"/>
          <a:ext cx="1463952" cy="1463952"/>
        </a:xfrm>
        <a:prstGeom prst="teardrop">
          <a:avLst>
            <a:gd name="adj" fmla="val 100000"/>
          </a:avLst>
        </a:prstGeom>
        <a:solidFill>
          <a:schemeClr val="accent4">
            <a:hueOff val="-1066644"/>
            <a:satOff val="-12776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D2B49-F6CB-4D6A-8974-F074DC338853}">
      <dsp:nvSpPr>
        <dsp:cNvPr id="0" name=""/>
        <dsp:cNvSpPr/>
      </dsp:nvSpPr>
      <dsp:spPr>
        <a:xfrm>
          <a:off x="401819" y="1983397"/>
          <a:ext cx="1366626" cy="13663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Deleting missing values</a:t>
          </a:r>
        </a:p>
      </dsp:txBody>
      <dsp:txXfrm>
        <a:off x="597052" y="2178632"/>
        <a:ext cx="976161" cy="975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FAA5E-5D45-4DE1-9461-8B25761CB31B}">
      <dsp:nvSpPr>
        <dsp:cNvPr id="0" name=""/>
        <dsp:cNvSpPr/>
      </dsp:nvSpPr>
      <dsp:spPr>
        <a:xfrm>
          <a:off x="427" y="688742"/>
          <a:ext cx="1840818" cy="22089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6200000">
        <a:off x="-721173" y="1410343"/>
        <a:ext cx="1811365" cy="368163"/>
      </dsp:txXfrm>
    </dsp:sp>
    <dsp:sp modelId="{AEC80F7C-D623-467C-8A08-190D88A7D226}">
      <dsp:nvSpPr>
        <dsp:cNvPr id="0" name=""/>
        <dsp:cNvSpPr/>
      </dsp:nvSpPr>
      <dsp:spPr>
        <a:xfrm>
          <a:off x="368591" y="688742"/>
          <a:ext cx="1371409" cy="220898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One-hot encoding</a:t>
          </a:r>
          <a:endParaRPr lang="en-IN" sz="2000" kern="1200" dirty="0"/>
        </a:p>
      </dsp:txBody>
      <dsp:txXfrm>
        <a:off x="368591" y="688742"/>
        <a:ext cx="1371409" cy="2208982"/>
      </dsp:txXfrm>
    </dsp:sp>
    <dsp:sp modelId="{CB5C6F6D-A04D-46CC-B469-C984377E4689}">
      <dsp:nvSpPr>
        <dsp:cNvPr id="0" name=""/>
        <dsp:cNvSpPr/>
      </dsp:nvSpPr>
      <dsp:spPr>
        <a:xfrm>
          <a:off x="1905674" y="688742"/>
          <a:ext cx="1840818" cy="22089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-533322"/>
                <a:satOff val="-6388"/>
                <a:lumOff val="1765"/>
                <a:alphaOff val="0"/>
                <a:tint val="98000"/>
                <a:lumMod val="114000"/>
              </a:schemeClr>
            </a:gs>
            <a:gs pos="100000">
              <a:schemeClr val="accent4">
                <a:hueOff val="-533322"/>
                <a:satOff val="-6388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 rot="16200000">
        <a:off x="1184073" y="1410343"/>
        <a:ext cx="1811365" cy="368163"/>
      </dsp:txXfrm>
    </dsp:sp>
    <dsp:sp modelId="{5EF62F29-9894-4EC5-8648-356A0AC6069F}">
      <dsp:nvSpPr>
        <dsp:cNvPr id="0" name=""/>
        <dsp:cNvSpPr/>
      </dsp:nvSpPr>
      <dsp:spPr>
        <a:xfrm rot="5400000">
          <a:off x="1752639" y="2443474"/>
          <a:ext cx="324478" cy="27612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A40A8-C882-4692-B0B5-49C340CEBE07}">
      <dsp:nvSpPr>
        <dsp:cNvPr id="0" name=""/>
        <dsp:cNvSpPr/>
      </dsp:nvSpPr>
      <dsp:spPr>
        <a:xfrm>
          <a:off x="2273838" y="688742"/>
          <a:ext cx="1371409" cy="220898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Label encoding</a:t>
          </a:r>
        </a:p>
      </dsp:txBody>
      <dsp:txXfrm>
        <a:off x="2273838" y="688742"/>
        <a:ext cx="1371409" cy="2208982"/>
      </dsp:txXfrm>
    </dsp:sp>
    <dsp:sp modelId="{44534172-4204-4C31-AFEB-85A71D287F2F}">
      <dsp:nvSpPr>
        <dsp:cNvPr id="0" name=""/>
        <dsp:cNvSpPr/>
      </dsp:nvSpPr>
      <dsp:spPr>
        <a:xfrm>
          <a:off x="3810921" y="688742"/>
          <a:ext cx="1840818" cy="22089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-1066644"/>
                <a:satOff val="-12776"/>
                <a:lumOff val="3530"/>
                <a:alphaOff val="0"/>
                <a:tint val="98000"/>
                <a:lumMod val="114000"/>
              </a:schemeClr>
            </a:gs>
            <a:gs pos="100000">
              <a:schemeClr val="accent4">
                <a:hueOff val="-1066644"/>
                <a:satOff val="-12776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 rot="16200000">
        <a:off x="3089321" y="1410343"/>
        <a:ext cx="1811365" cy="368163"/>
      </dsp:txXfrm>
    </dsp:sp>
    <dsp:sp modelId="{2045EC0C-72CC-43B3-AF9D-EE12632D3F08}">
      <dsp:nvSpPr>
        <dsp:cNvPr id="0" name=""/>
        <dsp:cNvSpPr/>
      </dsp:nvSpPr>
      <dsp:spPr>
        <a:xfrm rot="5400000">
          <a:off x="3657886" y="2443474"/>
          <a:ext cx="324478" cy="27612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-1066644"/>
              <a:satOff val="-12776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67C1E-6E6D-4CA1-B398-6B0C781C144D}">
      <dsp:nvSpPr>
        <dsp:cNvPr id="0" name=""/>
        <dsp:cNvSpPr/>
      </dsp:nvSpPr>
      <dsp:spPr>
        <a:xfrm>
          <a:off x="4179085" y="688742"/>
          <a:ext cx="1371409" cy="220898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Frequency encoding</a:t>
          </a:r>
        </a:p>
      </dsp:txBody>
      <dsp:txXfrm>
        <a:off x="4179085" y="688742"/>
        <a:ext cx="1371409" cy="2208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7D9B-2373-47FF-8729-9790FF2C37E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9A4A-BF80-44F1-97AD-8DF98EC1D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9A4A-BF80-44F1-97AD-8DF98EC1DFB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5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6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6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2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8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2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7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0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672CB2-EE3D-4FC2-AAC6-C8513A687F4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21CC4C-D3F9-46BC-9774-62127816F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14E-FB97-187A-E0F6-98BE854F0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Advance</a:t>
            </a:r>
            <a:br>
              <a:rPr lang="en-IN" b="1" dirty="0"/>
            </a:br>
            <a:r>
              <a:rPr lang="en-IN" b="1" dirty="0"/>
              <a:t>Python</a:t>
            </a:r>
            <a:br>
              <a:rPr lang="en-IN" b="1" dirty="0"/>
            </a:br>
            <a:r>
              <a:rPr lang="en-IN" b="1" dirty="0"/>
              <a:t>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FD96-384C-66BB-F486-51588A51B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75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35CA0-C85B-0FA8-3A4D-7ED7139B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 Of Pandas</a:t>
            </a:r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FAC9519D-D598-DC85-43C5-CD9D2311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0" y="4003668"/>
            <a:ext cx="3362325" cy="1362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9715F-C4B4-5EEB-0DF7-63DA0B0CC968}"/>
              </a:ext>
            </a:extLst>
          </p:cNvPr>
          <p:cNvSpPr txBox="1"/>
          <p:nvPr/>
        </p:nvSpPr>
        <p:spPr>
          <a:xfrm>
            <a:off x="510130" y="2782669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is </a:t>
            </a:r>
          </a:p>
          <a:p>
            <a:r>
              <a:rPr lang="en-IN" dirty="0"/>
              <a:t>Pandas?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164179-7D3D-F019-9B26-99932E4B8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295559"/>
              </p:ext>
            </p:extLst>
          </p:nvPr>
        </p:nvGraphicFramePr>
        <p:xfrm>
          <a:off x="4897232" y="2566858"/>
          <a:ext cx="3223877" cy="2345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F6792-D129-E937-1A60-7CCD2A18D3DF}"/>
              </a:ext>
            </a:extLst>
          </p:cNvPr>
          <p:cNvSpPr txBox="1"/>
          <p:nvPr/>
        </p:nvSpPr>
        <p:spPr>
          <a:xfrm>
            <a:off x="5019367" y="5143012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Key data structures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3383A7-537C-C449-04D2-03B04A93F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302091"/>
              </p:ext>
            </p:extLst>
          </p:nvPr>
        </p:nvGraphicFramePr>
        <p:xfrm>
          <a:off x="7725306" y="3157018"/>
          <a:ext cx="5140632" cy="350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7862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35CA0-C85B-0FA8-3A4D-7ED7139B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Forms in Pandas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5E0E6-36D7-0B45-CC24-B694C2DE0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89951-C045-FA13-0F7A-E41583A6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3"/>
            <a:ext cx="4825158" cy="1344112"/>
          </a:xfrm>
        </p:spPr>
        <p:txBody>
          <a:bodyPr/>
          <a:lstStyle/>
          <a:p>
            <a:r>
              <a:rPr lang="en-IN" dirty="0"/>
              <a:t>One – dimensional array-like object</a:t>
            </a:r>
          </a:p>
          <a:p>
            <a:r>
              <a:rPr lang="en-IN" dirty="0"/>
              <a:t>Can hold any data type</a:t>
            </a:r>
          </a:p>
          <a:p>
            <a:r>
              <a:rPr lang="en-IN" dirty="0"/>
              <a:t>Has an associated index label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E06E2A-EAC2-6060-6170-6AC324090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err="1"/>
              <a:t>DataFrame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59D487-2254-0857-5513-9DAA4F6A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0" y="3179763"/>
            <a:ext cx="4825159" cy="1745164"/>
          </a:xfrm>
        </p:spPr>
        <p:txBody>
          <a:bodyPr/>
          <a:lstStyle/>
          <a:p>
            <a:r>
              <a:rPr lang="en-IN" dirty="0"/>
              <a:t>Two-dimensional table-like data structure</a:t>
            </a:r>
          </a:p>
          <a:p>
            <a:r>
              <a:rPr lang="en-IN" dirty="0"/>
              <a:t>Each column in a </a:t>
            </a:r>
            <a:r>
              <a:rPr lang="en-IN" dirty="0" err="1"/>
              <a:t>DataFrame</a:t>
            </a:r>
            <a:r>
              <a:rPr lang="en-IN" dirty="0"/>
              <a:t> is a Series object and columns are aligned by their index labels</a:t>
            </a:r>
          </a:p>
        </p:txBody>
      </p:sp>
    </p:spTree>
    <p:extLst>
      <p:ext uri="{BB962C8B-B14F-4D97-AF65-F5344CB8AC3E}">
        <p14:creationId xmlns:p14="http://schemas.microsoft.com/office/powerpoint/2010/main" val="40658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7FB-1F56-B297-E9FB-8BCD4B99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Series and </a:t>
            </a:r>
            <a:r>
              <a:rPr lang="en-IN" b="1" dirty="0" err="1"/>
              <a:t>DataFrame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4EBBD-4016-9821-9D73-2DFE1082C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4595AD-F2A8-7827-3022-E93629887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err="1"/>
              <a:t>DataFrame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D8FD-7587-D280-91BE-A5EFCF15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29000"/>
            <a:ext cx="3662853" cy="2749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C543A-38FC-5035-FFFA-D59E7FCC9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77"/>
          <a:stretch/>
        </p:blipFill>
        <p:spPr>
          <a:xfrm>
            <a:off x="6208712" y="3429000"/>
            <a:ext cx="4825159" cy="27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2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35CA0-C85B-0FA8-3A4D-7ED7139B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Pandas Functions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3E0191-8666-1C13-7975-3419A3C0A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199921"/>
              </p:ext>
            </p:extLst>
          </p:nvPr>
        </p:nvGraphicFramePr>
        <p:xfrm>
          <a:off x="1145122" y="1090500"/>
          <a:ext cx="9279159" cy="46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B9E076-C15F-8DE0-C037-7A553618D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625554"/>
              </p:ext>
            </p:extLst>
          </p:nvPr>
        </p:nvGraphicFramePr>
        <p:xfrm>
          <a:off x="1688726" y="3146324"/>
          <a:ext cx="9018603" cy="456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071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AsOne/>
      </p:bldGraphic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5D0C-A94C-0481-868B-E18DE4AB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Pandas </a:t>
            </a:r>
            <a:br>
              <a:rPr lang="en-IN" b="1" dirty="0"/>
            </a:br>
            <a:r>
              <a:rPr lang="en-IN" b="1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07870-9086-2A27-F33D-2A3B36578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44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3415ED2-6795-F749-9FA9-6A662AB31D75}"/>
              </a:ext>
            </a:extLst>
          </p:cNvPr>
          <p:cNvSpPr/>
          <p:nvPr/>
        </p:nvSpPr>
        <p:spPr>
          <a:xfrm>
            <a:off x="6469627" y="2737887"/>
            <a:ext cx="1986116" cy="1602658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Q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C35536-B6D4-B020-EB54-BB60C7B93FDE}"/>
              </a:ext>
            </a:extLst>
          </p:cNvPr>
          <p:cNvSpPr/>
          <p:nvPr/>
        </p:nvSpPr>
        <p:spPr>
          <a:xfrm>
            <a:off x="9743769" y="4567084"/>
            <a:ext cx="1986116" cy="160265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A275-CF33-9420-B957-24595B2091BB}"/>
              </a:ext>
            </a:extLst>
          </p:cNvPr>
          <p:cNvSpPr txBox="1"/>
          <p:nvPr/>
        </p:nvSpPr>
        <p:spPr>
          <a:xfrm>
            <a:off x="8632722" y="3740381"/>
            <a:ext cx="52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5204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14E-FB97-187A-E0F6-98BE854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</a:t>
            </a:r>
            <a:br>
              <a:rPr lang="en-IN" b="1" dirty="0"/>
            </a:br>
            <a:r>
              <a:rPr lang="en-IN" b="1" dirty="0"/>
              <a:t>Wrangling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C0DE9-8898-4BFC-F5DE-24C07B3DB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1B2-D7D1-B3F8-F9B9-A050D44F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Wrangling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DBCE-8129-DACC-22E2-8EE55E929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EEA3B-BB14-9341-65D5-78AA74A6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Missing values handling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37F6725-DFFD-596B-EDA6-89F4BF4C4DC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034986"/>
              </p:ext>
            </p:extLst>
          </p:nvPr>
        </p:nvGraphicFramePr>
        <p:xfrm>
          <a:off x="594493" y="3284486"/>
          <a:ext cx="5385618" cy="322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2D940D-5FA5-F108-47F4-C04B8F61F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934645"/>
              </p:ext>
            </p:extLst>
          </p:nvPr>
        </p:nvGraphicFramePr>
        <p:xfrm>
          <a:off x="5330244" y="2230257"/>
          <a:ext cx="6405114" cy="533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784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Graphic spid="9" grpId="0">
        <p:bldAsOne/>
      </p:bldGraphic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1B2-D7D1-B3F8-F9B9-A050D44F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categorical &amp; numerical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DBCE-8129-DACC-22E2-8EE55E929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Categorical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EEA3B-BB14-9341-65D5-78AA74A6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Numerical features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8A12E6-E5EC-60B8-D20C-3A219431D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795846"/>
              </p:ext>
            </p:extLst>
          </p:nvPr>
        </p:nvGraphicFramePr>
        <p:xfrm>
          <a:off x="327943" y="3152275"/>
          <a:ext cx="5652168" cy="358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4D8A8A-A7C5-EA81-03D6-B45CC7D0A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280807"/>
              </p:ext>
            </p:extLst>
          </p:nvPr>
        </p:nvGraphicFramePr>
        <p:xfrm>
          <a:off x="6211889" y="3179762"/>
          <a:ext cx="5652168" cy="346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8511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Graphic spid="6" grpId="0">
        <p:bldAsOne/>
      </p:bldGraphic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1A34-C0E7-5EAB-DA6A-69B372CA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Outlier detection &amp; Imputation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1453-E2B5-4541-EE36-EF552CAE4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Outlier detection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0EFFFF-B377-72C3-C9E5-830B9653F7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89352"/>
              </p:ext>
            </p:extLst>
          </p:nvPr>
        </p:nvGraphicFramePr>
        <p:xfrm>
          <a:off x="927845" y="3179762"/>
          <a:ext cx="5052266" cy="320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43494-3AD8-11A8-62D8-0E768615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Imputation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E658343-B659-ED82-530B-F115B02E8F2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61792019"/>
              </p:ext>
            </p:extLst>
          </p:nvPr>
        </p:nvGraphicFramePr>
        <p:xfrm>
          <a:off x="6208713" y="3057833"/>
          <a:ext cx="4970564" cy="358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203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build="p"/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14E-FB97-187A-E0F6-98BE854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</a:t>
            </a:r>
            <a:br>
              <a:rPr lang="en-IN" b="1" dirty="0"/>
            </a:br>
            <a:r>
              <a:rPr lang="en-IN" b="1" dirty="0"/>
              <a:t>with</a:t>
            </a:r>
            <a:br>
              <a:rPr lang="en-IN" b="1" dirty="0"/>
            </a:br>
            <a:r>
              <a:rPr lang="en-IN" b="1" dirty="0"/>
              <a:t>NumPy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9928E-4E0F-6EA1-8F4C-68EE932D5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71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2E8-3DEA-B361-AD52-A2FAC0E2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 &amp; Suitable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A175-D3EF-2041-82BC-3D28D072E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3774BF-90D9-37EA-06DA-4F419C7317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6422017"/>
              </p:ext>
            </p:extLst>
          </p:nvPr>
        </p:nvGraphicFramePr>
        <p:xfrm>
          <a:off x="1155700" y="3179763"/>
          <a:ext cx="3624847" cy="19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0931A-87C9-2529-FD0D-D579B826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Decide suitable algorithms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108F02C-AA9B-9C8F-FF46-F8C5F0F8692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74763455"/>
              </p:ext>
            </p:extLst>
          </p:nvPr>
        </p:nvGraphicFramePr>
        <p:xfrm>
          <a:off x="6208712" y="3179763"/>
          <a:ext cx="5052845" cy="3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06C637D-49AF-7DF6-A14E-37C05A5F2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337754"/>
              </p:ext>
            </p:extLst>
          </p:nvPr>
        </p:nvGraphicFramePr>
        <p:xfrm>
          <a:off x="1628942" y="4300997"/>
          <a:ext cx="3624847" cy="19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9236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build="p"/>
      <p:bldGraphic spid="9" grpId="0">
        <p:bldAsOne/>
      </p:bldGraphic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AB0-AC7D-A058-3F4D-7843D598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Sampling &amp; Data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7CA8-E8D3-62EB-CAE4-8B65A403C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Sampling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2E301A-AE1A-A015-440C-546E242352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439897"/>
              </p:ext>
            </p:extLst>
          </p:nvPr>
        </p:nvGraphicFramePr>
        <p:xfrm>
          <a:off x="1154953" y="3429000"/>
          <a:ext cx="4824413" cy="284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2FDE3-6FBF-C9A5-120D-E59A958D4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Data Diagnostics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E2C4103-EF43-7D36-8419-DE811832017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832880"/>
              </p:ext>
            </p:extLst>
          </p:nvPr>
        </p:nvGraphicFramePr>
        <p:xfrm>
          <a:off x="6481429" y="3428999"/>
          <a:ext cx="4824412" cy="284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4668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  <p:bldP spid="5" grpId="0" build="p"/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57C-21F0-18E6-3E41-9E2BA947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 using</a:t>
            </a:r>
            <a:br>
              <a:rPr lang="en-IN" b="1" dirty="0"/>
            </a:br>
            <a:r>
              <a:rPr lang="en-IN" b="1" dirty="0"/>
              <a:t>Titanic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C6F68-F831-F49A-AC30-DD2588A21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68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3415ED2-6795-F749-9FA9-6A662AB31D75}"/>
              </a:ext>
            </a:extLst>
          </p:cNvPr>
          <p:cNvSpPr/>
          <p:nvPr/>
        </p:nvSpPr>
        <p:spPr>
          <a:xfrm>
            <a:off x="6469627" y="2737887"/>
            <a:ext cx="1986116" cy="1602658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Q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C35536-B6D4-B020-EB54-BB60C7B93FDE}"/>
              </a:ext>
            </a:extLst>
          </p:cNvPr>
          <p:cNvSpPr/>
          <p:nvPr/>
        </p:nvSpPr>
        <p:spPr>
          <a:xfrm>
            <a:off x="9743769" y="4567084"/>
            <a:ext cx="1986116" cy="160265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A275-CF33-9420-B957-24595B2091BB}"/>
              </a:ext>
            </a:extLst>
          </p:cNvPr>
          <p:cNvSpPr txBox="1"/>
          <p:nvPr/>
        </p:nvSpPr>
        <p:spPr>
          <a:xfrm>
            <a:off x="8632722" y="3740381"/>
            <a:ext cx="52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94514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14E-FB97-187A-E0F6-98BE854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  <a:br>
              <a:rPr lang="en-IN" b="1" dirty="0"/>
            </a:br>
            <a:r>
              <a:rPr lang="en-IN" b="1" dirty="0"/>
              <a:t>Using</a:t>
            </a:r>
            <a:br>
              <a:rPr lang="en-IN" b="1" dirty="0"/>
            </a:br>
            <a:r>
              <a:rPr lang="en-IN" b="1" dirty="0"/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27D8E-37D8-AC3A-129E-9B71B039E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3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9231-700D-7E23-51FA-D693D6D5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matplotlib</a:t>
            </a:r>
          </a:p>
        </p:txBody>
      </p:sp>
      <p:pic>
        <p:nvPicPr>
          <p:cNvPr id="1026" name="Picture 2" descr="Matplotlib tutorial | Interactive Chaos">
            <a:extLst>
              <a:ext uri="{FF2B5EF4-FFF2-40B4-BE49-F238E27FC236}">
                <a16:creationId xmlns:a16="http://schemas.microsoft.com/office/drawing/2014/main" id="{71AA0DA8-561D-CC6C-4F5B-64B92449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6" y="3429000"/>
            <a:ext cx="4153400" cy="2076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B6512C-A5CE-0C06-60DF-EC1130A25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464105"/>
              </p:ext>
            </p:extLst>
          </p:nvPr>
        </p:nvGraphicFramePr>
        <p:xfrm>
          <a:off x="5553787" y="2474611"/>
          <a:ext cx="6288505" cy="426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96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0426-5397-16EA-6BA0-CC0D53F6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plots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01D5EE-EEA6-5843-FF03-FD3A399E2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06303"/>
              </p:ext>
            </p:extLst>
          </p:nvPr>
        </p:nvGraphicFramePr>
        <p:xfrm>
          <a:off x="794602" y="2468414"/>
          <a:ext cx="10602796" cy="3971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647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A2D8-8303-B461-7239-50A5A332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Seaborn</a:t>
            </a:r>
          </a:p>
        </p:txBody>
      </p:sp>
      <p:pic>
        <p:nvPicPr>
          <p:cNvPr id="2050" name="Picture 2" descr="GitHub - mwaskom/seaborn: Statistical data visualization in Python">
            <a:extLst>
              <a:ext uri="{FF2B5EF4-FFF2-40B4-BE49-F238E27FC236}">
                <a16:creationId xmlns:a16="http://schemas.microsoft.com/office/drawing/2014/main" id="{FA8B3671-0BF2-C518-87E5-1C7430BD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" y="3691689"/>
            <a:ext cx="4147889" cy="11851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FD24D5-A0A1-9BB1-E62F-7DF516390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480888"/>
              </p:ext>
            </p:extLst>
          </p:nvPr>
        </p:nvGraphicFramePr>
        <p:xfrm>
          <a:off x="5178596" y="2245895"/>
          <a:ext cx="6497052" cy="448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199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C610-D3BF-CA08-280A-FEF2C9E1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used plots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C632F3-84DF-2EB1-B455-30EE0D70A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57551"/>
              </p:ext>
            </p:extLst>
          </p:nvPr>
        </p:nvGraphicFramePr>
        <p:xfrm>
          <a:off x="1294064" y="2436173"/>
          <a:ext cx="10159999" cy="383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40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E65E-10D4-8A1F-254C-F56D4FE9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 using </a:t>
            </a:r>
            <a:br>
              <a:rPr lang="en-IN" b="1" dirty="0"/>
            </a:br>
            <a:r>
              <a:rPr lang="en-IN" b="1" dirty="0"/>
              <a:t>Iris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D643-D814-3A60-5C82-79828D3FC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52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9C9-7165-0785-F666-321E2409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870ED-48A1-7BFF-FAA9-F0491429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2588" r="3457" b="2172"/>
          <a:stretch/>
        </p:blipFill>
        <p:spPr>
          <a:xfrm>
            <a:off x="1154953" y="3429000"/>
            <a:ext cx="2150804" cy="17206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A98B6-9F01-FCDB-2F0E-F23AD7524A65}"/>
              </a:ext>
            </a:extLst>
          </p:cNvPr>
          <p:cNvSpPr txBox="1"/>
          <p:nvPr/>
        </p:nvSpPr>
        <p:spPr>
          <a:xfrm>
            <a:off x="323317" y="2421335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is </a:t>
            </a:r>
          </a:p>
          <a:p>
            <a:r>
              <a:rPr lang="en-IN" dirty="0"/>
              <a:t>Array?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0D52D51-9BAB-E25A-40FF-1ECCD88F5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504814"/>
              </p:ext>
            </p:extLst>
          </p:nvPr>
        </p:nvGraphicFramePr>
        <p:xfrm>
          <a:off x="5208337" y="3067666"/>
          <a:ext cx="6374063" cy="3491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78FC96-90CB-EBB3-6F90-1C8374FE7817}"/>
              </a:ext>
            </a:extLst>
          </p:cNvPr>
          <p:cNvSpPr txBox="1"/>
          <p:nvPr/>
        </p:nvSpPr>
        <p:spPr>
          <a:xfrm>
            <a:off x="5208337" y="2573735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Common </a:t>
            </a:r>
          </a:p>
          <a:p>
            <a:r>
              <a:rPr lang="en-IN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50175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3415ED2-6795-F749-9FA9-6A662AB31D75}"/>
              </a:ext>
            </a:extLst>
          </p:cNvPr>
          <p:cNvSpPr/>
          <p:nvPr/>
        </p:nvSpPr>
        <p:spPr>
          <a:xfrm>
            <a:off x="6469627" y="2737887"/>
            <a:ext cx="1986116" cy="1602658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Q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C35536-B6D4-B020-EB54-BB60C7B93FDE}"/>
              </a:ext>
            </a:extLst>
          </p:cNvPr>
          <p:cNvSpPr/>
          <p:nvPr/>
        </p:nvSpPr>
        <p:spPr>
          <a:xfrm>
            <a:off x="9743769" y="4567084"/>
            <a:ext cx="1986116" cy="160265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A275-CF33-9420-B957-24595B2091BB}"/>
              </a:ext>
            </a:extLst>
          </p:cNvPr>
          <p:cNvSpPr txBox="1"/>
          <p:nvPr/>
        </p:nvSpPr>
        <p:spPr>
          <a:xfrm>
            <a:off x="8632722" y="3740381"/>
            <a:ext cx="52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81417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77BD-F0CD-71B0-70A7-FDC6D56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43" y="2438834"/>
            <a:ext cx="9404723" cy="1400530"/>
          </a:xfrm>
        </p:spPr>
        <p:txBody>
          <a:bodyPr/>
          <a:lstStyle/>
          <a:p>
            <a:pPr algn="ctr"/>
            <a:r>
              <a:rPr lang="en-IN" sz="80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760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3EAF-36F2-50B0-FCA6-ACB44A0F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NumPy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4857B-76A4-E731-EADF-8B6648E1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6" y="2710364"/>
            <a:ext cx="2419100" cy="2419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6DA75-5309-7531-31B2-F3F22931525F}"/>
              </a:ext>
            </a:extLst>
          </p:cNvPr>
          <p:cNvSpPr txBox="1"/>
          <p:nvPr/>
        </p:nvSpPr>
        <p:spPr>
          <a:xfrm>
            <a:off x="451654" y="5357041"/>
            <a:ext cx="2153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is </a:t>
            </a:r>
          </a:p>
          <a:p>
            <a:r>
              <a:rPr lang="en-IN" dirty="0"/>
              <a:t>NumPy?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C3597D-E2F8-E672-99AE-B20A5AA54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398381"/>
              </p:ext>
            </p:extLst>
          </p:nvPr>
        </p:nvGraphicFramePr>
        <p:xfrm>
          <a:off x="4572000" y="3429000"/>
          <a:ext cx="7168345" cy="3109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695AD0-4F9A-4D84-E7C6-42336A87AADA}"/>
              </a:ext>
            </a:extLst>
          </p:cNvPr>
          <p:cNvSpPr txBox="1"/>
          <p:nvPr/>
        </p:nvSpPr>
        <p:spPr>
          <a:xfrm>
            <a:off x="4572000" y="2710364"/>
            <a:ext cx="293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Some Key  features:</a:t>
            </a:r>
          </a:p>
        </p:txBody>
      </p:sp>
    </p:spTree>
    <p:extLst>
      <p:ext uri="{BB962C8B-B14F-4D97-AF65-F5344CB8AC3E}">
        <p14:creationId xmlns:p14="http://schemas.microsoft.com/office/powerpoint/2010/main" val="1639825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5B03-7B8A-A3CC-169F-DC6C8E31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24EAD-675D-E61E-FA9B-A3977D94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7" y="2574245"/>
            <a:ext cx="3033023" cy="2575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2ACDA-5AB0-8433-4EF4-844DD430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59" y="4349858"/>
            <a:ext cx="3398815" cy="1600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27EA6-68ED-943F-F703-DF2E6FA6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13" y="2485605"/>
            <a:ext cx="543353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E8C8-C97F-E22C-44D1-CC29910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9FDF-1445-1472-6C6E-D2CBE01C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19" y="5769747"/>
            <a:ext cx="3050439" cy="576262"/>
          </a:xfrm>
        </p:spPr>
        <p:txBody>
          <a:bodyPr/>
          <a:lstStyle/>
          <a:p>
            <a:r>
              <a:rPr lang="en-IN" b="1" dirty="0"/>
              <a:t>Mathematical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EE0D-2999-AE99-0C88-C5822B7F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00655" y="5769747"/>
            <a:ext cx="3046766" cy="651156"/>
          </a:xfrm>
        </p:spPr>
        <p:txBody>
          <a:bodyPr/>
          <a:lstStyle/>
          <a:p>
            <a:r>
              <a:rPr lang="en-IN" b="1" dirty="0"/>
              <a:t>Basic Arithmetic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BB443-C322-4C5B-6E75-D9A9BF848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3433" y="5764816"/>
            <a:ext cx="3050438" cy="651154"/>
          </a:xfrm>
        </p:spPr>
        <p:txBody>
          <a:bodyPr/>
          <a:lstStyle/>
          <a:p>
            <a:r>
              <a:rPr lang="en-IN" b="1" dirty="0"/>
              <a:t>Linear Algebra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3B785B-D372-8742-1D39-4221615C2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9"/>
          <a:stretch/>
        </p:blipFill>
        <p:spPr>
          <a:xfrm>
            <a:off x="13843" y="3015916"/>
            <a:ext cx="4328535" cy="1737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7759B-F2BC-FBFF-4564-5C6056FE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83" y="2524866"/>
            <a:ext cx="2505040" cy="3383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F73B81-B48C-BC81-CA02-B07917851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875" y="2425812"/>
            <a:ext cx="2838240" cy="3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5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E8C8-C97F-E22C-44D1-CC29910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9FDF-1445-1472-6C6E-D2CBE01C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363" y="5941431"/>
            <a:ext cx="3050439" cy="576262"/>
          </a:xfrm>
        </p:spPr>
        <p:txBody>
          <a:bodyPr/>
          <a:lstStyle/>
          <a:p>
            <a:r>
              <a:rPr lang="en-IN" b="1" dirty="0"/>
              <a:t>Statistical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EE0D-2999-AE99-0C88-C5822B7F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617" y="5843426"/>
            <a:ext cx="3046766" cy="651156"/>
          </a:xfrm>
        </p:spPr>
        <p:txBody>
          <a:bodyPr/>
          <a:lstStyle/>
          <a:p>
            <a:r>
              <a:rPr lang="en-IN" b="1" dirty="0"/>
              <a:t>Sorting &amp; Searching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BB443-C322-4C5B-6E75-D9A9BF848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3596" y="5643701"/>
            <a:ext cx="3050438" cy="651154"/>
          </a:xfrm>
        </p:spPr>
        <p:txBody>
          <a:bodyPr/>
          <a:lstStyle/>
          <a:p>
            <a:r>
              <a:rPr lang="en-IN" b="1" dirty="0" err="1"/>
              <a:t>Braodcasting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30B04-5038-CBFD-27E8-3C04A311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3" y="2362869"/>
            <a:ext cx="3944553" cy="3280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50BAD-A191-C0C5-7DAE-8EFD4B56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64" y="2695073"/>
            <a:ext cx="3160374" cy="2485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69A11E-E55C-09F1-DADB-258E2628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96" y="2362869"/>
            <a:ext cx="370364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5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3415ED2-6795-F749-9FA9-6A662AB31D75}"/>
              </a:ext>
            </a:extLst>
          </p:cNvPr>
          <p:cNvSpPr/>
          <p:nvPr/>
        </p:nvSpPr>
        <p:spPr>
          <a:xfrm>
            <a:off x="6469627" y="2737887"/>
            <a:ext cx="1986116" cy="1602658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Q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C35536-B6D4-B020-EB54-BB60C7B93FDE}"/>
              </a:ext>
            </a:extLst>
          </p:cNvPr>
          <p:cNvSpPr/>
          <p:nvPr/>
        </p:nvSpPr>
        <p:spPr>
          <a:xfrm>
            <a:off x="9743769" y="4567084"/>
            <a:ext cx="1986116" cy="160265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A275-CF33-9420-B957-24595B2091BB}"/>
              </a:ext>
            </a:extLst>
          </p:cNvPr>
          <p:cNvSpPr txBox="1"/>
          <p:nvPr/>
        </p:nvSpPr>
        <p:spPr>
          <a:xfrm>
            <a:off x="8632722" y="3740381"/>
            <a:ext cx="52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97873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5D4-2286-3AF4-131B-31CF0E4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</a:t>
            </a:r>
            <a:br>
              <a:rPr lang="en-IN" b="1" dirty="0"/>
            </a:br>
            <a:r>
              <a:rPr lang="en-IN" b="1" dirty="0"/>
              <a:t>with</a:t>
            </a:r>
            <a:br>
              <a:rPr lang="en-IN" b="1" dirty="0"/>
            </a:br>
            <a:r>
              <a:rPr lang="en-IN" b="1" dirty="0"/>
              <a:t>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F1C2-31F8-5F6B-1DB4-267F86C20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57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1125</TotalTime>
  <Words>609</Words>
  <Application>Microsoft Office PowerPoint</Application>
  <PresentationFormat>Widescreen</PresentationFormat>
  <Paragraphs>195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Comic Sans MS</vt:lpstr>
      <vt:lpstr>Wingdings 3</vt:lpstr>
      <vt:lpstr>Ion Boardroom</vt:lpstr>
      <vt:lpstr>Advance Python Packages</vt:lpstr>
      <vt:lpstr>Working with NumPy</vt:lpstr>
      <vt:lpstr>Introduction to Array</vt:lpstr>
      <vt:lpstr>Introduction to NumPy</vt:lpstr>
      <vt:lpstr>Creating Arrays</vt:lpstr>
      <vt:lpstr>Common Operations</vt:lpstr>
      <vt:lpstr>Common Operations</vt:lpstr>
      <vt:lpstr>PowerPoint Presentation</vt:lpstr>
      <vt:lpstr>Working  with Pandas</vt:lpstr>
      <vt:lpstr>Overview Of Pandas</vt:lpstr>
      <vt:lpstr>Forms in Pandas</vt:lpstr>
      <vt:lpstr>Creating a Series and DataFrame</vt:lpstr>
      <vt:lpstr>Pandas Functions</vt:lpstr>
      <vt:lpstr>Pandas  Demo</vt:lpstr>
      <vt:lpstr>PowerPoint Presentation</vt:lpstr>
      <vt:lpstr>Data Wrangling</vt:lpstr>
      <vt:lpstr>Data Wrangling</vt:lpstr>
      <vt:lpstr>Handling categorical &amp; numerical features</vt:lpstr>
      <vt:lpstr>Outlier detection &amp; Imputation </vt:lpstr>
      <vt:lpstr>EDA &amp; Suitable algorithms</vt:lpstr>
      <vt:lpstr>Sampling &amp; Data Diagnostics</vt:lpstr>
      <vt:lpstr>Demo using Titanic dataset</vt:lpstr>
      <vt:lpstr>PowerPoint Presentation</vt:lpstr>
      <vt:lpstr>Data analysis Using Python</vt:lpstr>
      <vt:lpstr>Introduction to matplotlib</vt:lpstr>
      <vt:lpstr>Basic plots</vt:lpstr>
      <vt:lpstr>Seaborn</vt:lpstr>
      <vt:lpstr>Basic used plots</vt:lpstr>
      <vt:lpstr>Demo using  Iris dataset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Python Packages</dc:title>
  <dc:creator>kshanmukha kshanmukha</dc:creator>
  <cp:lastModifiedBy>kshanmukha kshanmukha</cp:lastModifiedBy>
  <cp:revision>42</cp:revision>
  <dcterms:created xsi:type="dcterms:W3CDTF">2023-04-11T16:36:10Z</dcterms:created>
  <dcterms:modified xsi:type="dcterms:W3CDTF">2023-04-14T15:29:04Z</dcterms:modified>
</cp:coreProperties>
</file>