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notesMasterIdLst>
    <p:notesMasterId r:id="rId21"/>
  </p:notesMasterIdLst>
  <p:handoutMasterIdLst>
    <p:handoutMasterId r:id="rId22"/>
  </p:handoutMasterIdLst>
  <p:sldIdLst>
    <p:sldId id="451" r:id="rId5"/>
    <p:sldId id="510" r:id="rId6"/>
    <p:sldId id="504" r:id="rId7"/>
    <p:sldId id="514" r:id="rId8"/>
    <p:sldId id="513" r:id="rId9"/>
    <p:sldId id="515" r:id="rId10"/>
    <p:sldId id="516" r:id="rId11"/>
    <p:sldId id="517" r:id="rId12"/>
    <p:sldId id="518" r:id="rId13"/>
    <p:sldId id="519" r:id="rId14"/>
    <p:sldId id="521" r:id="rId15"/>
    <p:sldId id="525" r:id="rId16"/>
    <p:sldId id="522" r:id="rId17"/>
    <p:sldId id="523" r:id="rId18"/>
    <p:sldId id="524" r:id="rId19"/>
    <p:sldId id="520" r:id="rId20"/>
  </p:sldIdLst>
  <p:sldSz cx="9144000" cy="6858000" type="screen4x3"/>
  <p:notesSz cx="6858000" cy="9296400"/>
  <p:custDataLst>
    <p:tags r:id="rId2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62">
          <p15:clr>
            <a:srgbClr val="A4A3A4"/>
          </p15:clr>
        </p15:guide>
        <p15:guide id="2" orient="horz" pos="927">
          <p15:clr>
            <a:srgbClr val="A4A3A4"/>
          </p15:clr>
        </p15:guide>
        <p15:guide id="3" orient="horz" pos="4025">
          <p15:clr>
            <a:srgbClr val="A4A3A4"/>
          </p15:clr>
        </p15:guide>
        <p15:guide id="4" orient="horz" pos="1267">
          <p15:clr>
            <a:srgbClr val="A4A3A4"/>
          </p15:clr>
        </p15:guide>
        <p15:guide id="5" pos="150">
          <p15:clr>
            <a:srgbClr val="A4A3A4"/>
          </p15:clr>
        </p15:guide>
        <p15:guide id="6" pos="206">
          <p15:clr>
            <a:srgbClr val="A4A3A4"/>
          </p15:clr>
        </p15:guide>
        <p15:guide id="7" pos="3788">
          <p15:clr>
            <a:srgbClr val="A4A3A4"/>
          </p15:clr>
        </p15:guide>
        <p15:guide id="8" pos="4920">
          <p15:clr>
            <a:srgbClr val="A4A3A4"/>
          </p15:clr>
        </p15:guide>
        <p15:guide id="9" pos="5617">
          <p15:clr>
            <a:srgbClr val="A4A3A4"/>
          </p15:clr>
        </p15:guide>
        <p15:guide id="10" pos="1964">
          <p15:clr>
            <a:srgbClr val="A4A3A4"/>
          </p15:clr>
        </p15:guide>
        <p15:guide id="11" pos="1907">
          <p15:clr>
            <a:srgbClr val="A4A3A4"/>
          </p15:clr>
        </p15:guide>
        <p15:guide id="12" pos="1830">
          <p15:clr>
            <a:srgbClr val="A4A3A4"/>
          </p15:clr>
        </p15:guide>
        <p15:guide id="13" pos="3726">
          <p15:clr>
            <a:srgbClr val="A4A3A4"/>
          </p15:clr>
        </p15:guide>
        <p15:guide id="14" pos="3850">
          <p15:clr>
            <a:srgbClr val="A4A3A4"/>
          </p15:clr>
        </p15:guide>
        <p15:guide id="15" pos="5554">
          <p15:clr>
            <a:srgbClr val="A4A3A4"/>
          </p15:clr>
        </p15:guide>
        <p15:guide id="16" orient="horz" pos="1063">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itisha mehta" initials="nm" lastIdx="4" clrIdx="0"/>
</p:cmAuthorLst>
</file>

<file path=ppt/presProps.xml><?xml version="1.0" encoding="utf-8"?>
<p:presentationPr xmlns:a="http://schemas.openxmlformats.org/drawingml/2006/main" xmlns:r="http://schemas.openxmlformats.org/officeDocument/2006/relationships" xmlns:p="http://schemas.openxmlformats.org/presentationml/2006/main">
  <p:prnPr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714B"/>
    <a:srgbClr val="0000CC"/>
    <a:srgbClr val="FE9121"/>
    <a:srgbClr val="6C6C6C"/>
    <a:srgbClr val="6EA444"/>
    <a:srgbClr val="84C17E"/>
    <a:srgbClr val="E4B51B"/>
    <a:srgbClr val="9BA93F"/>
    <a:srgbClr val="FF7E00"/>
    <a:srgbClr val="4176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857" autoAdjust="0"/>
  </p:normalViewPr>
  <p:slideViewPr>
    <p:cSldViewPr snapToGrid="0" snapToObjects="1">
      <p:cViewPr varScale="1">
        <p:scale>
          <a:sx n="116" d="100"/>
          <a:sy n="116" d="100"/>
        </p:scale>
        <p:origin x="1446" y="108"/>
      </p:cViewPr>
      <p:guideLst>
        <p:guide orient="horz" pos="1062"/>
        <p:guide orient="horz" pos="927"/>
        <p:guide orient="horz" pos="4025"/>
        <p:guide orient="horz" pos="1267"/>
        <p:guide pos="150"/>
        <p:guide pos="206"/>
        <p:guide pos="3788"/>
        <p:guide pos="4920"/>
        <p:guide pos="5617"/>
        <p:guide pos="1964"/>
        <p:guide pos="1907"/>
        <p:guide pos="1830"/>
        <p:guide pos="3726"/>
        <p:guide pos="3850"/>
        <p:guide pos="5554"/>
        <p:guide orient="horz" pos="106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2" d="100"/>
        <a:sy n="72" d="100"/>
      </p:scale>
      <p:origin x="0" y="0"/>
    </p:cViewPr>
  </p:sorterViewPr>
  <p:notesViewPr>
    <p:cSldViewPr snapToGrid="0">
      <p:cViewPr varScale="1">
        <p:scale>
          <a:sx n="120" d="100"/>
          <a:sy n="120" d="100"/>
        </p:scale>
        <p:origin x="-4962" y="-108"/>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80FF2F57-D5DA-A04C-B154-A84120DF7790}" type="datetimeFigureOut">
              <a:rPr lang="en-US" smtClean="0"/>
              <a:pPr/>
              <a:t>10/12/2016</a:t>
            </a:fld>
            <a:endParaRPr lang="en-US" dirty="0"/>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71809BD4-3963-A84A-8685-A2D1039E15F8}" type="slidenum">
              <a:rPr lang="en-US" smtClean="0"/>
              <a:pPr/>
              <a:t>‹#›</a:t>
            </a:fld>
            <a:endParaRPr lang="en-US" dirty="0"/>
          </a:p>
        </p:txBody>
      </p:sp>
    </p:spTree>
    <p:extLst>
      <p:ext uri="{BB962C8B-B14F-4D97-AF65-F5344CB8AC3E}">
        <p14:creationId xmlns:p14="http://schemas.microsoft.com/office/powerpoint/2010/main" val="40408963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274027C9-984B-6640-B41D-3E13A59B7426}" type="datetimeFigureOut">
              <a:rPr lang="en-US" smtClean="0"/>
              <a:pPr/>
              <a:t>10/12/2016</a:t>
            </a:fld>
            <a:endParaRPr lang="en-US" dirty="0"/>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1FF452F4-6318-A145-A06A-D18806542E61}" type="slidenum">
              <a:rPr lang="en-US" smtClean="0"/>
              <a:pPr/>
              <a:t>‹#›</a:t>
            </a:fld>
            <a:endParaRPr lang="en-US" dirty="0"/>
          </a:p>
        </p:txBody>
      </p:sp>
    </p:spTree>
    <p:extLst>
      <p:ext uri="{BB962C8B-B14F-4D97-AF65-F5344CB8AC3E}">
        <p14:creationId xmlns:p14="http://schemas.microsoft.com/office/powerpoint/2010/main" val="147057849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6150"/>
          </a:xfrm>
        </p:spPr>
      </p:sp>
      <p:sp>
        <p:nvSpPr>
          <p:cNvPr id="3" name="Notes Placeholder 2"/>
          <p:cNvSpPr>
            <a:spLocks noGrp="1"/>
          </p:cNvSpPr>
          <p:nvPr>
            <p:ph type="body" idx="1"/>
          </p:nvPr>
        </p:nvSpPr>
        <p:spPr/>
        <p:txBody>
          <a:bodyPr/>
          <a:lstStyle/>
          <a:p>
            <a:pPr marL="171450" indent="-171450">
              <a:buFontTx/>
              <a:buChar char="-"/>
            </a:pPr>
            <a:endParaRPr lang="en-US" dirty="0" smtClean="0"/>
          </a:p>
        </p:txBody>
      </p:sp>
      <p:sp>
        <p:nvSpPr>
          <p:cNvPr id="4" name="Slide Number Placeholder 3"/>
          <p:cNvSpPr>
            <a:spLocks noGrp="1"/>
          </p:cNvSpPr>
          <p:nvPr>
            <p:ph type="sldNum" sz="quarter" idx="10"/>
          </p:nvPr>
        </p:nvSpPr>
        <p:spPr/>
        <p:txBody>
          <a:bodyPr/>
          <a:lstStyle/>
          <a:p>
            <a:fld id="{1FF452F4-6318-A145-A06A-D18806542E61}" type="slidenum">
              <a:rPr lang="en-US" smtClean="0"/>
              <a:pPr/>
              <a:t>1</a:t>
            </a:fld>
            <a:endParaRPr lang="en-US" dirty="0"/>
          </a:p>
        </p:txBody>
      </p:sp>
    </p:spTree>
    <p:extLst>
      <p:ext uri="{BB962C8B-B14F-4D97-AF65-F5344CB8AC3E}">
        <p14:creationId xmlns:p14="http://schemas.microsoft.com/office/powerpoint/2010/main" val="68702422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pic>
        <p:nvPicPr>
          <p:cNvPr id="43" name="Picture 42"/>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bwMode="hidden">
          <a:xfrm>
            <a:off x="0" y="0"/>
            <a:ext cx="9144000" cy="4025735"/>
          </a:xfrm>
          <a:prstGeom prst="rect">
            <a:avLst/>
          </a:prstGeom>
        </p:spPr>
      </p:pic>
      <p:sp>
        <p:nvSpPr>
          <p:cNvPr id="239" name="Content Placeholder 126"/>
          <p:cNvSpPr>
            <a:spLocks noGrp="1"/>
          </p:cNvSpPr>
          <p:nvPr>
            <p:ph sz="quarter" idx="12" hasCustomPrompt="1"/>
          </p:nvPr>
        </p:nvSpPr>
        <p:spPr>
          <a:xfrm>
            <a:off x="520530" y="4415687"/>
            <a:ext cx="3746500" cy="406400"/>
          </a:xfrm>
          <a:prstGeom prst="rect">
            <a:avLst/>
          </a:prstGeom>
        </p:spPr>
        <p:txBody>
          <a:bodyPr anchor="t">
            <a:normAutofit/>
          </a:bodyPr>
          <a:lstStyle>
            <a:lvl1pPr marL="0" indent="0" algn="l">
              <a:buNone/>
              <a:defRPr sz="1200" b="1" spc="0">
                <a:solidFill>
                  <a:schemeClr val="tx2">
                    <a:lumMod val="50000"/>
                  </a:schemeClr>
                </a:solidFill>
                <a:latin typeface="Arial Black"/>
                <a:cs typeface="Arial Black"/>
              </a:defRPr>
            </a:lvl1pPr>
          </a:lstStyle>
          <a:p>
            <a:pPr lvl="0"/>
            <a:r>
              <a:rPr lang="en-US" dirty="0" smtClean="0"/>
              <a:t>NAME</a:t>
            </a:r>
            <a:endParaRPr lang="en-US" dirty="0"/>
          </a:p>
        </p:txBody>
      </p:sp>
      <p:sp>
        <p:nvSpPr>
          <p:cNvPr id="240" name="Content Placeholder 126"/>
          <p:cNvSpPr>
            <a:spLocks noGrp="1"/>
          </p:cNvSpPr>
          <p:nvPr>
            <p:ph sz="quarter" idx="13" hasCustomPrompt="1"/>
          </p:nvPr>
        </p:nvSpPr>
        <p:spPr>
          <a:xfrm>
            <a:off x="520530" y="4703743"/>
            <a:ext cx="3746500" cy="406400"/>
          </a:xfrm>
          <a:prstGeom prst="rect">
            <a:avLst/>
          </a:prstGeom>
        </p:spPr>
        <p:txBody>
          <a:bodyPr>
            <a:normAutofit/>
          </a:bodyPr>
          <a:lstStyle>
            <a:lvl1pPr marL="0" indent="0" algn="l">
              <a:buNone/>
              <a:defRPr sz="1000" b="1" kern="800" spc="0">
                <a:solidFill>
                  <a:schemeClr val="tx2">
                    <a:lumMod val="50000"/>
                  </a:schemeClr>
                </a:solidFill>
                <a:latin typeface="Arial"/>
                <a:cs typeface="Arial"/>
              </a:defRPr>
            </a:lvl1pPr>
          </a:lstStyle>
          <a:p>
            <a:pPr lvl="0"/>
            <a:r>
              <a:rPr lang="en-US" dirty="0" smtClean="0"/>
              <a:t>DESIGNATION</a:t>
            </a:r>
            <a:endParaRPr lang="en-US" dirty="0"/>
          </a:p>
        </p:txBody>
      </p:sp>
      <p:sp>
        <p:nvSpPr>
          <p:cNvPr id="241" name="Content Placeholder 126"/>
          <p:cNvSpPr>
            <a:spLocks noGrp="1"/>
          </p:cNvSpPr>
          <p:nvPr>
            <p:ph sz="quarter" idx="14" hasCustomPrompt="1"/>
          </p:nvPr>
        </p:nvSpPr>
        <p:spPr>
          <a:xfrm>
            <a:off x="520530" y="5230476"/>
            <a:ext cx="3746500" cy="406400"/>
          </a:xfrm>
          <a:prstGeom prst="rect">
            <a:avLst/>
          </a:prstGeom>
        </p:spPr>
        <p:txBody>
          <a:bodyPr>
            <a:normAutofit/>
          </a:bodyPr>
          <a:lstStyle>
            <a:lvl1pPr marL="0" indent="0" algn="l">
              <a:buNone/>
              <a:defRPr sz="1000" b="0" kern="800" spc="0" baseline="0">
                <a:solidFill>
                  <a:schemeClr val="tx2">
                    <a:lumMod val="50000"/>
                  </a:schemeClr>
                </a:solidFill>
                <a:latin typeface="Arial"/>
                <a:cs typeface="Arial"/>
              </a:defRPr>
            </a:lvl1pPr>
          </a:lstStyle>
          <a:p>
            <a:pPr lvl="0"/>
            <a:r>
              <a:rPr lang="en-US" dirty="0" smtClean="0"/>
              <a:t>DATE</a:t>
            </a:r>
            <a:endParaRPr lang="en-US" dirty="0"/>
          </a:p>
        </p:txBody>
      </p:sp>
      <p:sp>
        <p:nvSpPr>
          <p:cNvPr id="128" name="Title 20"/>
          <p:cNvSpPr>
            <a:spLocks noGrp="1"/>
          </p:cNvSpPr>
          <p:nvPr>
            <p:ph type="title" hasCustomPrompt="1"/>
          </p:nvPr>
        </p:nvSpPr>
        <p:spPr>
          <a:xfrm>
            <a:off x="495300" y="1911923"/>
            <a:ext cx="8648700" cy="1835564"/>
          </a:xfrm>
          <a:prstGeom prst="rect">
            <a:avLst/>
          </a:prstGeom>
          <a:ln>
            <a:noFill/>
          </a:ln>
        </p:spPr>
        <p:txBody>
          <a:bodyPr vert="horz" wrap="none" lIns="91440" tIns="45720" rIns="91440" bIns="45720" rtlCol="0" anchor="t" anchorCtr="0">
            <a:noAutofit/>
          </a:bodyPr>
          <a:lstStyle>
            <a:lvl1pPr algn="l" defTabSz="457200" rtl="0" eaLnBrk="1" latinLnBrk="0" hangingPunct="1">
              <a:lnSpc>
                <a:spcPct val="90000"/>
              </a:lnSpc>
              <a:spcBef>
                <a:spcPct val="0"/>
              </a:spcBef>
              <a:buNone/>
              <a:defRPr lang="en-US" sz="5400" b="1" kern="1200" spc="0" baseline="0" dirty="0">
                <a:solidFill>
                  <a:srgbClr val="FFFFFF"/>
                </a:solidFill>
                <a:latin typeface="Arial"/>
                <a:ea typeface="+mj-ea"/>
                <a:cs typeface="Arial"/>
              </a:defRPr>
            </a:lvl1pPr>
          </a:lstStyle>
          <a:p>
            <a:pPr lvl="0" algn="l">
              <a:lnSpc>
                <a:spcPct val="90000"/>
              </a:lnSpc>
            </a:pPr>
            <a:r>
              <a:rPr lang="en-US" dirty="0" smtClean="0"/>
              <a:t>THIS IS THE</a:t>
            </a:r>
            <a:br>
              <a:rPr lang="en-US" dirty="0" smtClean="0"/>
            </a:br>
            <a:r>
              <a:rPr lang="en-US" dirty="0" smtClean="0"/>
              <a:t>SLIDE DIVIDER</a:t>
            </a:r>
            <a:endParaRPr lang="en-US" dirty="0"/>
          </a:p>
        </p:txBody>
      </p:sp>
      <p:grpSp>
        <p:nvGrpSpPr>
          <p:cNvPr id="19" name="Group 18"/>
          <p:cNvGrpSpPr/>
          <p:nvPr userDrawn="1"/>
        </p:nvGrpSpPr>
        <p:grpSpPr>
          <a:xfrm>
            <a:off x="497414" y="5930608"/>
            <a:ext cx="6585228" cy="829240"/>
            <a:chOff x="497414" y="4314260"/>
            <a:chExt cx="6585228" cy="829240"/>
          </a:xfrm>
        </p:grpSpPr>
        <p:pic>
          <p:nvPicPr>
            <p:cNvPr id="20" name="Picture 19"/>
            <p:cNvPicPr>
              <a:picLocks noChangeAspect="1"/>
            </p:cNvPicPr>
            <p:nvPr userDrawn="1"/>
          </p:nvPicPr>
          <p:blipFill rotWithShape="1">
            <a:blip r:embed="rId3" cstate="print">
              <a:extLst>
                <a:ext uri="{28A0092B-C50C-407E-A947-70E740481C1C}">
                  <a14:useLocalDpi xmlns:a14="http://schemas.microsoft.com/office/drawing/2010/main" val="0"/>
                </a:ext>
              </a:extLst>
            </a:blip>
            <a:srcRect l="28571" t="4397" r="28571" b="4397"/>
            <a:stretch/>
          </p:blipFill>
          <p:spPr>
            <a:xfrm>
              <a:off x="6813550" y="4507628"/>
              <a:ext cx="269092" cy="442505"/>
            </a:xfrm>
            <a:prstGeom prst="rect">
              <a:avLst/>
            </a:prstGeom>
          </p:spPr>
        </p:pic>
        <p:pic>
          <p:nvPicPr>
            <p:cNvPr id="21" name="Picture 20"/>
            <p:cNvPicPr>
              <a:picLocks noChangeAspect="1"/>
            </p:cNvPicPr>
            <p:nvPr userDrawn="1"/>
          </p:nvPicPr>
          <p:blipFill rotWithShape="1">
            <a:blip r:embed="rId4" cstate="screen">
              <a:extLst>
                <a:ext uri="{28A0092B-C50C-407E-A947-70E740481C1C}">
                  <a14:useLocalDpi xmlns:a14="http://schemas.microsoft.com/office/drawing/2010/main" val="0"/>
                </a:ext>
              </a:extLst>
            </a:blip>
            <a:srcRect l="7199" t="29952" r="6452" b="29978"/>
            <a:stretch/>
          </p:blipFill>
          <p:spPr>
            <a:xfrm>
              <a:off x="497414" y="4569419"/>
              <a:ext cx="808538" cy="318923"/>
            </a:xfrm>
            <a:prstGeom prst="rect">
              <a:avLst/>
            </a:prstGeom>
          </p:spPr>
        </p:pic>
        <p:pic>
          <p:nvPicPr>
            <p:cNvPr id="22" name="Picture 21"/>
            <p:cNvPicPr>
              <a:picLocks noChangeAspect="1"/>
            </p:cNvPicPr>
            <p:nvPr userDrawn="1"/>
          </p:nvPicPr>
          <p:blipFill rotWithShape="1">
            <a:blip r:embed="rId5" cstate="screen">
              <a:extLst>
                <a:ext uri="{28A0092B-C50C-407E-A947-70E740481C1C}">
                  <a14:useLocalDpi xmlns:a14="http://schemas.microsoft.com/office/drawing/2010/main" val="0"/>
                </a:ext>
              </a:extLst>
            </a:blip>
            <a:srcRect t="36810" b="36810"/>
            <a:stretch/>
          </p:blipFill>
          <p:spPr>
            <a:xfrm>
              <a:off x="1454932" y="4586511"/>
              <a:ext cx="1396830" cy="284739"/>
            </a:xfrm>
            <a:prstGeom prst="rect">
              <a:avLst/>
            </a:prstGeom>
          </p:spPr>
        </p:pic>
        <p:pic>
          <p:nvPicPr>
            <p:cNvPr id="23" name="Picture 22"/>
            <p:cNvPicPr>
              <a:picLocks noChangeAspect="1"/>
            </p:cNvPicPr>
            <p:nvPr userDrawn="1"/>
          </p:nvPicPr>
          <p:blipFill rotWithShape="1">
            <a:blip r:embed="rId6" cstate="print">
              <a:extLst>
                <a:ext uri="{28A0092B-C50C-407E-A947-70E740481C1C}">
                  <a14:useLocalDpi xmlns:a14="http://schemas.microsoft.com/office/drawing/2010/main" val="0"/>
                </a:ext>
              </a:extLst>
            </a:blip>
            <a:srcRect l="5055" t="26943" r="5055" b="26943"/>
            <a:stretch/>
          </p:blipFill>
          <p:spPr>
            <a:xfrm>
              <a:off x="3000742" y="4546982"/>
              <a:ext cx="917730" cy="363797"/>
            </a:xfrm>
            <a:prstGeom prst="rect">
              <a:avLst/>
            </a:prstGeom>
          </p:spPr>
        </p:pic>
        <p:pic>
          <p:nvPicPr>
            <p:cNvPr id="24" name="Picture 23"/>
            <p:cNvPicPr>
              <a:picLocks noChangeAspect="1"/>
            </p:cNvPicPr>
            <p:nvPr userDrawn="1"/>
          </p:nvPicPr>
          <p:blipFill rotWithShape="1">
            <a:blip r:embed="rId7" cstate="screen">
              <a:extLst>
                <a:ext uri="{28A0092B-C50C-407E-A947-70E740481C1C}">
                  <a14:useLocalDpi xmlns:a14="http://schemas.microsoft.com/office/drawing/2010/main" val="0"/>
                </a:ext>
              </a:extLst>
            </a:blip>
            <a:srcRect l="12878" t="5362" r="12983" b="6032"/>
            <a:stretch/>
          </p:blipFill>
          <p:spPr>
            <a:xfrm>
              <a:off x="4067451" y="4490375"/>
              <a:ext cx="516509" cy="477011"/>
            </a:xfrm>
            <a:prstGeom prst="rect">
              <a:avLst/>
            </a:prstGeom>
          </p:spPr>
        </p:pic>
        <p:pic>
          <p:nvPicPr>
            <p:cNvPr id="25" name="Picture 24"/>
            <p:cNvPicPr>
              <a:picLocks noChangeAspect="1"/>
            </p:cNvPicPr>
            <p:nvPr userDrawn="1"/>
          </p:nvPicPr>
          <p:blipFill rotWithShape="1">
            <a:blip r:embed="rId8" cstate="print">
              <a:extLst>
                <a:ext uri="{28A0092B-C50C-407E-A947-70E740481C1C}">
                  <a14:useLocalDpi xmlns:a14="http://schemas.microsoft.com/office/drawing/2010/main" val="0"/>
                </a:ext>
              </a:extLst>
            </a:blip>
            <a:srcRect l="5824" t="23632" r="5824" b="23632"/>
            <a:stretch/>
          </p:blipFill>
          <p:spPr>
            <a:xfrm>
              <a:off x="4732939" y="4565253"/>
              <a:ext cx="709518" cy="327255"/>
            </a:xfrm>
            <a:prstGeom prst="rect">
              <a:avLst/>
            </a:prstGeom>
          </p:spPr>
        </p:pic>
        <p:pic>
          <p:nvPicPr>
            <p:cNvPr id="28" name="Picture 27"/>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5591436" y="4314260"/>
              <a:ext cx="1073134" cy="829240"/>
            </a:xfrm>
            <a:prstGeom prst="rect">
              <a:avLst/>
            </a:prstGeom>
          </p:spPr>
        </p:pic>
      </p:grpSp>
      <p:pic>
        <p:nvPicPr>
          <p:cNvPr id="29" name="Picture 28"/>
          <p:cNvPicPr>
            <a:picLocks noChangeAspect="1"/>
          </p:cNvPicPr>
          <p:nvPr userDrawn="1"/>
        </p:nvPicPr>
        <p:blipFill rotWithShape="1">
          <a:blip r:embed="rId10" cstate="screen">
            <a:extLst>
              <a:ext uri="{28A0092B-C50C-407E-A947-70E740481C1C}">
                <a14:useLocalDpi xmlns:a14="http://schemas.microsoft.com/office/drawing/2010/main" val="0"/>
              </a:ext>
            </a:extLst>
          </a:blip>
          <a:srcRect/>
          <a:stretch/>
        </p:blipFill>
        <p:spPr bwMode="hidden">
          <a:xfrm>
            <a:off x="0" y="-5"/>
            <a:ext cx="9144000" cy="2784025"/>
          </a:xfrm>
          <a:prstGeom prst="rect">
            <a:avLst/>
          </a:prstGeom>
        </p:spPr>
      </p:pic>
      <p:pic>
        <p:nvPicPr>
          <p:cNvPr id="17" name="Picture 16"/>
          <p:cNvPicPr>
            <a:picLocks noChangeAspect="1"/>
          </p:cNvPicPr>
          <p:nvPr userDrawn="1"/>
        </p:nvPicPr>
        <p:blipFill>
          <a:blip r:embed="rId11" cstate="screen">
            <a:extLst>
              <a:ext uri="{28A0092B-C50C-407E-A947-70E740481C1C}">
                <a14:useLocalDpi xmlns:a14="http://schemas.microsoft.com/office/drawing/2010/main" val="0"/>
              </a:ext>
            </a:extLst>
          </a:blip>
          <a:stretch>
            <a:fillRect/>
          </a:stretch>
        </p:blipFill>
        <p:spPr>
          <a:xfrm>
            <a:off x="497416" y="561460"/>
            <a:ext cx="3232461" cy="1812715"/>
          </a:xfrm>
          <a:prstGeom prst="rect">
            <a:avLst/>
          </a:prstGeom>
        </p:spPr>
      </p:pic>
    </p:spTree>
    <p:extLst>
      <p:ext uri="{BB962C8B-B14F-4D97-AF65-F5344CB8AC3E}">
        <p14:creationId xmlns:p14="http://schemas.microsoft.com/office/powerpoint/2010/main" val="37365507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pic>
        <p:nvPicPr>
          <p:cNvPr id="22" name="Picture 9"/>
          <p:cNvPicPr>
            <a:picLocks noChangeAspect="1"/>
          </p:cNvPicPr>
          <p:nvPr userDrawn="1"/>
        </p:nvPicPr>
        <p:blipFill>
          <a:blip r:embed="rId2" cstate="screen"/>
          <a:srcRect/>
          <a:stretch>
            <a:fillRect/>
          </a:stretch>
        </p:blipFill>
        <p:spPr bwMode="hidden">
          <a:xfrm>
            <a:off x="0" y="0"/>
            <a:ext cx="9144000" cy="1073415"/>
          </a:xfrm>
          <a:prstGeom prst="rect">
            <a:avLst/>
          </a:prstGeom>
          <a:noFill/>
          <a:ln w="9525">
            <a:noFill/>
            <a:miter lim="800000"/>
            <a:headEnd/>
            <a:tailEnd/>
          </a:ln>
        </p:spPr>
      </p:pic>
      <p:sp>
        <p:nvSpPr>
          <p:cNvPr id="5" name="Picture Placeholder 4"/>
          <p:cNvSpPr>
            <a:spLocks noGrp="1"/>
          </p:cNvSpPr>
          <p:nvPr>
            <p:ph type="pic" sz="quarter" idx="17"/>
          </p:nvPr>
        </p:nvSpPr>
        <p:spPr>
          <a:xfrm>
            <a:off x="342900" y="1909763"/>
            <a:ext cx="1955800" cy="4495800"/>
          </a:xfrm>
          <a:prstGeom prst="rect">
            <a:avLst/>
          </a:prstGeom>
        </p:spPr>
        <p:txBody>
          <a:bodyPr vert="horz" lIns="0" tIns="0" rIns="0" bIns="0"/>
          <a:lstStyle>
            <a:lvl1pPr marL="0" indent="0">
              <a:spcBef>
                <a:spcPts val="0"/>
              </a:spcBef>
              <a:buNone/>
              <a:defRPr sz="1200">
                <a:latin typeface="Arial"/>
                <a:cs typeface="Arial"/>
              </a:defRPr>
            </a:lvl1pPr>
          </a:lstStyle>
          <a:p>
            <a:endParaRPr lang="en-US" dirty="0"/>
          </a:p>
        </p:txBody>
      </p:sp>
      <p:sp>
        <p:nvSpPr>
          <p:cNvPr id="40" name="Text Placeholder 7"/>
          <p:cNvSpPr>
            <a:spLocks noGrp="1"/>
          </p:cNvSpPr>
          <p:nvPr>
            <p:ph type="body" sz="quarter" idx="14" hasCustomPrompt="1"/>
          </p:nvPr>
        </p:nvSpPr>
        <p:spPr>
          <a:xfrm>
            <a:off x="349252" y="1456268"/>
            <a:ext cx="1949449" cy="338667"/>
          </a:xfrm>
          <a:prstGeom prst="rect">
            <a:avLst/>
          </a:prstGeom>
        </p:spPr>
        <p:txBody>
          <a:bodyPr vert="horz" lIns="0" tIns="0" rIns="0" bIns="0"/>
          <a:lstStyle>
            <a:lvl1pPr marL="0" indent="0">
              <a:buNone/>
              <a:defRPr sz="1800" b="1">
                <a:solidFill>
                  <a:schemeClr val="tx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text</a:t>
            </a:r>
            <a:endParaRPr lang="en-US" dirty="0"/>
          </a:p>
        </p:txBody>
      </p:sp>
      <p:sp>
        <p:nvSpPr>
          <p:cNvPr id="42" name="Text Placeholder 7"/>
          <p:cNvSpPr>
            <a:spLocks noGrp="1"/>
          </p:cNvSpPr>
          <p:nvPr>
            <p:ph type="body" sz="quarter" idx="15" hasCustomPrompt="1"/>
          </p:nvPr>
        </p:nvSpPr>
        <p:spPr>
          <a:xfrm>
            <a:off x="2501900" y="1456268"/>
            <a:ext cx="1974850" cy="338667"/>
          </a:xfrm>
          <a:prstGeom prst="rect">
            <a:avLst/>
          </a:prstGeom>
        </p:spPr>
        <p:txBody>
          <a:bodyPr vert="horz" lIns="0" tIns="0" rIns="0" bIns="0"/>
          <a:lstStyle>
            <a:lvl1pPr marL="0" indent="0">
              <a:buNone/>
              <a:defRPr sz="1800" b="1">
                <a:solidFill>
                  <a:schemeClr val="tx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text</a:t>
            </a:r>
            <a:endParaRPr lang="en-US" dirty="0"/>
          </a:p>
        </p:txBody>
      </p:sp>
      <p:sp>
        <p:nvSpPr>
          <p:cNvPr id="43" name="Text Placeholder 7"/>
          <p:cNvSpPr>
            <a:spLocks noGrp="1"/>
          </p:cNvSpPr>
          <p:nvPr>
            <p:ph type="body" sz="quarter" idx="16" hasCustomPrompt="1"/>
          </p:nvPr>
        </p:nvSpPr>
        <p:spPr>
          <a:xfrm>
            <a:off x="6832601" y="1456268"/>
            <a:ext cx="1973263" cy="338667"/>
          </a:xfrm>
          <a:prstGeom prst="rect">
            <a:avLst/>
          </a:prstGeom>
        </p:spPr>
        <p:txBody>
          <a:bodyPr vert="horz" lIns="0" tIns="0" rIns="0" bIns="0"/>
          <a:lstStyle>
            <a:lvl1pPr marL="0" indent="0">
              <a:buNone/>
              <a:defRPr sz="1800" b="1">
                <a:solidFill>
                  <a:schemeClr val="tx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text</a:t>
            </a:r>
            <a:endParaRPr lang="en-US" dirty="0"/>
          </a:p>
        </p:txBody>
      </p:sp>
      <p:sp>
        <p:nvSpPr>
          <p:cNvPr id="44" name="Picture Placeholder 4"/>
          <p:cNvSpPr>
            <a:spLocks noGrp="1"/>
          </p:cNvSpPr>
          <p:nvPr>
            <p:ph type="pic" sz="quarter" idx="18"/>
          </p:nvPr>
        </p:nvSpPr>
        <p:spPr>
          <a:xfrm>
            <a:off x="2501900" y="1909763"/>
            <a:ext cx="1974850" cy="4495800"/>
          </a:xfrm>
          <a:prstGeom prst="rect">
            <a:avLst/>
          </a:prstGeom>
        </p:spPr>
        <p:txBody>
          <a:bodyPr vert="horz" lIns="0" tIns="0" rIns="0" bIns="0"/>
          <a:lstStyle>
            <a:lvl1pPr marL="0" indent="0">
              <a:spcBef>
                <a:spcPts val="0"/>
              </a:spcBef>
              <a:buNone/>
              <a:defRPr sz="1200">
                <a:latin typeface="Arial"/>
                <a:cs typeface="Arial"/>
              </a:defRPr>
            </a:lvl1pPr>
          </a:lstStyle>
          <a:p>
            <a:endParaRPr lang="en-US" dirty="0"/>
          </a:p>
        </p:txBody>
      </p:sp>
      <p:sp>
        <p:nvSpPr>
          <p:cNvPr id="45" name="Picture Placeholder 4"/>
          <p:cNvSpPr>
            <a:spLocks noGrp="1"/>
          </p:cNvSpPr>
          <p:nvPr>
            <p:ph type="pic" sz="quarter" idx="19"/>
          </p:nvPr>
        </p:nvSpPr>
        <p:spPr>
          <a:xfrm>
            <a:off x="4667250" y="1909763"/>
            <a:ext cx="1974850" cy="4495800"/>
          </a:xfrm>
          <a:prstGeom prst="rect">
            <a:avLst/>
          </a:prstGeom>
        </p:spPr>
        <p:txBody>
          <a:bodyPr vert="horz" lIns="0" tIns="0" rIns="0" bIns="0"/>
          <a:lstStyle>
            <a:lvl1pPr marL="0" indent="0">
              <a:spcBef>
                <a:spcPts val="0"/>
              </a:spcBef>
              <a:buNone/>
              <a:defRPr sz="1200">
                <a:latin typeface="Arial"/>
                <a:cs typeface="Arial"/>
              </a:defRPr>
            </a:lvl1pPr>
          </a:lstStyle>
          <a:p>
            <a:endParaRPr lang="en-US" dirty="0"/>
          </a:p>
        </p:txBody>
      </p:sp>
      <p:grpSp>
        <p:nvGrpSpPr>
          <p:cNvPr id="2" name="Group 1"/>
          <p:cNvGrpSpPr/>
          <p:nvPr userDrawn="1"/>
        </p:nvGrpSpPr>
        <p:grpSpPr>
          <a:xfrm>
            <a:off x="239449" y="1468967"/>
            <a:ext cx="6509743" cy="4929700"/>
            <a:chOff x="239448" y="1577171"/>
            <a:chExt cx="6509743" cy="3299632"/>
          </a:xfrm>
        </p:grpSpPr>
        <p:cxnSp>
          <p:nvCxnSpPr>
            <p:cNvPr id="29" name="Straight Connector 28"/>
            <p:cNvCxnSpPr/>
            <p:nvPr userDrawn="1"/>
          </p:nvCxnSpPr>
          <p:spPr>
            <a:xfrm rot="5400000">
              <a:off x="-1409573" y="3226192"/>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rot="5400000">
              <a:off x="759812" y="3226194"/>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rot="5400000">
              <a:off x="2929197" y="3226195"/>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rot="5400000">
              <a:off x="5098582" y="3226195"/>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grpSp>
      <p:sp>
        <p:nvSpPr>
          <p:cNvPr id="48" name="Text Placeholder 7"/>
          <p:cNvSpPr>
            <a:spLocks noGrp="1"/>
          </p:cNvSpPr>
          <p:nvPr>
            <p:ph type="body" sz="quarter" idx="20" hasCustomPrompt="1"/>
          </p:nvPr>
        </p:nvSpPr>
        <p:spPr>
          <a:xfrm>
            <a:off x="4667250" y="1456268"/>
            <a:ext cx="1974850" cy="338667"/>
          </a:xfrm>
          <a:prstGeom prst="rect">
            <a:avLst/>
          </a:prstGeom>
        </p:spPr>
        <p:txBody>
          <a:bodyPr vert="horz" lIns="0" tIns="0" rIns="0" bIns="0"/>
          <a:lstStyle>
            <a:lvl1pPr marL="0" indent="0">
              <a:buNone/>
              <a:defRPr sz="1800" b="1">
                <a:solidFill>
                  <a:schemeClr val="tx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text</a:t>
            </a:r>
            <a:endParaRPr lang="en-US" dirty="0"/>
          </a:p>
        </p:txBody>
      </p:sp>
      <p:sp>
        <p:nvSpPr>
          <p:cNvPr id="49" name="Picture Placeholder 4"/>
          <p:cNvSpPr>
            <a:spLocks noGrp="1"/>
          </p:cNvSpPr>
          <p:nvPr>
            <p:ph type="pic" sz="quarter" idx="21"/>
          </p:nvPr>
        </p:nvSpPr>
        <p:spPr>
          <a:xfrm>
            <a:off x="6831013" y="1909763"/>
            <a:ext cx="1974850" cy="4495800"/>
          </a:xfrm>
          <a:prstGeom prst="rect">
            <a:avLst/>
          </a:prstGeom>
        </p:spPr>
        <p:txBody>
          <a:bodyPr vert="horz" lIns="0" tIns="0" rIns="0" bIns="0"/>
          <a:lstStyle>
            <a:lvl1pPr marL="0" indent="0">
              <a:spcBef>
                <a:spcPts val="0"/>
              </a:spcBef>
              <a:buNone/>
              <a:defRPr sz="1200">
                <a:latin typeface="Arial"/>
                <a:cs typeface="Arial"/>
              </a:defRPr>
            </a:lvl1pPr>
          </a:lstStyle>
          <a:p>
            <a:endParaRPr lang="en-US" dirty="0"/>
          </a:p>
        </p:txBody>
      </p:sp>
      <p:sp>
        <p:nvSpPr>
          <p:cNvPr id="24" name="Text Placeholder 117"/>
          <p:cNvSpPr txBox="1">
            <a:spLocks/>
          </p:cNvSpPr>
          <p:nvPr userDrawn="1"/>
        </p:nvSpPr>
        <p:spPr>
          <a:xfrm>
            <a:off x="203842" y="6566247"/>
            <a:ext cx="2793358" cy="92333"/>
          </a:xfrm>
          <a:prstGeom prst="rect">
            <a:avLst/>
          </a:prstGeom>
          <a:noFill/>
        </p:spPr>
        <p:txBody>
          <a:bodyPr vert="horz" wrap="square" lIns="137160" tIns="0" rIns="137160" bIns="0" rtlCol="0" anchor="t">
            <a:spAutoFit/>
          </a:bodyPr>
          <a:lstStyle>
            <a:lvl1pPr marL="0" indent="0" algn="r" defTabSz="914400" rtl="0" eaLnBrk="1" latinLnBrk="0" hangingPunct="1">
              <a:spcBef>
                <a:spcPts val="0"/>
              </a:spcBef>
              <a:buFont typeface="Arial" pitchFamily="34" charset="0"/>
              <a:buNone/>
              <a:defRPr lang="en-US" sz="600" b="1" kern="1200" cap="all" baseline="0" smtClean="0">
                <a:solidFill>
                  <a:srgbClr val="00AEEF"/>
                </a:solidFill>
                <a:latin typeface="Arial" pitchFamily="34" charset="0"/>
                <a:ea typeface="+mn-ea"/>
                <a:cs typeface="Arial" pitchFamily="34" charset="0"/>
              </a:defRPr>
            </a:lvl1pPr>
            <a:lvl2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2pPr>
            <a:lvl3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3pPr>
            <a:lvl4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4pPr>
            <a:lvl5pPr marL="0" indent="0" algn="l" defTabSz="914400" rtl="0" eaLnBrk="1" latinLnBrk="0" hangingPunct="1">
              <a:spcBef>
                <a:spcPts val="0"/>
              </a:spcBef>
              <a:buFont typeface="Arial" pitchFamily="34" charset="0"/>
              <a:buNone/>
              <a:defRPr lang="en-US" sz="4800" b="1" kern="1200" cap="all" baseline="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600" b="0" cap="none" dirty="0" smtClean="0">
                <a:solidFill>
                  <a:srgbClr val="7F7F7F"/>
                </a:solidFill>
              </a:rPr>
              <a:t>HARMAN International. </a:t>
            </a:r>
            <a:r>
              <a:rPr lang="en-US" sz="600" b="0" cap="none" baseline="0" dirty="0" smtClean="0">
                <a:solidFill>
                  <a:srgbClr val="7F7F7F"/>
                </a:solidFill>
              </a:rPr>
              <a:t> </a:t>
            </a:r>
            <a:r>
              <a:rPr lang="en-US" sz="600" b="0" cap="none" dirty="0" smtClean="0">
                <a:solidFill>
                  <a:srgbClr val="7F7F7F"/>
                </a:solidFill>
              </a:rPr>
              <a:t>Confidential.</a:t>
            </a:r>
            <a:r>
              <a:rPr lang="en-US" sz="600" b="0" cap="none" baseline="0" dirty="0" smtClean="0">
                <a:solidFill>
                  <a:srgbClr val="7F7F7F"/>
                </a:solidFill>
              </a:rPr>
              <a:t>  </a:t>
            </a:r>
            <a:r>
              <a:rPr lang="en-US" sz="600" b="0" cap="none" dirty="0" smtClean="0">
                <a:solidFill>
                  <a:srgbClr val="7F7F7F"/>
                </a:solidFill>
              </a:rPr>
              <a:t>Copyright 2015</a:t>
            </a:r>
            <a:endParaRPr lang="en-US" sz="600" b="0" cap="none" dirty="0">
              <a:solidFill>
                <a:srgbClr val="7F7F7F"/>
              </a:solidFill>
            </a:endParaRPr>
          </a:p>
        </p:txBody>
      </p:sp>
      <p:sp>
        <p:nvSpPr>
          <p:cNvPr id="25" name="Text Placeholder 7"/>
          <p:cNvSpPr>
            <a:spLocks noGrp="1"/>
          </p:cNvSpPr>
          <p:nvPr>
            <p:ph type="body" sz="quarter" idx="12" hasCustomPrompt="1"/>
          </p:nvPr>
        </p:nvSpPr>
        <p:spPr>
          <a:xfrm>
            <a:off x="342901" y="159599"/>
            <a:ext cx="6858000" cy="465667"/>
          </a:xfrm>
          <a:prstGeom prst="rect">
            <a:avLst/>
          </a:prstGeom>
        </p:spPr>
        <p:txBody>
          <a:bodyPr vert="horz" lIns="0" tIns="0" rIns="0" bIns="0"/>
          <a:lstStyle>
            <a:lvl1pPr marL="0" indent="0">
              <a:buNone/>
              <a:defRPr sz="2800" b="1" baseline="0">
                <a:solidFill>
                  <a:srgbClr val="00ADEE"/>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add page sub title</a:t>
            </a:r>
          </a:p>
        </p:txBody>
      </p:sp>
      <p:sp>
        <p:nvSpPr>
          <p:cNvPr id="26" name="Text Placeholder 7"/>
          <p:cNvSpPr>
            <a:spLocks noGrp="1"/>
          </p:cNvSpPr>
          <p:nvPr>
            <p:ph type="body" sz="quarter" idx="13" hasCustomPrompt="1"/>
          </p:nvPr>
        </p:nvSpPr>
        <p:spPr>
          <a:xfrm>
            <a:off x="342901" y="536365"/>
            <a:ext cx="6858000" cy="486251"/>
          </a:xfrm>
          <a:prstGeom prst="rect">
            <a:avLst/>
          </a:prstGeom>
        </p:spPr>
        <p:txBody>
          <a:bodyPr vert="horz" lIns="0" tIns="0" rIns="0" bIns="0"/>
          <a:lstStyle>
            <a:lvl1pPr marL="0" indent="0">
              <a:buNone/>
              <a:defRPr sz="2800" b="1" baseline="0">
                <a:solidFill>
                  <a:schemeClr val="bg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ADD PAGE TITLE</a:t>
            </a:r>
          </a:p>
        </p:txBody>
      </p:sp>
      <p:sp>
        <p:nvSpPr>
          <p:cNvPr id="27" name="Slide Number Placeholder 12"/>
          <p:cNvSpPr txBox="1">
            <a:spLocks/>
          </p:cNvSpPr>
          <p:nvPr userDrawn="1"/>
        </p:nvSpPr>
        <p:spPr>
          <a:xfrm>
            <a:off x="8788401" y="6634733"/>
            <a:ext cx="474134" cy="223267"/>
          </a:xfrm>
          <a:prstGeom prst="rect">
            <a:avLst/>
          </a:prstGeom>
        </p:spPr>
        <p:txBody>
          <a:bodyPr vert="horz" lIns="91440" tIns="0" rIns="91440" bIns="0" rtlCol="0" anchor="t"/>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6C11250-DC59-974D-AF6D-E15FCF49EBD8}" type="slidenum">
              <a:rPr lang="en-US" sz="800" smtClean="0">
                <a:solidFill>
                  <a:schemeClr val="bg1">
                    <a:lumMod val="50000"/>
                  </a:schemeClr>
                </a:solidFill>
                <a:latin typeface="Arial"/>
                <a:cs typeface="Arial"/>
              </a:rPr>
              <a:pPr algn="ctr"/>
              <a:t>‹#›</a:t>
            </a:fld>
            <a:endParaRPr lang="en-US" sz="800" dirty="0">
              <a:solidFill>
                <a:schemeClr val="bg1">
                  <a:lumMod val="50000"/>
                </a:schemeClr>
              </a:solidFill>
              <a:latin typeface="Arial"/>
              <a:cs typeface="Arial"/>
            </a:endParaRPr>
          </a:p>
        </p:txBody>
      </p:sp>
      <p:cxnSp>
        <p:nvCxnSpPr>
          <p:cNvPr id="28" name="Straight Connector 27"/>
          <p:cNvCxnSpPr/>
          <p:nvPr userDrawn="1"/>
        </p:nvCxnSpPr>
        <p:spPr>
          <a:xfrm flipH="1">
            <a:off x="8916992" y="1456267"/>
            <a:ext cx="6875" cy="4932000"/>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pic>
        <p:nvPicPr>
          <p:cNvPr id="30" name="Picture 29" descr="Harman TM Primary Logo Knockout 2-Colors_CMYK_CS6-01.png"/>
          <p:cNvPicPr>
            <a:picLocks noChangeAspect="1"/>
          </p:cNvPicPr>
          <p:nvPr userDrawn="1"/>
        </p:nvPicPr>
        <p:blipFill>
          <a:blip r:embed="rId3" cstate="screen"/>
          <a:srcRect/>
          <a:stretch>
            <a:fillRect/>
          </a:stretch>
        </p:blipFill>
        <p:spPr>
          <a:xfrm>
            <a:off x="7665748" y="203202"/>
            <a:ext cx="1214092" cy="663900"/>
          </a:xfrm>
          <a:prstGeom prst="rect">
            <a:avLst/>
          </a:prstGeom>
        </p:spPr>
      </p:pic>
    </p:spTree>
    <p:extLst>
      <p:ext uri="{BB962C8B-B14F-4D97-AF65-F5344CB8AC3E}">
        <p14:creationId xmlns:p14="http://schemas.microsoft.com/office/powerpoint/2010/main" val="1502918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Column with optional text">
    <p:spTree>
      <p:nvGrpSpPr>
        <p:cNvPr id="1" name=""/>
        <p:cNvGrpSpPr/>
        <p:nvPr/>
      </p:nvGrpSpPr>
      <p:grpSpPr>
        <a:xfrm>
          <a:off x="0" y="0"/>
          <a:ext cx="0" cy="0"/>
          <a:chOff x="0" y="0"/>
          <a:chExt cx="0" cy="0"/>
        </a:xfrm>
      </p:grpSpPr>
      <p:pic>
        <p:nvPicPr>
          <p:cNvPr id="22" name="Picture 9"/>
          <p:cNvPicPr>
            <a:picLocks noChangeAspect="1"/>
          </p:cNvPicPr>
          <p:nvPr userDrawn="1"/>
        </p:nvPicPr>
        <p:blipFill>
          <a:blip r:embed="rId2" cstate="screen"/>
          <a:srcRect/>
          <a:stretch>
            <a:fillRect/>
          </a:stretch>
        </p:blipFill>
        <p:spPr bwMode="hidden">
          <a:xfrm>
            <a:off x="0" y="0"/>
            <a:ext cx="9144000" cy="1073415"/>
          </a:xfrm>
          <a:prstGeom prst="rect">
            <a:avLst/>
          </a:prstGeom>
          <a:noFill/>
          <a:ln w="9525">
            <a:noFill/>
            <a:miter lim="800000"/>
            <a:headEnd/>
            <a:tailEnd/>
          </a:ln>
        </p:spPr>
      </p:pic>
      <p:sp>
        <p:nvSpPr>
          <p:cNvPr id="24" name="Text Placeholder 117"/>
          <p:cNvSpPr txBox="1">
            <a:spLocks/>
          </p:cNvSpPr>
          <p:nvPr userDrawn="1"/>
        </p:nvSpPr>
        <p:spPr>
          <a:xfrm>
            <a:off x="203842" y="6566247"/>
            <a:ext cx="2793358" cy="92333"/>
          </a:xfrm>
          <a:prstGeom prst="rect">
            <a:avLst/>
          </a:prstGeom>
          <a:noFill/>
        </p:spPr>
        <p:txBody>
          <a:bodyPr vert="horz" wrap="square" lIns="137160" tIns="0" rIns="137160" bIns="0" rtlCol="0" anchor="t">
            <a:spAutoFit/>
          </a:bodyPr>
          <a:lstStyle>
            <a:lvl1pPr marL="0" indent="0" algn="r" defTabSz="914400" rtl="0" eaLnBrk="1" latinLnBrk="0" hangingPunct="1">
              <a:spcBef>
                <a:spcPts val="0"/>
              </a:spcBef>
              <a:buFont typeface="Arial" pitchFamily="34" charset="0"/>
              <a:buNone/>
              <a:defRPr lang="en-US" sz="600" b="1" kern="1200" cap="all" baseline="0" smtClean="0">
                <a:solidFill>
                  <a:srgbClr val="00AEEF"/>
                </a:solidFill>
                <a:latin typeface="Arial" pitchFamily="34" charset="0"/>
                <a:ea typeface="+mn-ea"/>
                <a:cs typeface="Arial" pitchFamily="34" charset="0"/>
              </a:defRPr>
            </a:lvl1pPr>
            <a:lvl2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2pPr>
            <a:lvl3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3pPr>
            <a:lvl4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4pPr>
            <a:lvl5pPr marL="0" indent="0" algn="l" defTabSz="914400" rtl="0" eaLnBrk="1" latinLnBrk="0" hangingPunct="1">
              <a:spcBef>
                <a:spcPts val="0"/>
              </a:spcBef>
              <a:buFont typeface="Arial" pitchFamily="34" charset="0"/>
              <a:buNone/>
              <a:defRPr lang="en-US" sz="4800" b="1" kern="1200" cap="all" baseline="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600" b="0" cap="none" dirty="0" smtClean="0">
                <a:solidFill>
                  <a:srgbClr val="7F7F7F"/>
                </a:solidFill>
              </a:rPr>
              <a:t>HARMAN International. </a:t>
            </a:r>
            <a:r>
              <a:rPr lang="en-US" sz="600" b="0" cap="none" baseline="0" dirty="0" smtClean="0">
                <a:solidFill>
                  <a:srgbClr val="7F7F7F"/>
                </a:solidFill>
              </a:rPr>
              <a:t> </a:t>
            </a:r>
            <a:r>
              <a:rPr lang="en-US" sz="600" b="0" cap="none" dirty="0" smtClean="0">
                <a:solidFill>
                  <a:srgbClr val="7F7F7F"/>
                </a:solidFill>
              </a:rPr>
              <a:t>Confidential.</a:t>
            </a:r>
            <a:r>
              <a:rPr lang="en-US" sz="600" b="0" cap="none" baseline="0" dirty="0" smtClean="0">
                <a:solidFill>
                  <a:srgbClr val="7F7F7F"/>
                </a:solidFill>
              </a:rPr>
              <a:t>  </a:t>
            </a:r>
            <a:r>
              <a:rPr lang="en-US" sz="600" b="0" cap="none" dirty="0" smtClean="0">
                <a:solidFill>
                  <a:srgbClr val="7F7F7F"/>
                </a:solidFill>
              </a:rPr>
              <a:t>Copyright 2015</a:t>
            </a:r>
            <a:endParaRPr lang="en-US" sz="600" b="0" cap="none" dirty="0">
              <a:solidFill>
                <a:srgbClr val="7F7F7F"/>
              </a:solidFill>
            </a:endParaRPr>
          </a:p>
        </p:txBody>
      </p:sp>
      <p:sp>
        <p:nvSpPr>
          <p:cNvPr id="25" name="Text Placeholder 7"/>
          <p:cNvSpPr>
            <a:spLocks noGrp="1"/>
          </p:cNvSpPr>
          <p:nvPr>
            <p:ph type="body" sz="quarter" idx="12" hasCustomPrompt="1"/>
          </p:nvPr>
        </p:nvSpPr>
        <p:spPr>
          <a:xfrm>
            <a:off x="342901" y="159599"/>
            <a:ext cx="6858000" cy="465667"/>
          </a:xfrm>
          <a:prstGeom prst="rect">
            <a:avLst/>
          </a:prstGeom>
        </p:spPr>
        <p:txBody>
          <a:bodyPr vert="horz" lIns="0" tIns="0" rIns="0" bIns="0"/>
          <a:lstStyle>
            <a:lvl1pPr marL="0" indent="0">
              <a:buNone/>
              <a:defRPr sz="2800" b="1" baseline="0">
                <a:solidFill>
                  <a:srgbClr val="00ADEE"/>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add page sub title</a:t>
            </a:r>
          </a:p>
        </p:txBody>
      </p:sp>
      <p:sp>
        <p:nvSpPr>
          <p:cNvPr id="26" name="Text Placeholder 7"/>
          <p:cNvSpPr>
            <a:spLocks noGrp="1"/>
          </p:cNvSpPr>
          <p:nvPr>
            <p:ph type="body" sz="quarter" idx="13" hasCustomPrompt="1"/>
          </p:nvPr>
        </p:nvSpPr>
        <p:spPr>
          <a:xfrm>
            <a:off x="342901" y="536365"/>
            <a:ext cx="6858000" cy="486251"/>
          </a:xfrm>
          <a:prstGeom prst="rect">
            <a:avLst/>
          </a:prstGeom>
        </p:spPr>
        <p:txBody>
          <a:bodyPr vert="horz" lIns="0" tIns="0" rIns="0" bIns="0"/>
          <a:lstStyle>
            <a:lvl1pPr marL="0" indent="0">
              <a:buNone/>
              <a:defRPr sz="2800" b="1" baseline="0">
                <a:solidFill>
                  <a:schemeClr val="bg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ADD PAGE TITLE</a:t>
            </a:r>
          </a:p>
        </p:txBody>
      </p:sp>
      <p:sp>
        <p:nvSpPr>
          <p:cNvPr id="27" name="Slide Number Placeholder 12"/>
          <p:cNvSpPr txBox="1">
            <a:spLocks/>
          </p:cNvSpPr>
          <p:nvPr userDrawn="1"/>
        </p:nvSpPr>
        <p:spPr>
          <a:xfrm>
            <a:off x="8788401" y="6634733"/>
            <a:ext cx="474134" cy="223267"/>
          </a:xfrm>
          <a:prstGeom prst="rect">
            <a:avLst/>
          </a:prstGeom>
        </p:spPr>
        <p:txBody>
          <a:bodyPr vert="horz" lIns="91440" tIns="0" rIns="91440" bIns="0" rtlCol="0" anchor="t"/>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6C11250-DC59-974D-AF6D-E15FCF49EBD8}" type="slidenum">
              <a:rPr lang="en-US" sz="800" smtClean="0">
                <a:solidFill>
                  <a:schemeClr val="bg1">
                    <a:lumMod val="50000"/>
                  </a:schemeClr>
                </a:solidFill>
                <a:latin typeface="Arial"/>
                <a:cs typeface="Arial"/>
              </a:rPr>
              <a:pPr algn="ctr"/>
              <a:t>‹#›</a:t>
            </a:fld>
            <a:endParaRPr lang="en-US" sz="800" dirty="0">
              <a:solidFill>
                <a:schemeClr val="bg1">
                  <a:lumMod val="50000"/>
                </a:schemeClr>
              </a:solidFill>
              <a:latin typeface="Arial"/>
              <a:cs typeface="Arial"/>
            </a:endParaRPr>
          </a:p>
        </p:txBody>
      </p:sp>
      <p:sp>
        <p:nvSpPr>
          <p:cNvPr id="30" name="Text Placeholder 7"/>
          <p:cNvSpPr>
            <a:spLocks noGrp="1"/>
          </p:cNvSpPr>
          <p:nvPr>
            <p:ph type="body" sz="quarter" idx="11"/>
          </p:nvPr>
        </p:nvSpPr>
        <p:spPr>
          <a:xfrm>
            <a:off x="349253" y="1238780"/>
            <a:ext cx="8253413" cy="338667"/>
          </a:xfrm>
          <a:prstGeom prst="rect">
            <a:avLst/>
          </a:prstGeom>
        </p:spPr>
        <p:txBody>
          <a:bodyPr vert="horz" lIns="0" tIns="0" rIns="0" bIns="0"/>
          <a:lstStyle>
            <a:lvl1pPr marL="0" indent="0">
              <a:buNone/>
              <a:defRPr sz="1800" b="1">
                <a:solidFill>
                  <a:srgbClr val="00ADEE"/>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Master text styles</a:t>
            </a:r>
            <a:endParaRPr lang="en-US" dirty="0"/>
          </a:p>
        </p:txBody>
      </p:sp>
      <p:sp>
        <p:nvSpPr>
          <p:cNvPr id="56" name="Picture Placeholder 4"/>
          <p:cNvSpPr>
            <a:spLocks noGrp="1"/>
          </p:cNvSpPr>
          <p:nvPr>
            <p:ph type="pic" sz="quarter" idx="17"/>
          </p:nvPr>
        </p:nvSpPr>
        <p:spPr>
          <a:xfrm>
            <a:off x="342900" y="2227263"/>
            <a:ext cx="1955800" cy="4178300"/>
          </a:xfrm>
          <a:prstGeom prst="rect">
            <a:avLst/>
          </a:prstGeom>
        </p:spPr>
        <p:txBody>
          <a:bodyPr vert="horz" lIns="0" tIns="0" rIns="0" bIns="0"/>
          <a:lstStyle>
            <a:lvl1pPr marL="0" indent="0">
              <a:spcBef>
                <a:spcPts val="0"/>
              </a:spcBef>
              <a:buNone/>
              <a:defRPr sz="1200">
                <a:latin typeface="Arial"/>
                <a:cs typeface="Arial"/>
              </a:defRPr>
            </a:lvl1pPr>
          </a:lstStyle>
          <a:p>
            <a:endParaRPr lang="en-US" dirty="0"/>
          </a:p>
        </p:txBody>
      </p:sp>
      <p:sp>
        <p:nvSpPr>
          <p:cNvPr id="57" name="Text Placeholder 7"/>
          <p:cNvSpPr>
            <a:spLocks noGrp="1"/>
          </p:cNvSpPr>
          <p:nvPr>
            <p:ph type="body" sz="quarter" idx="14" hasCustomPrompt="1"/>
          </p:nvPr>
        </p:nvSpPr>
        <p:spPr>
          <a:xfrm>
            <a:off x="349252" y="1773768"/>
            <a:ext cx="1949449" cy="338667"/>
          </a:xfrm>
          <a:prstGeom prst="rect">
            <a:avLst/>
          </a:prstGeom>
        </p:spPr>
        <p:txBody>
          <a:bodyPr vert="horz" lIns="0" tIns="0" rIns="0" bIns="0"/>
          <a:lstStyle>
            <a:lvl1pPr marL="0" indent="0">
              <a:buNone/>
              <a:defRPr sz="1800" b="1">
                <a:solidFill>
                  <a:schemeClr val="tx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text</a:t>
            </a:r>
            <a:endParaRPr lang="en-US" dirty="0"/>
          </a:p>
        </p:txBody>
      </p:sp>
      <p:sp>
        <p:nvSpPr>
          <p:cNvPr id="58" name="Text Placeholder 7"/>
          <p:cNvSpPr>
            <a:spLocks noGrp="1"/>
          </p:cNvSpPr>
          <p:nvPr>
            <p:ph type="body" sz="quarter" idx="15" hasCustomPrompt="1"/>
          </p:nvPr>
        </p:nvSpPr>
        <p:spPr>
          <a:xfrm>
            <a:off x="2501900" y="1773768"/>
            <a:ext cx="1974850" cy="338667"/>
          </a:xfrm>
          <a:prstGeom prst="rect">
            <a:avLst/>
          </a:prstGeom>
        </p:spPr>
        <p:txBody>
          <a:bodyPr vert="horz" lIns="0" tIns="0" rIns="0" bIns="0"/>
          <a:lstStyle>
            <a:lvl1pPr marL="0" indent="0">
              <a:buNone/>
              <a:defRPr sz="1800" b="1">
                <a:solidFill>
                  <a:schemeClr val="tx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text</a:t>
            </a:r>
            <a:endParaRPr lang="en-US" dirty="0"/>
          </a:p>
        </p:txBody>
      </p:sp>
      <p:sp>
        <p:nvSpPr>
          <p:cNvPr id="59" name="Text Placeholder 7"/>
          <p:cNvSpPr>
            <a:spLocks noGrp="1"/>
          </p:cNvSpPr>
          <p:nvPr>
            <p:ph type="body" sz="quarter" idx="16" hasCustomPrompt="1"/>
          </p:nvPr>
        </p:nvSpPr>
        <p:spPr>
          <a:xfrm>
            <a:off x="6832601" y="1773768"/>
            <a:ext cx="1973263" cy="338667"/>
          </a:xfrm>
          <a:prstGeom prst="rect">
            <a:avLst/>
          </a:prstGeom>
        </p:spPr>
        <p:txBody>
          <a:bodyPr vert="horz" lIns="0" tIns="0" rIns="0" bIns="0"/>
          <a:lstStyle>
            <a:lvl1pPr marL="0" indent="0">
              <a:buNone/>
              <a:defRPr sz="1800" b="1">
                <a:solidFill>
                  <a:schemeClr val="tx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text</a:t>
            </a:r>
            <a:endParaRPr lang="en-US" dirty="0"/>
          </a:p>
        </p:txBody>
      </p:sp>
      <p:sp>
        <p:nvSpPr>
          <p:cNvPr id="60" name="Picture Placeholder 4"/>
          <p:cNvSpPr>
            <a:spLocks noGrp="1"/>
          </p:cNvSpPr>
          <p:nvPr>
            <p:ph type="pic" sz="quarter" idx="18"/>
          </p:nvPr>
        </p:nvSpPr>
        <p:spPr>
          <a:xfrm>
            <a:off x="2501900" y="2227263"/>
            <a:ext cx="1974850" cy="4178300"/>
          </a:xfrm>
          <a:prstGeom prst="rect">
            <a:avLst/>
          </a:prstGeom>
        </p:spPr>
        <p:txBody>
          <a:bodyPr vert="horz" lIns="0" tIns="0" rIns="0" bIns="0"/>
          <a:lstStyle>
            <a:lvl1pPr marL="0" indent="0">
              <a:spcBef>
                <a:spcPts val="0"/>
              </a:spcBef>
              <a:buNone/>
              <a:defRPr sz="1200">
                <a:latin typeface="Arial"/>
                <a:cs typeface="Arial"/>
              </a:defRPr>
            </a:lvl1pPr>
          </a:lstStyle>
          <a:p>
            <a:endParaRPr lang="en-US" dirty="0"/>
          </a:p>
        </p:txBody>
      </p:sp>
      <p:sp>
        <p:nvSpPr>
          <p:cNvPr id="61" name="Picture Placeholder 4"/>
          <p:cNvSpPr>
            <a:spLocks noGrp="1"/>
          </p:cNvSpPr>
          <p:nvPr>
            <p:ph type="pic" sz="quarter" idx="19"/>
          </p:nvPr>
        </p:nvSpPr>
        <p:spPr>
          <a:xfrm>
            <a:off x="4667250" y="2227263"/>
            <a:ext cx="1974850" cy="4178300"/>
          </a:xfrm>
          <a:prstGeom prst="rect">
            <a:avLst/>
          </a:prstGeom>
        </p:spPr>
        <p:txBody>
          <a:bodyPr vert="horz" lIns="0" tIns="0" rIns="0" bIns="0"/>
          <a:lstStyle>
            <a:lvl1pPr marL="0" indent="0">
              <a:spcBef>
                <a:spcPts val="0"/>
              </a:spcBef>
              <a:buNone/>
              <a:defRPr sz="1200">
                <a:latin typeface="Arial"/>
                <a:cs typeface="Arial"/>
              </a:defRPr>
            </a:lvl1pPr>
          </a:lstStyle>
          <a:p>
            <a:endParaRPr lang="en-US" dirty="0"/>
          </a:p>
        </p:txBody>
      </p:sp>
      <p:grpSp>
        <p:nvGrpSpPr>
          <p:cNvPr id="62" name="Group 61"/>
          <p:cNvGrpSpPr/>
          <p:nvPr userDrawn="1"/>
        </p:nvGrpSpPr>
        <p:grpSpPr>
          <a:xfrm>
            <a:off x="239449" y="1862667"/>
            <a:ext cx="6509743" cy="4559300"/>
            <a:chOff x="239448" y="1577171"/>
            <a:chExt cx="6509743" cy="3299632"/>
          </a:xfrm>
        </p:grpSpPr>
        <p:cxnSp>
          <p:nvCxnSpPr>
            <p:cNvPr id="63" name="Straight Connector 62"/>
            <p:cNvCxnSpPr/>
            <p:nvPr userDrawn="1"/>
          </p:nvCxnSpPr>
          <p:spPr>
            <a:xfrm rot="5400000">
              <a:off x="-1409573" y="3226192"/>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userDrawn="1"/>
          </p:nvCxnSpPr>
          <p:spPr>
            <a:xfrm rot="5400000">
              <a:off x="759812" y="3226194"/>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userDrawn="1"/>
          </p:nvCxnSpPr>
          <p:spPr>
            <a:xfrm rot="5400000">
              <a:off x="2929197" y="3226195"/>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userDrawn="1"/>
          </p:nvCxnSpPr>
          <p:spPr>
            <a:xfrm rot="5400000">
              <a:off x="5098582" y="3226195"/>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grpSp>
      <p:sp>
        <p:nvSpPr>
          <p:cNvPr id="67" name="Text Placeholder 7"/>
          <p:cNvSpPr>
            <a:spLocks noGrp="1"/>
          </p:cNvSpPr>
          <p:nvPr>
            <p:ph type="body" sz="quarter" idx="20" hasCustomPrompt="1"/>
          </p:nvPr>
        </p:nvSpPr>
        <p:spPr>
          <a:xfrm>
            <a:off x="4667250" y="1773768"/>
            <a:ext cx="1974850" cy="338667"/>
          </a:xfrm>
          <a:prstGeom prst="rect">
            <a:avLst/>
          </a:prstGeom>
        </p:spPr>
        <p:txBody>
          <a:bodyPr vert="horz" lIns="0" tIns="0" rIns="0" bIns="0"/>
          <a:lstStyle>
            <a:lvl1pPr marL="0" indent="0">
              <a:buNone/>
              <a:defRPr sz="1800" b="1">
                <a:solidFill>
                  <a:schemeClr val="tx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text</a:t>
            </a:r>
            <a:endParaRPr lang="en-US" dirty="0"/>
          </a:p>
        </p:txBody>
      </p:sp>
      <p:sp>
        <p:nvSpPr>
          <p:cNvPr id="68" name="Picture Placeholder 4"/>
          <p:cNvSpPr>
            <a:spLocks noGrp="1"/>
          </p:cNvSpPr>
          <p:nvPr>
            <p:ph type="pic" sz="quarter" idx="21"/>
          </p:nvPr>
        </p:nvSpPr>
        <p:spPr>
          <a:xfrm>
            <a:off x="6831013" y="2227263"/>
            <a:ext cx="1974850" cy="4178300"/>
          </a:xfrm>
          <a:prstGeom prst="rect">
            <a:avLst/>
          </a:prstGeom>
        </p:spPr>
        <p:txBody>
          <a:bodyPr vert="horz" lIns="0" tIns="0" rIns="0" bIns="0"/>
          <a:lstStyle>
            <a:lvl1pPr marL="0" indent="0">
              <a:spcBef>
                <a:spcPts val="0"/>
              </a:spcBef>
              <a:buNone/>
              <a:defRPr sz="1200">
                <a:latin typeface="Arial"/>
                <a:cs typeface="Arial"/>
              </a:defRPr>
            </a:lvl1pPr>
          </a:lstStyle>
          <a:p>
            <a:endParaRPr lang="en-US" dirty="0"/>
          </a:p>
        </p:txBody>
      </p:sp>
      <p:cxnSp>
        <p:nvCxnSpPr>
          <p:cNvPr id="69" name="Straight Connector 68"/>
          <p:cNvCxnSpPr/>
          <p:nvPr userDrawn="1"/>
        </p:nvCxnSpPr>
        <p:spPr>
          <a:xfrm rot="5400000">
            <a:off x="6646340" y="4133322"/>
            <a:ext cx="4542888"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pic>
        <p:nvPicPr>
          <p:cNvPr id="28" name="Picture 27" descr="Harman TM Primary Logo Knockout 2-Colors_CMYK_CS6-01.png"/>
          <p:cNvPicPr>
            <a:picLocks noChangeAspect="1"/>
          </p:cNvPicPr>
          <p:nvPr userDrawn="1"/>
        </p:nvPicPr>
        <p:blipFill>
          <a:blip r:embed="rId3" cstate="screen"/>
          <a:srcRect/>
          <a:stretch>
            <a:fillRect/>
          </a:stretch>
        </p:blipFill>
        <p:spPr>
          <a:xfrm>
            <a:off x="7665748" y="203202"/>
            <a:ext cx="1214092" cy="663900"/>
          </a:xfrm>
          <a:prstGeom prst="rect">
            <a:avLst/>
          </a:prstGeom>
        </p:spPr>
      </p:pic>
    </p:spTree>
    <p:extLst>
      <p:ext uri="{BB962C8B-B14F-4D97-AF65-F5344CB8AC3E}">
        <p14:creationId xmlns:p14="http://schemas.microsoft.com/office/powerpoint/2010/main" val="3107199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pic>
        <p:nvPicPr>
          <p:cNvPr id="24" name="Picture 9"/>
          <p:cNvPicPr>
            <a:picLocks noChangeAspect="1"/>
          </p:cNvPicPr>
          <p:nvPr userDrawn="1"/>
        </p:nvPicPr>
        <p:blipFill>
          <a:blip r:embed="rId2" cstate="screen"/>
          <a:srcRect/>
          <a:stretch>
            <a:fillRect/>
          </a:stretch>
        </p:blipFill>
        <p:spPr bwMode="hidden">
          <a:xfrm>
            <a:off x="0" y="0"/>
            <a:ext cx="9144000" cy="1073415"/>
          </a:xfrm>
          <a:prstGeom prst="rect">
            <a:avLst/>
          </a:prstGeom>
          <a:noFill/>
          <a:ln w="9525">
            <a:noFill/>
            <a:miter lim="800000"/>
            <a:headEnd/>
            <a:tailEnd/>
          </a:ln>
        </p:spPr>
      </p:pic>
      <p:sp>
        <p:nvSpPr>
          <p:cNvPr id="5" name="Picture Placeholder 4"/>
          <p:cNvSpPr>
            <a:spLocks noGrp="1"/>
          </p:cNvSpPr>
          <p:nvPr>
            <p:ph type="pic" sz="quarter" idx="17"/>
          </p:nvPr>
        </p:nvSpPr>
        <p:spPr>
          <a:xfrm>
            <a:off x="342900" y="2446867"/>
            <a:ext cx="1543050" cy="3958693"/>
          </a:xfrm>
          <a:prstGeom prst="rect">
            <a:avLst/>
          </a:prstGeom>
        </p:spPr>
        <p:txBody>
          <a:bodyPr vert="horz" lIns="0" tIns="0" rIns="0" bIns="0"/>
          <a:lstStyle>
            <a:lvl1pPr marL="0" indent="0">
              <a:spcBef>
                <a:spcPts val="0"/>
              </a:spcBef>
              <a:defRPr sz="1200">
                <a:latin typeface="Arial"/>
                <a:cs typeface="Arial"/>
              </a:defRPr>
            </a:lvl1pPr>
          </a:lstStyle>
          <a:p>
            <a:endParaRPr lang="en-US" dirty="0"/>
          </a:p>
        </p:txBody>
      </p:sp>
      <p:sp>
        <p:nvSpPr>
          <p:cNvPr id="40" name="Text Placeholder 7"/>
          <p:cNvSpPr>
            <a:spLocks noGrp="1"/>
          </p:cNvSpPr>
          <p:nvPr>
            <p:ph type="body" sz="quarter" idx="14" hasCustomPrompt="1"/>
          </p:nvPr>
        </p:nvSpPr>
        <p:spPr>
          <a:xfrm>
            <a:off x="349254" y="1456269"/>
            <a:ext cx="1543049" cy="1248833"/>
          </a:xfrm>
          <a:prstGeom prst="rect">
            <a:avLst/>
          </a:prstGeom>
        </p:spPr>
        <p:txBody>
          <a:bodyPr vert="horz" lIns="0" tIns="0" rIns="0" bIns="0"/>
          <a:lstStyle>
            <a:lvl1pPr marL="0" indent="0">
              <a:buNone/>
              <a:defRPr sz="1800" b="1" baseline="0">
                <a:solidFill>
                  <a:schemeClr val="tx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text </a:t>
            </a:r>
            <a:r>
              <a:rPr lang="en-CA" dirty="0" err="1" smtClean="0"/>
              <a:t>Lorem</a:t>
            </a:r>
            <a:r>
              <a:rPr lang="en-CA" dirty="0" smtClean="0"/>
              <a:t> </a:t>
            </a:r>
            <a:r>
              <a:rPr lang="en-CA" dirty="0" err="1" smtClean="0"/>
              <a:t>Ipsum</a:t>
            </a:r>
            <a:r>
              <a:rPr lang="en-CA" dirty="0" smtClean="0"/>
              <a:t> </a:t>
            </a:r>
            <a:r>
              <a:rPr lang="en-CA" dirty="0" err="1" smtClean="0"/>
              <a:t>Dolor</a:t>
            </a:r>
            <a:endParaRPr lang="en-US" dirty="0"/>
          </a:p>
        </p:txBody>
      </p:sp>
      <p:grpSp>
        <p:nvGrpSpPr>
          <p:cNvPr id="2" name="Group 1"/>
          <p:cNvGrpSpPr/>
          <p:nvPr userDrawn="1"/>
        </p:nvGrpSpPr>
        <p:grpSpPr>
          <a:xfrm>
            <a:off x="239450" y="1509714"/>
            <a:ext cx="8679129" cy="4908551"/>
            <a:chOff x="239448" y="1399371"/>
            <a:chExt cx="8679129" cy="3299632"/>
          </a:xfrm>
        </p:grpSpPr>
        <p:cxnSp>
          <p:nvCxnSpPr>
            <p:cNvPr id="22" name="Straight Connector 21"/>
            <p:cNvCxnSpPr/>
            <p:nvPr userDrawn="1"/>
          </p:nvCxnSpPr>
          <p:spPr>
            <a:xfrm rot="5400000">
              <a:off x="-1409573" y="3048392"/>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rot="5400000">
              <a:off x="7267968" y="3048392"/>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rot="5400000">
              <a:off x="317629" y="3048393"/>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rot="5400000">
              <a:off x="2061763" y="3048394"/>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rot="5400000">
              <a:off x="3788962" y="3048395"/>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rot="5400000">
              <a:off x="5533095" y="3048395"/>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grpSp>
      <p:sp>
        <p:nvSpPr>
          <p:cNvPr id="35" name="Text Placeholder 7"/>
          <p:cNvSpPr>
            <a:spLocks noGrp="1"/>
          </p:cNvSpPr>
          <p:nvPr>
            <p:ph type="body" sz="quarter" idx="22" hasCustomPrompt="1"/>
          </p:nvPr>
        </p:nvSpPr>
        <p:spPr>
          <a:xfrm>
            <a:off x="2082802" y="1456269"/>
            <a:ext cx="1543049" cy="1248833"/>
          </a:xfrm>
          <a:prstGeom prst="rect">
            <a:avLst/>
          </a:prstGeom>
        </p:spPr>
        <p:txBody>
          <a:bodyPr vert="horz" lIns="0" tIns="0" rIns="0" bIns="0"/>
          <a:lstStyle>
            <a:lvl1pPr marL="0" indent="0">
              <a:buNone/>
              <a:defRPr sz="1800" b="1" baseline="0">
                <a:solidFill>
                  <a:schemeClr val="tx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text </a:t>
            </a:r>
            <a:r>
              <a:rPr lang="en-CA" dirty="0" err="1" smtClean="0"/>
              <a:t>Lorem</a:t>
            </a:r>
            <a:r>
              <a:rPr lang="en-CA" dirty="0" smtClean="0"/>
              <a:t> </a:t>
            </a:r>
            <a:r>
              <a:rPr lang="en-CA" dirty="0" err="1" smtClean="0"/>
              <a:t>Ipsum</a:t>
            </a:r>
            <a:endParaRPr lang="en-US" dirty="0"/>
          </a:p>
        </p:txBody>
      </p:sp>
      <p:sp>
        <p:nvSpPr>
          <p:cNvPr id="37" name="Text Placeholder 7"/>
          <p:cNvSpPr>
            <a:spLocks noGrp="1"/>
          </p:cNvSpPr>
          <p:nvPr>
            <p:ph type="body" sz="quarter" idx="23" hasCustomPrompt="1"/>
          </p:nvPr>
        </p:nvSpPr>
        <p:spPr>
          <a:xfrm>
            <a:off x="3816353" y="1456269"/>
            <a:ext cx="1543049" cy="1248833"/>
          </a:xfrm>
          <a:prstGeom prst="rect">
            <a:avLst/>
          </a:prstGeom>
        </p:spPr>
        <p:txBody>
          <a:bodyPr vert="horz" lIns="0" tIns="0" rIns="0" bIns="0"/>
          <a:lstStyle>
            <a:lvl1pPr marL="0" indent="0">
              <a:buNone/>
              <a:defRPr sz="1800" b="1">
                <a:solidFill>
                  <a:schemeClr val="tx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text</a:t>
            </a:r>
            <a:br>
              <a:rPr lang="en-CA" dirty="0" smtClean="0"/>
            </a:br>
            <a:endParaRPr lang="en-US" dirty="0"/>
          </a:p>
        </p:txBody>
      </p:sp>
      <p:sp>
        <p:nvSpPr>
          <p:cNvPr id="41" name="Text Placeholder 7"/>
          <p:cNvSpPr>
            <a:spLocks noGrp="1"/>
          </p:cNvSpPr>
          <p:nvPr>
            <p:ph type="body" sz="quarter" idx="24" hasCustomPrompt="1"/>
          </p:nvPr>
        </p:nvSpPr>
        <p:spPr>
          <a:xfrm>
            <a:off x="5537204" y="1456269"/>
            <a:ext cx="1543049" cy="1248833"/>
          </a:xfrm>
          <a:prstGeom prst="rect">
            <a:avLst/>
          </a:prstGeom>
        </p:spPr>
        <p:txBody>
          <a:bodyPr vert="horz" lIns="0" tIns="0" rIns="0" bIns="0"/>
          <a:lstStyle>
            <a:lvl1pPr marL="0" indent="0">
              <a:buNone/>
              <a:defRPr sz="1800" b="1">
                <a:solidFill>
                  <a:schemeClr val="tx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text</a:t>
            </a:r>
            <a:br>
              <a:rPr lang="en-CA" dirty="0" smtClean="0"/>
            </a:br>
            <a:endParaRPr lang="en-US" dirty="0"/>
          </a:p>
        </p:txBody>
      </p:sp>
      <p:sp>
        <p:nvSpPr>
          <p:cNvPr id="47" name="Text Placeholder 7"/>
          <p:cNvSpPr>
            <a:spLocks noGrp="1"/>
          </p:cNvSpPr>
          <p:nvPr>
            <p:ph type="body" sz="quarter" idx="25" hasCustomPrompt="1"/>
          </p:nvPr>
        </p:nvSpPr>
        <p:spPr>
          <a:xfrm>
            <a:off x="7262817" y="1456269"/>
            <a:ext cx="1543049" cy="1248833"/>
          </a:xfrm>
          <a:prstGeom prst="rect">
            <a:avLst/>
          </a:prstGeom>
        </p:spPr>
        <p:txBody>
          <a:bodyPr vert="horz" lIns="0" tIns="0" rIns="0" bIns="0"/>
          <a:lstStyle>
            <a:lvl1pPr marL="0" indent="0">
              <a:buNone/>
              <a:defRPr sz="1800" b="1" baseline="0">
                <a:solidFill>
                  <a:schemeClr val="tx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text </a:t>
            </a:r>
            <a:r>
              <a:rPr lang="en-CA" dirty="0" err="1" smtClean="0"/>
              <a:t>Lorem</a:t>
            </a:r>
            <a:endParaRPr lang="en-US" dirty="0"/>
          </a:p>
        </p:txBody>
      </p:sp>
      <p:sp>
        <p:nvSpPr>
          <p:cNvPr id="28" name="Text Placeholder 117"/>
          <p:cNvSpPr txBox="1">
            <a:spLocks/>
          </p:cNvSpPr>
          <p:nvPr userDrawn="1"/>
        </p:nvSpPr>
        <p:spPr>
          <a:xfrm>
            <a:off x="203842" y="6566247"/>
            <a:ext cx="2793358" cy="92333"/>
          </a:xfrm>
          <a:prstGeom prst="rect">
            <a:avLst/>
          </a:prstGeom>
          <a:noFill/>
        </p:spPr>
        <p:txBody>
          <a:bodyPr vert="horz" wrap="square" lIns="137160" tIns="0" rIns="137160" bIns="0" rtlCol="0" anchor="t">
            <a:spAutoFit/>
          </a:bodyPr>
          <a:lstStyle>
            <a:lvl1pPr marL="0" indent="0" algn="r" defTabSz="914400" rtl="0" eaLnBrk="1" latinLnBrk="0" hangingPunct="1">
              <a:spcBef>
                <a:spcPts val="0"/>
              </a:spcBef>
              <a:buFont typeface="Arial" pitchFamily="34" charset="0"/>
              <a:buNone/>
              <a:defRPr lang="en-US" sz="600" b="1" kern="1200" cap="all" baseline="0" smtClean="0">
                <a:solidFill>
                  <a:srgbClr val="00AEEF"/>
                </a:solidFill>
                <a:latin typeface="Arial" pitchFamily="34" charset="0"/>
                <a:ea typeface="+mn-ea"/>
                <a:cs typeface="Arial" pitchFamily="34" charset="0"/>
              </a:defRPr>
            </a:lvl1pPr>
            <a:lvl2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2pPr>
            <a:lvl3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3pPr>
            <a:lvl4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4pPr>
            <a:lvl5pPr marL="0" indent="0" algn="l" defTabSz="914400" rtl="0" eaLnBrk="1" latinLnBrk="0" hangingPunct="1">
              <a:spcBef>
                <a:spcPts val="0"/>
              </a:spcBef>
              <a:buFont typeface="Arial" pitchFamily="34" charset="0"/>
              <a:buNone/>
              <a:defRPr lang="en-US" sz="4800" b="1" kern="1200" cap="all" baseline="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600" b="0" cap="none" dirty="0" smtClean="0">
                <a:solidFill>
                  <a:srgbClr val="7F7F7F"/>
                </a:solidFill>
              </a:rPr>
              <a:t>HARMAN International. </a:t>
            </a:r>
            <a:r>
              <a:rPr lang="en-US" sz="600" b="0" cap="none" baseline="0" dirty="0" smtClean="0">
                <a:solidFill>
                  <a:srgbClr val="7F7F7F"/>
                </a:solidFill>
              </a:rPr>
              <a:t> </a:t>
            </a:r>
            <a:r>
              <a:rPr lang="en-US" sz="600" b="0" cap="none" dirty="0" smtClean="0">
                <a:solidFill>
                  <a:srgbClr val="7F7F7F"/>
                </a:solidFill>
              </a:rPr>
              <a:t>Confidential.</a:t>
            </a:r>
            <a:r>
              <a:rPr lang="en-US" sz="600" b="0" cap="none" baseline="0" dirty="0" smtClean="0">
                <a:solidFill>
                  <a:srgbClr val="7F7F7F"/>
                </a:solidFill>
              </a:rPr>
              <a:t>  </a:t>
            </a:r>
            <a:r>
              <a:rPr lang="en-US" sz="600" b="0" cap="none" dirty="0" smtClean="0">
                <a:solidFill>
                  <a:srgbClr val="7F7F7F"/>
                </a:solidFill>
              </a:rPr>
              <a:t>Copyright 2015</a:t>
            </a:r>
            <a:endParaRPr lang="en-US" sz="600" b="0" cap="none" dirty="0">
              <a:solidFill>
                <a:srgbClr val="7F7F7F"/>
              </a:solidFill>
            </a:endParaRPr>
          </a:p>
        </p:txBody>
      </p:sp>
      <p:sp>
        <p:nvSpPr>
          <p:cNvPr id="31" name="Text Placeholder 7"/>
          <p:cNvSpPr>
            <a:spLocks noGrp="1"/>
          </p:cNvSpPr>
          <p:nvPr>
            <p:ph type="body" sz="quarter" idx="12" hasCustomPrompt="1"/>
          </p:nvPr>
        </p:nvSpPr>
        <p:spPr>
          <a:xfrm>
            <a:off x="342901" y="159599"/>
            <a:ext cx="6858000" cy="465667"/>
          </a:xfrm>
          <a:prstGeom prst="rect">
            <a:avLst/>
          </a:prstGeom>
        </p:spPr>
        <p:txBody>
          <a:bodyPr vert="horz" lIns="0" tIns="0" rIns="0" bIns="0"/>
          <a:lstStyle>
            <a:lvl1pPr marL="0" indent="0">
              <a:buNone/>
              <a:defRPr sz="2800" b="1" baseline="0">
                <a:solidFill>
                  <a:srgbClr val="00ADEE"/>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add page sub title</a:t>
            </a:r>
          </a:p>
        </p:txBody>
      </p:sp>
      <p:sp>
        <p:nvSpPr>
          <p:cNvPr id="33" name="Text Placeholder 7"/>
          <p:cNvSpPr>
            <a:spLocks noGrp="1"/>
          </p:cNvSpPr>
          <p:nvPr>
            <p:ph type="body" sz="quarter" idx="13" hasCustomPrompt="1"/>
          </p:nvPr>
        </p:nvSpPr>
        <p:spPr>
          <a:xfrm>
            <a:off x="342901" y="536365"/>
            <a:ext cx="6858000" cy="486251"/>
          </a:xfrm>
          <a:prstGeom prst="rect">
            <a:avLst/>
          </a:prstGeom>
        </p:spPr>
        <p:txBody>
          <a:bodyPr vert="horz" lIns="0" tIns="0" rIns="0" bIns="0"/>
          <a:lstStyle>
            <a:lvl1pPr marL="0" indent="0">
              <a:buNone/>
              <a:defRPr sz="2800" b="1" baseline="0">
                <a:solidFill>
                  <a:schemeClr val="bg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ADD PAGE TITLE</a:t>
            </a:r>
          </a:p>
        </p:txBody>
      </p:sp>
      <p:sp>
        <p:nvSpPr>
          <p:cNvPr id="34" name="Slide Number Placeholder 12"/>
          <p:cNvSpPr txBox="1">
            <a:spLocks/>
          </p:cNvSpPr>
          <p:nvPr userDrawn="1"/>
        </p:nvSpPr>
        <p:spPr>
          <a:xfrm>
            <a:off x="8788401" y="6634733"/>
            <a:ext cx="474134" cy="223267"/>
          </a:xfrm>
          <a:prstGeom prst="rect">
            <a:avLst/>
          </a:prstGeom>
        </p:spPr>
        <p:txBody>
          <a:bodyPr vert="horz" lIns="91440" tIns="0" rIns="91440" bIns="0" rtlCol="0" anchor="t"/>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6C11250-DC59-974D-AF6D-E15FCF49EBD8}" type="slidenum">
              <a:rPr lang="en-US" sz="800" smtClean="0">
                <a:solidFill>
                  <a:schemeClr val="bg1">
                    <a:lumMod val="50000"/>
                  </a:schemeClr>
                </a:solidFill>
                <a:latin typeface="Arial"/>
                <a:cs typeface="Arial"/>
              </a:rPr>
              <a:pPr algn="ctr"/>
              <a:t>‹#›</a:t>
            </a:fld>
            <a:endParaRPr lang="en-US" sz="800" dirty="0">
              <a:solidFill>
                <a:schemeClr val="bg1">
                  <a:lumMod val="50000"/>
                </a:schemeClr>
              </a:solidFill>
              <a:latin typeface="Arial"/>
              <a:cs typeface="Arial"/>
            </a:endParaRPr>
          </a:p>
        </p:txBody>
      </p:sp>
      <p:pic>
        <p:nvPicPr>
          <p:cNvPr id="21" name="Picture 20" descr="Harman TM Primary Logo Knockout 2-Colors_CMYK_CS6-01.png"/>
          <p:cNvPicPr>
            <a:picLocks noChangeAspect="1"/>
          </p:cNvPicPr>
          <p:nvPr userDrawn="1"/>
        </p:nvPicPr>
        <p:blipFill>
          <a:blip r:embed="rId3" cstate="screen"/>
          <a:srcRect/>
          <a:stretch>
            <a:fillRect/>
          </a:stretch>
        </p:blipFill>
        <p:spPr>
          <a:xfrm>
            <a:off x="7665748" y="203202"/>
            <a:ext cx="1214092" cy="663900"/>
          </a:xfrm>
          <a:prstGeom prst="rect">
            <a:avLst/>
          </a:prstGeom>
        </p:spPr>
      </p:pic>
    </p:spTree>
    <p:extLst>
      <p:ext uri="{BB962C8B-B14F-4D97-AF65-F5344CB8AC3E}">
        <p14:creationId xmlns:p14="http://schemas.microsoft.com/office/powerpoint/2010/main" val="2892431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 Column with optional text">
    <p:spTree>
      <p:nvGrpSpPr>
        <p:cNvPr id="1" name=""/>
        <p:cNvGrpSpPr/>
        <p:nvPr/>
      </p:nvGrpSpPr>
      <p:grpSpPr>
        <a:xfrm>
          <a:off x="0" y="0"/>
          <a:ext cx="0" cy="0"/>
          <a:chOff x="0" y="0"/>
          <a:chExt cx="0" cy="0"/>
        </a:xfrm>
      </p:grpSpPr>
      <p:pic>
        <p:nvPicPr>
          <p:cNvPr id="24" name="Picture 9"/>
          <p:cNvPicPr>
            <a:picLocks noChangeAspect="1"/>
          </p:cNvPicPr>
          <p:nvPr userDrawn="1"/>
        </p:nvPicPr>
        <p:blipFill>
          <a:blip r:embed="rId2" cstate="screen"/>
          <a:srcRect/>
          <a:stretch>
            <a:fillRect/>
          </a:stretch>
        </p:blipFill>
        <p:spPr bwMode="hidden">
          <a:xfrm>
            <a:off x="0" y="0"/>
            <a:ext cx="9144000" cy="1073415"/>
          </a:xfrm>
          <a:prstGeom prst="rect">
            <a:avLst/>
          </a:prstGeom>
          <a:noFill/>
          <a:ln w="9525">
            <a:noFill/>
            <a:miter lim="800000"/>
            <a:headEnd/>
            <a:tailEnd/>
          </a:ln>
        </p:spPr>
      </p:pic>
      <p:sp>
        <p:nvSpPr>
          <p:cNvPr id="28" name="Text Placeholder 117"/>
          <p:cNvSpPr txBox="1">
            <a:spLocks/>
          </p:cNvSpPr>
          <p:nvPr userDrawn="1"/>
        </p:nvSpPr>
        <p:spPr>
          <a:xfrm>
            <a:off x="203842" y="6566247"/>
            <a:ext cx="2793358" cy="92333"/>
          </a:xfrm>
          <a:prstGeom prst="rect">
            <a:avLst/>
          </a:prstGeom>
          <a:noFill/>
        </p:spPr>
        <p:txBody>
          <a:bodyPr vert="horz" wrap="square" lIns="137160" tIns="0" rIns="137160" bIns="0" rtlCol="0" anchor="t">
            <a:spAutoFit/>
          </a:bodyPr>
          <a:lstStyle>
            <a:lvl1pPr marL="0" indent="0" algn="r" defTabSz="914400" rtl="0" eaLnBrk="1" latinLnBrk="0" hangingPunct="1">
              <a:spcBef>
                <a:spcPts val="0"/>
              </a:spcBef>
              <a:buFont typeface="Arial" pitchFamily="34" charset="0"/>
              <a:buNone/>
              <a:defRPr lang="en-US" sz="600" b="1" kern="1200" cap="all" baseline="0" smtClean="0">
                <a:solidFill>
                  <a:srgbClr val="00AEEF"/>
                </a:solidFill>
                <a:latin typeface="Arial" pitchFamily="34" charset="0"/>
                <a:ea typeface="+mn-ea"/>
                <a:cs typeface="Arial" pitchFamily="34" charset="0"/>
              </a:defRPr>
            </a:lvl1pPr>
            <a:lvl2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2pPr>
            <a:lvl3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3pPr>
            <a:lvl4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4pPr>
            <a:lvl5pPr marL="0" indent="0" algn="l" defTabSz="914400" rtl="0" eaLnBrk="1" latinLnBrk="0" hangingPunct="1">
              <a:spcBef>
                <a:spcPts val="0"/>
              </a:spcBef>
              <a:buFont typeface="Arial" pitchFamily="34" charset="0"/>
              <a:buNone/>
              <a:defRPr lang="en-US" sz="4800" b="1" kern="1200" cap="all" baseline="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600" b="0" cap="none" dirty="0" smtClean="0">
                <a:solidFill>
                  <a:srgbClr val="7F7F7F"/>
                </a:solidFill>
              </a:rPr>
              <a:t>HARMAN International. </a:t>
            </a:r>
            <a:r>
              <a:rPr lang="en-US" sz="600" b="0" cap="none" baseline="0" dirty="0" smtClean="0">
                <a:solidFill>
                  <a:srgbClr val="7F7F7F"/>
                </a:solidFill>
              </a:rPr>
              <a:t> </a:t>
            </a:r>
            <a:r>
              <a:rPr lang="en-US" sz="600" b="0" cap="none" dirty="0" smtClean="0">
                <a:solidFill>
                  <a:srgbClr val="7F7F7F"/>
                </a:solidFill>
              </a:rPr>
              <a:t>Confidential.</a:t>
            </a:r>
            <a:r>
              <a:rPr lang="en-US" sz="600" b="0" cap="none" baseline="0" dirty="0" smtClean="0">
                <a:solidFill>
                  <a:srgbClr val="7F7F7F"/>
                </a:solidFill>
              </a:rPr>
              <a:t>  </a:t>
            </a:r>
            <a:r>
              <a:rPr lang="en-US" sz="600" b="0" cap="none" dirty="0" smtClean="0">
                <a:solidFill>
                  <a:srgbClr val="7F7F7F"/>
                </a:solidFill>
              </a:rPr>
              <a:t>Copyright 2015</a:t>
            </a:r>
            <a:endParaRPr lang="en-US" sz="600" b="0" cap="none" dirty="0">
              <a:solidFill>
                <a:srgbClr val="7F7F7F"/>
              </a:solidFill>
            </a:endParaRPr>
          </a:p>
        </p:txBody>
      </p:sp>
      <p:sp>
        <p:nvSpPr>
          <p:cNvPr id="31" name="Text Placeholder 7"/>
          <p:cNvSpPr>
            <a:spLocks noGrp="1"/>
          </p:cNvSpPr>
          <p:nvPr>
            <p:ph type="body" sz="quarter" idx="12" hasCustomPrompt="1"/>
          </p:nvPr>
        </p:nvSpPr>
        <p:spPr>
          <a:xfrm>
            <a:off x="342901" y="159599"/>
            <a:ext cx="6858000" cy="465667"/>
          </a:xfrm>
          <a:prstGeom prst="rect">
            <a:avLst/>
          </a:prstGeom>
        </p:spPr>
        <p:txBody>
          <a:bodyPr vert="horz" lIns="0" tIns="0" rIns="0" bIns="0"/>
          <a:lstStyle>
            <a:lvl1pPr marL="0" indent="0">
              <a:buNone/>
              <a:defRPr sz="2800" b="1" baseline="0">
                <a:solidFill>
                  <a:srgbClr val="00ADEE"/>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add page sub title</a:t>
            </a:r>
          </a:p>
        </p:txBody>
      </p:sp>
      <p:sp>
        <p:nvSpPr>
          <p:cNvPr id="33" name="Text Placeholder 7"/>
          <p:cNvSpPr>
            <a:spLocks noGrp="1"/>
          </p:cNvSpPr>
          <p:nvPr>
            <p:ph type="body" sz="quarter" idx="13" hasCustomPrompt="1"/>
          </p:nvPr>
        </p:nvSpPr>
        <p:spPr>
          <a:xfrm>
            <a:off x="342901" y="536365"/>
            <a:ext cx="6858000" cy="486251"/>
          </a:xfrm>
          <a:prstGeom prst="rect">
            <a:avLst/>
          </a:prstGeom>
        </p:spPr>
        <p:txBody>
          <a:bodyPr vert="horz" lIns="0" tIns="0" rIns="0" bIns="0"/>
          <a:lstStyle>
            <a:lvl1pPr marL="0" indent="0">
              <a:buNone/>
              <a:defRPr sz="2800" b="1" baseline="0">
                <a:solidFill>
                  <a:schemeClr val="bg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ADD PAGE TITLE</a:t>
            </a:r>
          </a:p>
        </p:txBody>
      </p:sp>
      <p:sp>
        <p:nvSpPr>
          <p:cNvPr id="34" name="Slide Number Placeholder 12"/>
          <p:cNvSpPr txBox="1">
            <a:spLocks/>
          </p:cNvSpPr>
          <p:nvPr userDrawn="1"/>
        </p:nvSpPr>
        <p:spPr>
          <a:xfrm>
            <a:off x="8788401" y="6634733"/>
            <a:ext cx="474134" cy="223267"/>
          </a:xfrm>
          <a:prstGeom prst="rect">
            <a:avLst/>
          </a:prstGeom>
        </p:spPr>
        <p:txBody>
          <a:bodyPr vert="horz" lIns="91440" tIns="0" rIns="91440" bIns="0" rtlCol="0" anchor="t"/>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6C11250-DC59-974D-AF6D-E15FCF49EBD8}" type="slidenum">
              <a:rPr lang="en-US" sz="800" smtClean="0">
                <a:solidFill>
                  <a:schemeClr val="bg1">
                    <a:lumMod val="50000"/>
                  </a:schemeClr>
                </a:solidFill>
                <a:latin typeface="Arial"/>
                <a:cs typeface="Arial"/>
              </a:rPr>
              <a:pPr algn="ctr"/>
              <a:t>‹#›</a:t>
            </a:fld>
            <a:endParaRPr lang="en-US" sz="800" dirty="0">
              <a:solidFill>
                <a:schemeClr val="bg1">
                  <a:lumMod val="50000"/>
                </a:schemeClr>
              </a:solidFill>
              <a:latin typeface="Arial"/>
              <a:cs typeface="Arial"/>
            </a:endParaRPr>
          </a:p>
        </p:txBody>
      </p:sp>
      <p:sp>
        <p:nvSpPr>
          <p:cNvPr id="36" name="Text Placeholder 7"/>
          <p:cNvSpPr>
            <a:spLocks noGrp="1"/>
          </p:cNvSpPr>
          <p:nvPr>
            <p:ph type="body" sz="quarter" idx="11"/>
          </p:nvPr>
        </p:nvSpPr>
        <p:spPr>
          <a:xfrm>
            <a:off x="349253" y="1238780"/>
            <a:ext cx="8253413" cy="338667"/>
          </a:xfrm>
          <a:prstGeom prst="rect">
            <a:avLst/>
          </a:prstGeom>
        </p:spPr>
        <p:txBody>
          <a:bodyPr vert="horz" lIns="0" tIns="0" rIns="0" bIns="0"/>
          <a:lstStyle>
            <a:lvl1pPr marL="0" indent="0">
              <a:buNone/>
              <a:defRPr sz="1800" b="1">
                <a:solidFill>
                  <a:srgbClr val="00ADEE"/>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Master text styles</a:t>
            </a:r>
            <a:endParaRPr lang="en-US" dirty="0"/>
          </a:p>
        </p:txBody>
      </p:sp>
      <p:sp>
        <p:nvSpPr>
          <p:cNvPr id="38" name="Picture Placeholder 4"/>
          <p:cNvSpPr>
            <a:spLocks noGrp="1"/>
          </p:cNvSpPr>
          <p:nvPr>
            <p:ph type="pic" sz="quarter" idx="17"/>
          </p:nvPr>
        </p:nvSpPr>
        <p:spPr>
          <a:xfrm>
            <a:off x="342900" y="2751667"/>
            <a:ext cx="1543050" cy="3653896"/>
          </a:xfrm>
          <a:prstGeom prst="rect">
            <a:avLst/>
          </a:prstGeom>
        </p:spPr>
        <p:txBody>
          <a:bodyPr vert="horz" lIns="0" tIns="0" rIns="0" bIns="0"/>
          <a:lstStyle>
            <a:lvl1pPr marL="0" indent="0">
              <a:spcBef>
                <a:spcPts val="0"/>
              </a:spcBef>
              <a:defRPr sz="1200">
                <a:latin typeface="Arial"/>
                <a:cs typeface="Arial"/>
              </a:defRPr>
            </a:lvl1pPr>
          </a:lstStyle>
          <a:p>
            <a:endParaRPr lang="en-US" dirty="0"/>
          </a:p>
        </p:txBody>
      </p:sp>
      <p:sp>
        <p:nvSpPr>
          <p:cNvPr id="39" name="Text Placeholder 7"/>
          <p:cNvSpPr>
            <a:spLocks noGrp="1"/>
          </p:cNvSpPr>
          <p:nvPr>
            <p:ph type="body" sz="quarter" idx="14" hasCustomPrompt="1"/>
          </p:nvPr>
        </p:nvSpPr>
        <p:spPr>
          <a:xfrm>
            <a:off x="349254" y="1786469"/>
            <a:ext cx="1543049" cy="1248833"/>
          </a:xfrm>
          <a:prstGeom prst="rect">
            <a:avLst/>
          </a:prstGeom>
        </p:spPr>
        <p:txBody>
          <a:bodyPr vert="horz" lIns="0" tIns="0" rIns="0" bIns="0"/>
          <a:lstStyle>
            <a:lvl1pPr marL="0" indent="0">
              <a:buNone/>
              <a:defRPr sz="1800" b="1" baseline="0">
                <a:solidFill>
                  <a:schemeClr val="tx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text </a:t>
            </a:r>
            <a:r>
              <a:rPr lang="en-CA" dirty="0" err="1" smtClean="0"/>
              <a:t>Lorem</a:t>
            </a:r>
            <a:r>
              <a:rPr lang="en-CA" dirty="0" smtClean="0"/>
              <a:t> </a:t>
            </a:r>
            <a:r>
              <a:rPr lang="en-CA" dirty="0" err="1" smtClean="0"/>
              <a:t>Ipsum</a:t>
            </a:r>
            <a:r>
              <a:rPr lang="en-CA" dirty="0" smtClean="0"/>
              <a:t> </a:t>
            </a:r>
            <a:r>
              <a:rPr lang="en-CA" dirty="0" err="1" smtClean="0"/>
              <a:t>Dolor</a:t>
            </a:r>
            <a:endParaRPr lang="en-US" dirty="0"/>
          </a:p>
        </p:txBody>
      </p:sp>
      <p:grpSp>
        <p:nvGrpSpPr>
          <p:cNvPr id="42" name="Group 41"/>
          <p:cNvGrpSpPr/>
          <p:nvPr userDrawn="1"/>
        </p:nvGrpSpPr>
        <p:grpSpPr>
          <a:xfrm>
            <a:off x="239450" y="1862671"/>
            <a:ext cx="8679129" cy="4542892"/>
            <a:chOff x="239448" y="1399371"/>
            <a:chExt cx="8679129" cy="3299632"/>
          </a:xfrm>
        </p:grpSpPr>
        <p:cxnSp>
          <p:nvCxnSpPr>
            <p:cNvPr id="43" name="Straight Connector 42"/>
            <p:cNvCxnSpPr/>
            <p:nvPr userDrawn="1"/>
          </p:nvCxnSpPr>
          <p:spPr>
            <a:xfrm rot="5400000">
              <a:off x="-1409573" y="3048392"/>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rot="5400000">
              <a:off x="7267968" y="3048392"/>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rot="5400000">
              <a:off x="317629" y="3048393"/>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rot="5400000">
              <a:off x="2061763" y="3048394"/>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userDrawn="1"/>
          </p:nvCxnSpPr>
          <p:spPr>
            <a:xfrm rot="5400000">
              <a:off x="3788962" y="3048395"/>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userDrawn="1"/>
          </p:nvCxnSpPr>
          <p:spPr>
            <a:xfrm rot="5400000">
              <a:off x="5533095" y="3048395"/>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grpSp>
      <p:sp>
        <p:nvSpPr>
          <p:cNvPr id="50" name="Text Placeholder 7"/>
          <p:cNvSpPr>
            <a:spLocks noGrp="1"/>
          </p:cNvSpPr>
          <p:nvPr>
            <p:ph type="body" sz="quarter" idx="22" hasCustomPrompt="1"/>
          </p:nvPr>
        </p:nvSpPr>
        <p:spPr>
          <a:xfrm>
            <a:off x="2082802" y="1786469"/>
            <a:ext cx="1543049" cy="1248833"/>
          </a:xfrm>
          <a:prstGeom prst="rect">
            <a:avLst/>
          </a:prstGeom>
        </p:spPr>
        <p:txBody>
          <a:bodyPr vert="horz" lIns="0" tIns="0" rIns="0" bIns="0"/>
          <a:lstStyle>
            <a:lvl1pPr marL="0" indent="0">
              <a:buNone/>
              <a:defRPr sz="1800" b="1" baseline="0">
                <a:solidFill>
                  <a:schemeClr val="tx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text </a:t>
            </a:r>
            <a:r>
              <a:rPr lang="en-CA" dirty="0" err="1" smtClean="0"/>
              <a:t>Lorem</a:t>
            </a:r>
            <a:r>
              <a:rPr lang="en-CA" dirty="0" smtClean="0"/>
              <a:t> </a:t>
            </a:r>
            <a:r>
              <a:rPr lang="en-CA" dirty="0" err="1" smtClean="0"/>
              <a:t>Ipsum</a:t>
            </a:r>
            <a:endParaRPr lang="en-US" dirty="0"/>
          </a:p>
        </p:txBody>
      </p:sp>
      <p:sp>
        <p:nvSpPr>
          <p:cNvPr id="51" name="Text Placeholder 7"/>
          <p:cNvSpPr>
            <a:spLocks noGrp="1"/>
          </p:cNvSpPr>
          <p:nvPr>
            <p:ph type="body" sz="quarter" idx="23" hasCustomPrompt="1"/>
          </p:nvPr>
        </p:nvSpPr>
        <p:spPr>
          <a:xfrm>
            <a:off x="3816353" y="1786469"/>
            <a:ext cx="1543049" cy="1248833"/>
          </a:xfrm>
          <a:prstGeom prst="rect">
            <a:avLst/>
          </a:prstGeom>
        </p:spPr>
        <p:txBody>
          <a:bodyPr vert="horz" lIns="0" tIns="0" rIns="0" bIns="0"/>
          <a:lstStyle>
            <a:lvl1pPr marL="0" indent="0">
              <a:buNone/>
              <a:defRPr sz="1800" b="1">
                <a:solidFill>
                  <a:schemeClr val="tx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text</a:t>
            </a:r>
            <a:br>
              <a:rPr lang="en-CA" dirty="0" smtClean="0"/>
            </a:br>
            <a:endParaRPr lang="en-US" dirty="0"/>
          </a:p>
        </p:txBody>
      </p:sp>
      <p:sp>
        <p:nvSpPr>
          <p:cNvPr id="52" name="Text Placeholder 7"/>
          <p:cNvSpPr>
            <a:spLocks noGrp="1"/>
          </p:cNvSpPr>
          <p:nvPr>
            <p:ph type="body" sz="quarter" idx="24" hasCustomPrompt="1"/>
          </p:nvPr>
        </p:nvSpPr>
        <p:spPr>
          <a:xfrm>
            <a:off x="5537204" y="1786469"/>
            <a:ext cx="1543049" cy="1248833"/>
          </a:xfrm>
          <a:prstGeom prst="rect">
            <a:avLst/>
          </a:prstGeom>
        </p:spPr>
        <p:txBody>
          <a:bodyPr vert="horz" lIns="0" tIns="0" rIns="0" bIns="0"/>
          <a:lstStyle>
            <a:lvl1pPr marL="0" indent="0">
              <a:buNone/>
              <a:defRPr sz="1800" b="1">
                <a:solidFill>
                  <a:schemeClr val="tx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text</a:t>
            </a:r>
            <a:br>
              <a:rPr lang="en-CA" dirty="0" smtClean="0"/>
            </a:br>
            <a:endParaRPr lang="en-US" dirty="0"/>
          </a:p>
        </p:txBody>
      </p:sp>
      <p:sp>
        <p:nvSpPr>
          <p:cNvPr id="53" name="Text Placeholder 7"/>
          <p:cNvSpPr>
            <a:spLocks noGrp="1"/>
          </p:cNvSpPr>
          <p:nvPr>
            <p:ph type="body" sz="quarter" idx="25" hasCustomPrompt="1"/>
          </p:nvPr>
        </p:nvSpPr>
        <p:spPr>
          <a:xfrm>
            <a:off x="7262817" y="1786469"/>
            <a:ext cx="1543049" cy="1248833"/>
          </a:xfrm>
          <a:prstGeom prst="rect">
            <a:avLst/>
          </a:prstGeom>
        </p:spPr>
        <p:txBody>
          <a:bodyPr vert="horz" lIns="0" tIns="0" rIns="0" bIns="0"/>
          <a:lstStyle>
            <a:lvl1pPr marL="0" indent="0">
              <a:buNone/>
              <a:defRPr sz="1800" b="1" baseline="0">
                <a:solidFill>
                  <a:schemeClr val="tx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text </a:t>
            </a:r>
            <a:r>
              <a:rPr lang="en-CA" dirty="0" err="1" smtClean="0"/>
              <a:t>Lorem</a:t>
            </a:r>
            <a:endParaRPr lang="en-US" dirty="0"/>
          </a:p>
        </p:txBody>
      </p:sp>
      <p:pic>
        <p:nvPicPr>
          <p:cNvPr id="22" name="Picture 21" descr="Harman TM Primary Logo Knockout 2-Colors_CMYK_CS6-01.png"/>
          <p:cNvPicPr>
            <a:picLocks noChangeAspect="1"/>
          </p:cNvPicPr>
          <p:nvPr userDrawn="1"/>
        </p:nvPicPr>
        <p:blipFill>
          <a:blip r:embed="rId3" cstate="screen"/>
          <a:srcRect/>
          <a:stretch>
            <a:fillRect/>
          </a:stretch>
        </p:blipFill>
        <p:spPr>
          <a:xfrm>
            <a:off x="7665748" y="203202"/>
            <a:ext cx="1214092" cy="663900"/>
          </a:xfrm>
          <a:prstGeom prst="rect">
            <a:avLst/>
          </a:prstGeom>
        </p:spPr>
      </p:pic>
    </p:spTree>
    <p:extLst>
      <p:ext uri="{BB962C8B-B14F-4D97-AF65-F5344CB8AC3E}">
        <p14:creationId xmlns:p14="http://schemas.microsoft.com/office/powerpoint/2010/main" val="3296818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55625" y="2098730"/>
            <a:ext cx="8197851" cy="3765551"/>
          </a:xfrm>
          <a:prstGeom prst="rect">
            <a:avLst/>
          </a:prstGeom>
        </p:spPr>
        <p:txBody>
          <a:bodyPr/>
          <a:lstStyle>
            <a:lvl1pPr marL="169863" indent="-169863">
              <a:buClr>
                <a:schemeClr val="accent1"/>
              </a:buClr>
              <a:buSzPct val="100000"/>
              <a:buFont typeface="Symbol" pitchFamily="18" charset="2"/>
              <a:buChar char="·"/>
              <a:defRPr sz="1600">
                <a:sym typeface="Symbol"/>
              </a:defRPr>
            </a:lvl1pPr>
            <a:lvl2pPr>
              <a:buClr>
                <a:schemeClr val="accent1"/>
              </a:buClr>
              <a:defRPr sz="1400"/>
            </a:lvl2pPr>
            <a:lvl3pPr>
              <a:buClr>
                <a:schemeClr val="accent1"/>
              </a:buClr>
              <a:defRPr sz="1200"/>
            </a:lvl3pPr>
            <a:lvl4pPr>
              <a:buClr>
                <a:schemeClr val="accent1"/>
              </a:buClr>
              <a:defRPr sz="1100"/>
            </a:lvl4pPr>
            <a:lvl5pPr>
              <a:buClr>
                <a:schemeClr val="accent1"/>
              </a:buCl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Slide Number Placeholder 12"/>
          <p:cNvSpPr txBox="1">
            <a:spLocks/>
          </p:cNvSpPr>
          <p:nvPr userDrawn="1"/>
        </p:nvSpPr>
        <p:spPr>
          <a:xfrm>
            <a:off x="8807562" y="6634734"/>
            <a:ext cx="338596" cy="145211"/>
          </a:xfrm>
          <a:prstGeom prst="rect">
            <a:avLst/>
          </a:prstGeom>
        </p:spPr>
        <p:txBody>
          <a:bodyPr vert="horz" lIns="91440" tIns="0" rIns="91440" bIns="0" rtlCol="0" anchor="t"/>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6C11250-DC59-974D-AF6D-E15FCF49EBD8}" type="slidenum">
              <a:rPr lang="en-US" sz="800" smtClean="0">
                <a:solidFill>
                  <a:schemeClr val="bg1">
                    <a:lumMod val="50000"/>
                  </a:schemeClr>
                </a:solidFill>
              </a:rPr>
              <a:pPr/>
              <a:t>‹#›</a:t>
            </a:fld>
            <a:endParaRPr lang="en-US" sz="800" dirty="0">
              <a:solidFill>
                <a:schemeClr val="bg1">
                  <a:lumMod val="50000"/>
                </a:schemeClr>
              </a:solidFill>
            </a:endParaRPr>
          </a:p>
        </p:txBody>
      </p:sp>
      <p:sp>
        <p:nvSpPr>
          <p:cNvPr id="18" name="Text Placeholder 17"/>
          <p:cNvSpPr>
            <a:spLocks noGrp="1"/>
          </p:cNvSpPr>
          <p:nvPr>
            <p:ph type="body" sz="quarter" idx="17" hasCustomPrompt="1"/>
          </p:nvPr>
        </p:nvSpPr>
        <p:spPr>
          <a:xfrm>
            <a:off x="7118343" y="178550"/>
            <a:ext cx="1777832" cy="1173655"/>
          </a:xfrm>
          <a:prstGeom prst="rect">
            <a:avLst/>
          </a:prstGeom>
        </p:spPr>
        <p:txBody>
          <a:bodyPr vert="horz" wrap="square" lIns="91440" tIns="45720" rIns="91440" bIns="45720" rtlCol="0" anchor="b" anchorCtr="0">
            <a:noAutofit/>
          </a:bodyPr>
          <a:lstStyle>
            <a:lvl1pPr>
              <a:lnSpc>
                <a:spcPct val="80000"/>
              </a:lnSpc>
              <a:defRPr lang="en-US" sz="1600" baseline="0" dirty="0" smtClean="0">
                <a:solidFill>
                  <a:schemeClr val="bg1">
                    <a:lumMod val="65000"/>
                  </a:schemeClr>
                </a:solidFill>
                <a:latin typeface="Arial Black"/>
                <a:cs typeface="Arial Black"/>
              </a:defRPr>
            </a:lvl1pPr>
          </a:lstStyle>
          <a:p>
            <a:pPr marL="0" lvl="0" indent="0">
              <a:lnSpc>
                <a:spcPct val="80000"/>
              </a:lnSpc>
              <a:buFont typeface="Arial" pitchFamily="34" charset="0"/>
              <a:buNone/>
            </a:pPr>
            <a:r>
              <a:rPr lang="en-US" dirty="0" smtClean="0"/>
              <a:t>CLICK TO EDIT MASTER TEXT STYLES</a:t>
            </a:r>
          </a:p>
        </p:txBody>
      </p:sp>
      <p:sp>
        <p:nvSpPr>
          <p:cNvPr id="11" name="Text Placeholder 117"/>
          <p:cNvSpPr txBox="1">
            <a:spLocks/>
          </p:cNvSpPr>
          <p:nvPr userDrawn="1"/>
        </p:nvSpPr>
        <p:spPr>
          <a:xfrm>
            <a:off x="2930109" y="6650911"/>
            <a:ext cx="3289543" cy="92333"/>
          </a:xfrm>
          <a:prstGeom prst="rect">
            <a:avLst/>
          </a:prstGeom>
          <a:noFill/>
        </p:spPr>
        <p:txBody>
          <a:bodyPr vert="horz" wrap="square" lIns="137160" tIns="0" rIns="137160" bIns="0" rtlCol="0" anchor="t">
            <a:spAutoFit/>
          </a:bodyPr>
          <a:lstStyle>
            <a:lvl1pPr marL="0" indent="0" algn="r" defTabSz="914400" rtl="0" eaLnBrk="1" latinLnBrk="0" hangingPunct="1">
              <a:spcBef>
                <a:spcPts val="0"/>
              </a:spcBef>
              <a:buFont typeface="Arial" pitchFamily="34" charset="0"/>
              <a:buNone/>
              <a:defRPr lang="en-US" sz="600" b="1" kern="1200" cap="all" baseline="0" smtClean="0">
                <a:solidFill>
                  <a:srgbClr val="00AEEF"/>
                </a:solidFill>
                <a:latin typeface="Arial" pitchFamily="34" charset="0"/>
                <a:ea typeface="+mn-ea"/>
                <a:cs typeface="Arial" pitchFamily="34" charset="0"/>
              </a:defRPr>
            </a:lvl1pPr>
            <a:lvl2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2pPr>
            <a:lvl3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3pPr>
            <a:lvl4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4pPr>
            <a:lvl5pPr marL="0" indent="0" algn="l" defTabSz="914400" rtl="0" eaLnBrk="1" latinLnBrk="0" hangingPunct="1">
              <a:spcBef>
                <a:spcPts val="0"/>
              </a:spcBef>
              <a:buFont typeface="Arial" pitchFamily="34" charset="0"/>
              <a:buNone/>
              <a:defRPr lang="en-US" sz="4800" b="1" kern="1200" cap="all" baseline="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600" dirty="0" smtClean="0">
                <a:solidFill>
                  <a:srgbClr val="7F7F7F"/>
                </a:solidFill>
              </a:rPr>
              <a:t>Harman International. </a:t>
            </a:r>
            <a:r>
              <a:rPr lang="en-US" sz="600" baseline="0" dirty="0" smtClean="0">
                <a:solidFill>
                  <a:srgbClr val="7F7F7F"/>
                </a:solidFill>
              </a:rPr>
              <a:t> </a:t>
            </a:r>
            <a:r>
              <a:rPr lang="en-US" sz="600" dirty="0" smtClean="0">
                <a:solidFill>
                  <a:srgbClr val="7F7F7F"/>
                </a:solidFill>
              </a:rPr>
              <a:t>CONFIDENTIAL.</a:t>
            </a:r>
            <a:r>
              <a:rPr lang="en-US" sz="600" baseline="0" dirty="0" smtClean="0">
                <a:solidFill>
                  <a:srgbClr val="7F7F7F"/>
                </a:solidFill>
              </a:rPr>
              <a:t>  </a:t>
            </a:r>
            <a:r>
              <a:rPr lang="en-US" sz="600" dirty="0" smtClean="0">
                <a:solidFill>
                  <a:srgbClr val="7F7F7F"/>
                </a:solidFill>
              </a:rPr>
              <a:t>COPYRIGHT 2013.</a:t>
            </a:r>
            <a:endParaRPr lang="en-US" sz="600" dirty="0">
              <a:solidFill>
                <a:srgbClr val="7F7F7F"/>
              </a:solidFill>
            </a:endParaRPr>
          </a:p>
        </p:txBody>
      </p:sp>
      <p:sp>
        <p:nvSpPr>
          <p:cNvPr id="13" name="Title Placeholder 1"/>
          <p:cNvSpPr>
            <a:spLocks noGrp="1"/>
          </p:cNvSpPr>
          <p:nvPr>
            <p:ph type="title" hasCustomPrompt="1"/>
          </p:nvPr>
        </p:nvSpPr>
        <p:spPr>
          <a:xfrm>
            <a:off x="469901" y="78986"/>
            <a:ext cx="6935735" cy="1317095"/>
          </a:xfrm>
          <a:prstGeom prst="rect">
            <a:avLst/>
          </a:prstGeom>
          <a:ln>
            <a:noFill/>
          </a:ln>
        </p:spPr>
        <p:txBody>
          <a:bodyPr vert="horz" lIns="91440" tIns="45720" rIns="91440" bIns="45720" rtlCol="0" anchor="b" anchorCtr="0">
            <a:noAutofit/>
          </a:bodyPr>
          <a:lstStyle>
            <a:lvl1pPr algn="l">
              <a:defRPr lang="en-US" dirty="0"/>
            </a:lvl1pPr>
          </a:lstStyle>
          <a:p>
            <a:pPr lvl="0" algn="l">
              <a:lnSpc>
                <a:spcPct val="90000"/>
              </a:lnSpc>
            </a:pPr>
            <a:r>
              <a:rPr lang="en-US" dirty="0" smtClean="0"/>
              <a:t>CLICK TO EDIT </a:t>
            </a:r>
            <a:br>
              <a:rPr lang="en-US" dirty="0" smtClean="0"/>
            </a:br>
            <a:r>
              <a:rPr lang="en-US" dirty="0" smtClean="0"/>
              <a:t>MASTER TITLE STYLE</a:t>
            </a:r>
            <a:endParaRPr lang="en-US" dirty="0"/>
          </a:p>
        </p:txBody>
      </p:sp>
    </p:spTree>
    <p:extLst>
      <p:ext uri="{BB962C8B-B14F-4D97-AF65-F5344CB8AC3E}">
        <p14:creationId xmlns:p14="http://schemas.microsoft.com/office/powerpoint/2010/main" val="365389858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55625" y="2098730"/>
            <a:ext cx="8197851" cy="3765551"/>
          </a:xfrm>
          <a:prstGeom prst="rect">
            <a:avLst/>
          </a:prstGeom>
        </p:spPr>
        <p:txBody>
          <a:bodyPr/>
          <a:lstStyle>
            <a:lvl1pPr marL="169863" indent="-169863">
              <a:buClr>
                <a:schemeClr val="accent1"/>
              </a:buClr>
              <a:buSzPct val="100000"/>
              <a:buFont typeface="Symbol" pitchFamily="18" charset="2"/>
              <a:buChar char="·"/>
              <a:defRPr sz="1600">
                <a:sym typeface="Symbol"/>
              </a:defRPr>
            </a:lvl1pPr>
            <a:lvl2pPr>
              <a:buClr>
                <a:schemeClr val="accent1"/>
              </a:buClr>
              <a:defRPr sz="1400"/>
            </a:lvl2pPr>
            <a:lvl3pPr>
              <a:buClr>
                <a:schemeClr val="accent1"/>
              </a:buClr>
              <a:defRPr sz="1200"/>
            </a:lvl3pPr>
            <a:lvl4pPr>
              <a:buClr>
                <a:schemeClr val="accent1"/>
              </a:buClr>
              <a:defRPr sz="1100"/>
            </a:lvl4pPr>
            <a:lvl5pPr>
              <a:buClr>
                <a:schemeClr val="accent1"/>
              </a:buCl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Slide Number Placeholder 12"/>
          <p:cNvSpPr txBox="1">
            <a:spLocks/>
          </p:cNvSpPr>
          <p:nvPr userDrawn="1"/>
        </p:nvSpPr>
        <p:spPr>
          <a:xfrm>
            <a:off x="8807562" y="6634734"/>
            <a:ext cx="338596" cy="145211"/>
          </a:xfrm>
          <a:prstGeom prst="rect">
            <a:avLst/>
          </a:prstGeom>
        </p:spPr>
        <p:txBody>
          <a:bodyPr vert="horz" lIns="91440" tIns="0" rIns="91440" bIns="0" rtlCol="0" anchor="t"/>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6C11250-DC59-974D-AF6D-E15FCF49EBD8}" type="slidenum">
              <a:rPr lang="en-US" sz="800" smtClean="0">
                <a:solidFill>
                  <a:schemeClr val="bg1">
                    <a:lumMod val="50000"/>
                  </a:schemeClr>
                </a:solidFill>
              </a:rPr>
              <a:pPr/>
              <a:t>‹#›</a:t>
            </a:fld>
            <a:endParaRPr lang="en-US" sz="800" dirty="0">
              <a:solidFill>
                <a:schemeClr val="bg1">
                  <a:lumMod val="50000"/>
                </a:schemeClr>
              </a:solidFill>
            </a:endParaRPr>
          </a:p>
        </p:txBody>
      </p:sp>
      <p:sp>
        <p:nvSpPr>
          <p:cNvPr id="18" name="Text Placeholder 17"/>
          <p:cNvSpPr>
            <a:spLocks noGrp="1"/>
          </p:cNvSpPr>
          <p:nvPr>
            <p:ph type="body" sz="quarter" idx="17" hasCustomPrompt="1"/>
          </p:nvPr>
        </p:nvSpPr>
        <p:spPr>
          <a:xfrm>
            <a:off x="7118343" y="178550"/>
            <a:ext cx="1777832" cy="1173655"/>
          </a:xfrm>
          <a:prstGeom prst="rect">
            <a:avLst/>
          </a:prstGeom>
        </p:spPr>
        <p:txBody>
          <a:bodyPr vert="horz" wrap="square" lIns="91440" tIns="45720" rIns="91440" bIns="45720" rtlCol="0" anchor="b" anchorCtr="0">
            <a:noAutofit/>
          </a:bodyPr>
          <a:lstStyle>
            <a:lvl1pPr>
              <a:lnSpc>
                <a:spcPct val="80000"/>
              </a:lnSpc>
              <a:defRPr lang="en-US" sz="1600" baseline="0" dirty="0" smtClean="0">
                <a:solidFill>
                  <a:schemeClr val="bg1">
                    <a:lumMod val="65000"/>
                  </a:schemeClr>
                </a:solidFill>
                <a:latin typeface="Arial Black"/>
                <a:cs typeface="Arial Black"/>
              </a:defRPr>
            </a:lvl1pPr>
          </a:lstStyle>
          <a:p>
            <a:pPr marL="0" lvl="0" indent="0">
              <a:lnSpc>
                <a:spcPct val="80000"/>
              </a:lnSpc>
              <a:buFont typeface="Arial" pitchFamily="34" charset="0"/>
              <a:buNone/>
            </a:pPr>
            <a:r>
              <a:rPr lang="en-US" dirty="0" smtClean="0"/>
              <a:t>CLICK TO EDIT MASTER TEXT STYLES</a:t>
            </a:r>
          </a:p>
        </p:txBody>
      </p:sp>
      <p:sp>
        <p:nvSpPr>
          <p:cNvPr id="11" name="Text Placeholder 117"/>
          <p:cNvSpPr txBox="1">
            <a:spLocks/>
          </p:cNvSpPr>
          <p:nvPr userDrawn="1"/>
        </p:nvSpPr>
        <p:spPr>
          <a:xfrm>
            <a:off x="2930109" y="6650911"/>
            <a:ext cx="3289543" cy="92333"/>
          </a:xfrm>
          <a:prstGeom prst="rect">
            <a:avLst/>
          </a:prstGeom>
          <a:noFill/>
        </p:spPr>
        <p:txBody>
          <a:bodyPr vert="horz" wrap="square" lIns="137160" tIns="0" rIns="137160" bIns="0" rtlCol="0" anchor="t">
            <a:spAutoFit/>
          </a:bodyPr>
          <a:lstStyle>
            <a:lvl1pPr marL="0" indent="0" algn="r" defTabSz="914400" rtl="0" eaLnBrk="1" latinLnBrk="0" hangingPunct="1">
              <a:spcBef>
                <a:spcPts val="0"/>
              </a:spcBef>
              <a:buFont typeface="Arial" pitchFamily="34" charset="0"/>
              <a:buNone/>
              <a:defRPr lang="en-US" sz="600" b="1" kern="1200" cap="all" baseline="0" smtClean="0">
                <a:solidFill>
                  <a:srgbClr val="00AEEF"/>
                </a:solidFill>
                <a:latin typeface="Arial" pitchFamily="34" charset="0"/>
                <a:ea typeface="+mn-ea"/>
                <a:cs typeface="Arial" pitchFamily="34" charset="0"/>
              </a:defRPr>
            </a:lvl1pPr>
            <a:lvl2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2pPr>
            <a:lvl3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3pPr>
            <a:lvl4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4pPr>
            <a:lvl5pPr marL="0" indent="0" algn="l" defTabSz="914400" rtl="0" eaLnBrk="1" latinLnBrk="0" hangingPunct="1">
              <a:spcBef>
                <a:spcPts val="0"/>
              </a:spcBef>
              <a:buFont typeface="Arial" pitchFamily="34" charset="0"/>
              <a:buNone/>
              <a:defRPr lang="en-US" sz="4800" b="1" kern="1200" cap="all" baseline="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600" dirty="0" smtClean="0">
                <a:solidFill>
                  <a:srgbClr val="7F7F7F"/>
                </a:solidFill>
              </a:rPr>
              <a:t>Harman International. </a:t>
            </a:r>
            <a:r>
              <a:rPr lang="en-US" sz="600" baseline="0" dirty="0" smtClean="0">
                <a:solidFill>
                  <a:srgbClr val="7F7F7F"/>
                </a:solidFill>
              </a:rPr>
              <a:t> </a:t>
            </a:r>
            <a:r>
              <a:rPr lang="en-US" sz="600" dirty="0" smtClean="0">
                <a:solidFill>
                  <a:srgbClr val="7F7F7F"/>
                </a:solidFill>
              </a:rPr>
              <a:t>CONFIDENTIAL.</a:t>
            </a:r>
            <a:r>
              <a:rPr lang="en-US" sz="600" baseline="0" dirty="0" smtClean="0">
                <a:solidFill>
                  <a:srgbClr val="7F7F7F"/>
                </a:solidFill>
              </a:rPr>
              <a:t>  </a:t>
            </a:r>
            <a:r>
              <a:rPr lang="en-US" sz="600" dirty="0" smtClean="0">
                <a:solidFill>
                  <a:srgbClr val="7F7F7F"/>
                </a:solidFill>
              </a:rPr>
              <a:t>COPYRIGHT 2013.</a:t>
            </a:r>
            <a:endParaRPr lang="en-US" sz="600" dirty="0">
              <a:solidFill>
                <a:srgbClr val="7F7F7F"/>
              </a:solidFill>
            </a:endParaRPr>
          </a:p>
        </p:txBody>
      </p:sp>
      <p:sp>
        <p:nvSpPr>
          <p:cNvPr id="13" name="Title Placeholder 1"/>
          <p:cNvSpPr>
            <a:spLocks noGrp="1"/>
          </p:cNvSpPr>
          <p:nvPr>
            <p:ph type="title" hasCustomPrompt="1"/>
          </p:nvPr>
        </p:nvSpPr>
        <p:spPr>
          <a:xfrm>
            <a:off x="469901" y="78986"/>
            <a:ext cx="6935735" cy="1317095"/>
          </a:xfrm>
          <a:prstGeom prst="rect">
            <a:avLst/>
          </a:prstGeom>
          <a:ln>
            <a:noFill/>
          </a:ln>
        </p:spPr>
        <p:txBody>
          <a:bodyPr vert="horz" lIns="91440" tIns="45720" rIns="91440" bIns="45720" rtlCol="0" anchor="b" anchorCtr="0">
            <a:noAutofit/>
          </a:bodyPr>
          <a:lstStyle>
            <a:lvl1pPr algn="l">
              <a:defRPr lang="en-US" dirty="0"/>
            </a:lvl1pPr>
          </a:lstStyle>
          <a:p>
            <a:pPr lvl="0" algn="l">
              <a:lnSpc>
                <a:spcPct val="90000"/>
              </a:lnSpc>
            </a:pPr>
            <a:r>
              <a:rPr lang="en-US" dirty="0" smtClean="0"/>
              <a:t>CLICK TO EDIT </a:t>
            </a:r>
            <a:br>
              <a:rPr lang="en-US" dirty="0" smtClean="0"/>
            </a:br>
            <a:r>
              <a:rPr lang="en-US" dirty="0" smtClean="0"/>
              <a:t>MASTER TITLE STYLE</a:t>
            </a:r>
            <a:endParaRPr lang="en-US" dirty="0"/>
          </a:p>
        </p:txBody>
      </p:sp>
    </p:spTree>
    <p:extLst>
      <p:ext uri="{BB962C8B-B14F-4D97-AF65-F5344CB8AC3E}">
        <p14:creationId xmlns:p14="http://schemas.microsoft.com/office/powerpoint/2010/main" val="365389858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55625" y="2098730"/>
            <a:ext cx="8197851" cy="3765551"/>
          </a:xfrm>
          <a:prstGeom prst="rect">
            <a:avLst/>
          </a:prstGeom>
        </p:spPr>
        <p:txBody>
          <a:bodyPr/>
          <a:lstStyle>
            <a:lvl1pPr marL="169863" indent="-169863">
              <a:buClr>
                <a:schemeClr val="accent1"/>
              </a:buClr>
              <a:buSzPct val="100000"/>
              <a:buFont typeface="Symbol" pitchFamily="18" charset="2"/>
              <a:buChar char="·"/>
              <a:defRPr sz="1600">
                <a:sym typeface="Symbol"/>
              </a:defRPr>
            </a:lvl1pPr>
            <a:lvl2pPr>
              <a:buClr>
                <a:schemeClr val="accent1"/>
              </a:buClr>
              <a:defRPr sz="1400"/>
            </a:lvl2pPr>
            <a:lvl3pPr>
              <a:buClr>
                <a:schemeClr val="accent1"/>
              </a:buClr>
              <a:defRPr sz="1200"/>
            </a:lvl3pPr>
            <a:lvl4pPr>
              <a:buClr>
                <a:schemeClr val="accent1"/>
              </a:buClr>
              <a:defRPr sz="1100"/>
            </a:lvl4pPr>
            <a:lvl5pPr>
              <a:buClr>
                <a:schemeClr val="accent1"/>
              </a:buCl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Slide Number Placeholder 12"/>
          <p:cNvSpPr txBox="1">
            <a:spLocks/>
          </p:cNvSpPr>
          <p:nvPr userDrawn="1"/>
        </p:nvSpPr>
        <p:spPr>
          <a:xfrm>
            <a:off x="8807562" y="6634734"/>
            <a:ext cx="338596" cy="145211"/>
          </a:xfrm>
          <a:prstGeom prst="rect">
            <a:avLst/>
          </a:prstGeom>
        </p:spPr>
        <p:txBody>
          <a:bodyPr vert="horz" lIns="91440" tIns="0" rIns="91440" bIns="0" rtlCol="0" anchor="t"/>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6C11250-DC59-974D-AF6D-E15FCF49EBD8}" type="slidenum">
              <a:rPr lang="en-US" sz="800" smtClean="0">
                <a:solidFill>
                  <a:schemeClr val="bg1">
                    <a:lumMod val="50000"/>
                  </a:schemeClr>
                </a:solidFill>
              </a:rPr>
              <a:pPr/>
              <a:t>‹#›</a:t>
            </a:fld>
            <a:endParaRPr lang="en-US" sz="800" dirty="0">
              <a:solidFill>
                <a:schemeClr val="bg1">
                  <a:lumMod val="50000"/>
                </a:schemeClr>
              </a:solidFill>
            </a:endParaRPr>
          </a:p>
        </p:txBody>
      </p:sp>
      <p:sp>
        <p:nvSpPr>
          <p:cNvPr id="18" name="Text Placeholder 17"/>
          <p:cNvSpPr>
            <a:spLocks noGrp="1"/>
          </p:cNvSpPr>
          <p:nvPr>
            <p:ph type="body" sz="quarter" idx="17" hasCustomPrompt="1"/>
          </p:nvPr>
        </p:nvSpPr>
        <p:spPr>
          <a:xfrm>
            <a:off x="7118343" y="178550"/>
            <a:ext cx="1777832" cy="1173655"/>
          </a:xfrm>
          <a:prstGeom prst="rect">
            <a:avLst/>
          </a:prstGeom>
        </p:spPr>
        <p:txBody>
          <a:bodyPr vert="horz" wrap="square" lIns="91440" tIns="45720" rIns="91440" bIns="45720" rtlCol="0" anchor="b" anchorCtr="0">
            <a:noAutofit/>
          </a:bodyPr>
          <a:lstStyle>
            <a:lvl1pPr>
              <a:lnSpc>
                <a:spcPct val="80000"/>
              </a:lnSpc>
              <a:defRPr lang="en-US" sz="1600" baseline="0" dirty="0" smtClean="0">
                <a:solidFill>
                  <a:schemeClr val="bg1">
                    <a:lumMod val="65000"/>
                  </a:schemeClr>
                </a:solidFill>
                <a:latin typeface="Arial Black"/>
                <a:cs typeface="Arial Black"/>
              </a:defRPr>
            </a:lvl1pPr>
          </a:lstStyle>
          <a:p>
            <a:pPr marL="0" lvl="0" indent="0">
              <a:lnSpc>
                <a:spcPct val="80000"/>
              </a:lnSpc>
              <a:buFont typeface="Arial" pitchFamily="34" charset="0"/>
              <a:buNone/>
            </a:pPr>
            <a:r>
              <a:rPr lang="en-US" dirty="0" smtClean="0"/>
              <a:t>CLICK TO EDIT MASTER TEXT STYLES</a:t>
            </a:r>
          </a:p>
        </p:txBody>
      </p:sp>
      <p:sp>
        <p:nvSpPr>
          <p:cNvPr id="11" name="Text Placeholder 117"/>
          <p:cNvSpPr txBox="1">
            <a:spLocks/>
          </p:cNvSpPr>
          <p:nvPr userDrawn="1"/>
        </p:nvSpPr>
        <p:spPr>
          <a:xfrm>
            <a:off x="2930109" y="6650911"/>
            <a:ext cx="3289543" cy="92333"/>
          </a:xfrm>
          <a:prstGeom prst="rect">
            <a:avLst/>
          </a:prstGeom>
          <a:noFill/>
        </p:spPr>
        <p:txBody>
          <a:bodyPr vert="horz" wrap="square" lIns="137160" tIns="0" rIns="137160" bIns="0" rtlCol="0" anchor="t">
            <a:spAutoFit/>
          </a:bodyPr>
          <a:lstStyle>
            <a:lvl1pPr marL="0" indent="0" algn="r" defTabSz="914400" rtl="0" eaLnBrk="1" latinLnBrk="0" hangingPunct="1">
              <a:spcBef>
                <a:spcPts val="0"/>
              </a:spcBef>
              <a:buFont typeface="Arial" pitchFamily="34" charset="0"/>
              <a:buNone/>
              <a:defRPr lang="en-US" sz="600" b="1" kern="1200" cap="all" baseline="0" smtClean="0">
                <a:solidFill>
                  <a:srgbClr val="00AEEF"/>
                </a:solidFill>
                <a:latin typeface="Arial" pitchFamily="34" charset="0"/>
                <a:ea typeface="+mn-ea"/>
                <a:cs typeface="Arial" pitchFamily="34" charset="0"/>
              </a:defRPr>
            </a:lvl1pPr>
            <a:lvl2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2pPr>
            <a:lvl3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3pPr>
            <a:lvl4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4pPr>
            <a:lvl5pPr marL="0" indent="0" algn="l" defTabSz="914400" rtl="0" eaLnBrk="1" latinLnBrk="0" hangingPunct="1">
              <a:spcBef>
                <a:spcPts val="0"/>
              </a:spcBef>
              <a:buFont typeface="Arial" pitchFamily="34" charset="0"/>
              <a:buNone/>
              <a:defRPr lang="en-US" sz="4800" b="1" kern="1200" cap="all" baseline="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600" dirty="0" smtClean="0">
                <a:solidFill>
                  <a:srgbClr val="7F7F7F"/>
                </a:solidFill>
              </a:rPr>
              <a:t>Harman International. </a:t>
            </a:r>
            <a:r>
              <a:rPr lang="en-US" sz="600" baseline="0" dirty="0" smtClean="0">
                <a:solidFill>
                  <a:srgbClr val="7F7F7F"/>
                </a:solidFill>
              </a:rPr>
              <a:t> </a:t>
            </a:r>
            <a:r>
              <a:rPr lang="en-US" sz="600" dirty="0" smtClean="0">
                <a:solidFill>
                  <a:srgbClr val="7F7F7F"/>
                </a:solidFill>
              </a:rPr>
              <a:t>CONFIDENTIAL.</a:t>
            </a:r>
            <a:r>
              <a:rPr lang="en-US" sz="600" baseline="0" dirty="0" smtClean="0">
                <a:solidFill>
                  <a:srgbClr val="7F7F7F"/>
                </a:solidFill>
              </a:rPr>
              <a:t>  </a:t>
            </a:r>
            <a:r>
              <a:rPr lang="en-US" sz="600" dirty="0" smtClean="0">
                <a:solidFill>
                  <a:srgbClr val="7F7F7F"/>
                </a:solidFill>
              </a:rPr>
              <a:t>COPYRIGHT 2013.</a:t>
            </a:r>
            <a:endParaRPr lang="en-US" sz="600" dirty="0">
              <a:solidFill>
                <a:srgbClr val="7F7F7F"/>
              </a:solidFill>
            </a:endParaRPr>
          </a:p>
        </p:txBody>
      </p:sp>
      <p:sp>
        <p:nvSpPr>
          <p:cNvPr id="13" name="Title Placeholder 1"/>
          <p:cNvSpPr>
            <a:spLocks noGrp="1"/>
          </p:cNvSpPr>
          <p:nvPr>
            <p:ph type="title" hasCustomPrompt="1"/>
          </p:nvPr>
        </p:nvSpPr>
        <p:spPr>
          <a:xfrm>
            <a:off x="469901" y="78986"/>
            <a:ext cx="6935735" cy="1317095"/>
          </a:xfrm>
          <a:prstGeom prst="rect">
            <a:avLst/>
          </a:prstGeom>
          <a:ln>
            <a:noFill/>
          </a:ln>
        </p:spPr>
        <p:txBody>
          <a:bodyPr vert="horz" lIns="91440" tIns="45720" rIns="91440" bIns="45720" rtlCol="0" anchor="b" anchorCtr="0">
            <a:noAutofit/>
          </a:bodyPr>
          <a:lstStyle>
            <a:lvl1pPr algn="l">
              <a:defRPr lang="en-US" dirty="0"/>
            </a:lvl1pPr>
          </a:lstStyle>
          <a:p>
            <a:pPr lvl="0" algn="l">
              <a:lnSpc>
                <a:spcPct val="90000"/>
              </a:lnSpc>
            </a:pPr>
            <a:r>
              <a:rPr lang="en-US" dirty="0" smtClean="0"/>
              <a:t>CLICK TO EDIT </a:t>
            </a:r>
            <a:br>
              <a:rPr lang="en-US" dirty="0" smtClean="0"/>
            </a:br>
            <a:r>
              <a:rPr lang="en-US" dirty="0" smtClean="0"/>
              <a:t>MASTER TITLE STYLE</a:t>
            </a:r>
            <a:endParaRPr lang="en-US" dirty="0"/>
          </a:p>
        </p:txBody>
      </p:sp>
    </p:spTree>
    <p:extLst>
      <p:ext uri="{BB962C8B-B14F-4D97-AF65-F5344CB8AC3E}">
        <p14:creationId xmlns:p14="http://schemas.microsoft.com/office/powerpoint/2010/main" val="365389858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55625" y="2098730"/>
            <a:ext cx="8197851" cy="3765551"/>
          </a:xfrm>
          <a:prstGeom prst="rect">
            <a:avLst/>
          </a:prstGeom>
        </p:spPr>
        <p:txBody>
          <a:bodyPr/>
          <a:lstStyle>
            <a:lvl1pPr marL="169863" indent="-169863">
              <a:buClr>
                <a:schemeClr val="accent1"/>
              </a:buClr>
              <a:buSzPct val="100000"/>
              <a:buFont typeface="Symbol" pitchFamily="18" charset="2"/>
              <a:buChar char="·"/>
              <a:defRPr sz="1600">
                <a:sym typeface="Symbol"/>
              </a:defRPr>
            </a:lvl1pPr>
            <a:lvl2pPr>
              <a:buClr>
                <a:schemeClr val="accent1"/>
              </a:buClr>
              <a:defRPr sz="1400"/>
            </a:lvl2pPr>
            <a:lvl3pPr>
              <a:buClr>
                <a:schemeClr val="accent1"/>
              </a:buClr>
              <a:defRPr sz="1200"/>
            </a:lvl3pPr>
            <a:lvl4pPr>
              <a:buClr>
                <a:schemeClr val="accent1"/>
              </a:buClr>
              <a:defRPr sz="1100"/>
            </a:lvl4pPr>
            <a:lvl5pPr>
              <a:buClr>
                <a:schemeClr val="accent1"/>
              </a:buCl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Slide Number Placeholder 12"/>
          <p:cNvSpPr txBox="1">
            <a:spLocks/>
          </p:cNvSpPr>
          <p:nvPr userDrawn="1"/>
        </p:nvSpPr>
        <p:spPr>
          <a:xfrm>
            <a:off x="8807562" y="6634734"/>
            <a:ext cx="338596" cy="145211"/>
          </a:xfrm>
          <a:prstGeom prst="rect">
            <a:avLst/>
          </a:prstGeom>
        </p:spPr>
        <p:txBody>
          <a:bodyPr vert="horz" lIns="91440" tIns="0" rIns="91440" bIns="0" rtlCol="0" anchor="t"/>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6C11250-DC59-974D-AF6D-E15FCF49EBD8}" type="slidenum">
              <a:rPr lang="en-US" sz="800" smtClean="0">
                <a:solidFill>
                  <a:schemeClr val="bg1">
                    <a:lumMod val="50000"/>
                  </a:schemeClr>
                </a:solidFill>
              </a:rPr>
              <a:pPr/>
              <a:t>‹#›</a:t>
            </a:fld>
            <a:endParaRPr lang="en-US" sz="800" dirty="0">
              <a:solidFill>
                <a:schemeClr val="bg1">
                  <a:lumMod val="50000"/>
                </a:schemeClr>
              </a:solidFill>
            </a:endParaRPr>
          </a:p>
        </p:txBody>
      </p:sp>
      <p:sp>
        <p:nvSpPr>
          <p:cNvPr id="18" name="Text Placeholder 17"/>
          <p:cNvSpPr>
            <a:spLocks noGrp="1"/>
          </p:cNvSpPr>
          <p:nvPr>
            <p:ph type="body" sz="quarter" idx="17" hasCustomPrompt="1"/>
          </p:nvPr>
        </p:nvSpPr>
        <p:spPr>
          <a:xfrm>
            <a:off x="7118343" y="178550"/>
            <a:ext cx="1777832" cy="1173655"/>
          </a:xfrm>
          <a:prstGeom prst="rect">
            <a:avLst/>
          </a:prstGeom>
        </p:spPr>
        <p:txBody>
          <a:bodyPr vert="horz" wrap="square" lIns="91440" tIns="45720" rIns="91440" bIns="45720" rtlCol="0" anchor="b" anchorCtr="0">
            <a:noAutofit/>
          </a:bodyPr>
          <a:lstStyle>
            <a:lvl1pPr>
              <a:lnSpc>
                <a:spcPct val="80000"/>
              </a:lnSpc>
              <a:defRPr lang="en-US" sz="1600" baseline="0" dirty="0" smtClean="0">
                <a:solidFill>
                  <a:schemeClr val="bg1">
                    <a:lumMod val="65000"/>
                  </a:schemeClr>
                </a:solidFill>
                <a:latin typeface="Arial Black"/>
                <a:cs typeface="Arial Black"/>
              </a:defRPr>
            </a:lvl1pPr>
          </a:lstStyle>
          <a:p>
            <a:pPr marL="0" lvl="0" indent="0">
              <a:lnSpc>
                <a:spcPct val="80000"/>
              </a:lnSpc>
              <a:buFont typeface="Arial" pitchFamily="34" charset="0"/>
              <a:buNone/>
            </a:pPr>
            <a:r>
              <a:rPr lang="en-US" dirty="0" smtClean="0"/>
              <a:t>CLICK TO EDIT MASTER TEXT STYLES</a:t>
            </a:r>
          </a:p>
        </p:txBody>
      </p:sp>
      <p:sp>
        <p:nvSpPr>
          <p:cNvPr id="11" name="Text Placeholder 117"/>
          <p:cNvSpPr txBox="1">
            <a:spLocks/>
          </p:cNvSpPr>
          <p:nvPr userDrawn="1"/>
        </p:nvSpPr>
        <p:spPr>
          <a:xfrm>
            <a:off x="2930109" y="6650911"/>
            <a:ext cx="3289543" cy="92333"/>
          </a:xfrm>
          <a:prstGeom prst="rect">
            <a:avLst/>
          </a:prstGeom>
          <a:noFill/>
        </p:spPr>
        <p:txBody>
          <a:bodyPr vert="horz" wrap="square" lIns="137160" tIns="0" rIns="137160" bIns="0" rtlCol="0" anchor="t">
            <a:spAutoFit/>
          </a:bodyPr>
          <a:lstStyle>
            <a:lvl1pPr marL="0" indent="0" algn="r" defTabSz="914400" rtl="0" eaLnBrk="1" latinLnBrk="0" hangingPunct="1">
              <a:spcBef>
                <a:spcPts val="0"/>
              </a:spcBef>
              <a:buFont typeface="Arial" pitchFamily="34" charset="0"/>
              <a:buNone/>
              <a:defRPr lang="en-US" sz="600" b="1" kern="1200" cap="all" baseline="0" smtClean="0">
                <a:solidFill>
                  <a:srgbClr val="00AEEF"/>
                </a:solidFill>
                <a:latin typeface="Arial" pitchFamily="34" charset="0"/>
                <a:ea typeface="+mn-ea"/>
                <a:cs typeface="Arial" pitchFamily="34" charset="0"/>
              </a:defRPr>
            </a:lvl1pPr>
            <a:lvl2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2pPr>
            <a:lvl3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3pPr>
            <a:lvl4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4pPr>
            <a:lvl5pPr marL="0" indent="0" algn="l" defTabSz="914400" rtl="0" eaLnBrk="1" latinLnBrk="0" hangingPunct="1">
              <a:spcBef>
                <a:spcPts val="0"/>
              </a:spcBef>
              <a:buFont typeface="Arial" pitchFamily="34" charset="0"/>
              <a:buNone/>
              <a:defRPr lang="en-US" sz="4800" b="1" kern="1200" cap="all" baseline="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600" dirty="0" smtClean="0">
                <a:solidFill>
                  <a:srgbClr val="7F7F7F"/>
                </a:solidFill>
              </a:rPr>
              <a:t>Harman International. </a:t>
            </a:r>
            <a:r>
              <a:rPr lang="en-US" sz="600" baseline="0" dirty="0" smtClean="0">
                <a:solidFill>
                  <a:srgbClr val="7F7F7F"/>
                </a:solidFill>
              </a:rPr>
              <a:t> </a:t>
            </a:r>
            <a:r>
              <a:rPr lang="en-US" sz="600" dirty="0" smtClean="0">
                <a:solidFill>
                  <a:srgbClr val="7F7F7F"/>
                </a:solidFill>
              </a:rPr>
              <a:t>CONFIDENTIAL.</a:t>
            </a:r>
            <a:r>
              <a:rPr lang="en-US" sz="600" baseline="0" dirty="0" smtClean="0">
                <a:solidFill>
                  <a:srgbClr val="7F7F7F"/>
                </a:solidFill>
              </a:rPr>
              <a:t>  </a:t>
            </a:r>
            <a:r>
              <a:rPr lang="en-US" sz="600" dirty="0" smtClean="0">
                <a:solidFill>
                  <a:srgbClr val="7F7F7F"/>
                </a:solidFill>
              </a:rPr>
              <a:t>COPYRIGHT 2013.</a:t>
            </a:r>
            <a:endParaRPr lang="en-US" sz="600" dirty="0">
              <a:solidFill>
                <a:srgbClr val="7F7F7F"/>
              </a:solidFill>
            </a:endParaRPr>
          </a:p>
        </p:txBody>
      </p:sp>
      <p:sp>
        <p:nvSpPr>
          <p:cNvPr id="13" name="Title Placeholder 1"/>
          <p:cNvSpPr>
            <a:spLocks noGrp="1"/>
          </p:cNvSpPr>
          <p:nvPr>
            <p:ph type="title" hasCustomPrompt="1"/>
          </p:nvPr>
        </p:nvSpPr>
        <p:spPr>
          <a:xfrm>
            <a:off x="469901" y="78986"/>
            <a:ext cx="6935735" cy="1317095"/>
          </a:xfrm>
          <a:prstGeom prst="rect">
            <a:avLst/>
          </a:prstGeom>
          <a:ln>
            <a:noFill/>
          </a:ln>
        </p:spPr>
        <p:txBody>
          <a:bodyPr vert="horz" lIns="91440" tIns="45720" rIns="91440" bIns="45720" rtlCol="0" anchor="b" anchorCtr="0">
            <a:noAutofit/>
          </a:bodyPr>
          <a:lstStyle>
            <a:lvl1pPr algn="l">
              <a:defRPr lang="en-US" dirty="0"/>
            </a:lvl1pPr>
          </a:lstStyle>
          <a:p>
            <a:pPr lvl="0" algn="l">
              <a:lnSpc>
                <a:spcPct val="90000"/>
              </a:lnSpc>
            </a:pPr>
            <a:r>
              <a:rPr lang="en-US" dirty="0" smtClean="0"/>
              <a:t>CLICK TO EDIT </a:t>
            </a:r>
            <a:br>
              <a:rPr lang="en-US" dirty="0" smtClean="0"/>
            </a:br>
            <a:r>
              <a:rPr lang="en-US" dirty="0" smtClean="0"/>
              <a:t>MASTER TITLE STYLE</a:t>
            </a:r>
            <a:endParaRPr lang="en-US" dirty="0"/>
          </a:p>
        </p:txBody>
      </p:sp>
    </p:spTree>
    <p:extLst>
      <p:ext uri="{BB962C8B-B14F-4D97-AF65-F5344CB8AC3E}">
        <p14:creationId xmlns:p14="http://schemas.microsoft.com/office/powerpoint/2010/main" val="365389858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55625" y="2098730"/>
            <a:ext cx="8197851" cy="3765551"/>
          </a:xfrm>
          <a:prstGeom prst="rect">
            <a:avLst/>
          </a:prstGeom>
        </p:spPr>
        <p:txBody>
          <a:bodyPr/>
          <a:lstStyle>
            <a:lvl1pPr marL="169863" indent="-169863">
              <a:buClr>
                <a:schemeClr val="accent1"/>
              </a:buClr>
              <a:buSzPct val="100000"/>
              <a:buFont typeface="Symbol" pitchFamily="18" charset="2"/>
              <a:buChar char="·"/>
              <a:defRPr sz="1600">
                <a:sym typeface="Symbol"/>
              </a:defRPr>
            </a:lvl1pPr>
            <a:lvl2pPr>
              <a:buClr>
                <a:schemeClr val="accent1"/>
              </a:buClr>
              <a:defRPr sz="1400"/>
            </a:lvl2pPr>
            <a:lvl3pPr>
              <a:buClr>
                <a:schemeClr val="accent1"/>
              </a:buClr>
              <a:defRPr sz="1200"/>
            </a:lvl3pPr>
            <a:lvl4pPr>
              <a:buClr>
                <a:schemeClr val="accent1"/>
              </a:buClr>
              <a:defRPr sz="1100"/>
            </a:lvl4pPr>
            <a:lvl5pPr>
              <a:buClr>
                <a:schemeClr val="accent1"/>
              </a:buCl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Slide Number Placeholder 12"/>
          <p:cNvSpPr txBox="1">
            <a:spLocks/>
          </p:cNvSpPr>
          <p:nvPr userDrawn="1"/>
        </p:nvSpPr>
        <p:spPr>
          <a:xfrm>
            <a:off x="8807562" y="6634734"/>
            <a:ext cx="338596" cy="145211"/>
          </a:xfrm>
          <a:prstGeom prst="rect">
            <a:avLst/>
          </a:prstGeom>
        </p:spPr>
        <p:txBody>
          <a:bodyPr vert="horz" lIns="91440" tIns="0" rIns="91440" bIns="0" rtlCol="0" anchor="t"/>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6C11250-DC59-974D-AF6D-E15FCF49EBD8}" type="slidenum">
              <a:rPr lang="en-US" sz="800" smtClean="0">
                <a:solidFill>
                  <a:schemeClr val="bg1">
                    <a:lumMod val="50000"/>
                  </a:schemeClr>
                </a:solidFill>
              </a:rPr>
              <a:pPr/>
              <a:t>‹#›</a:t>
            </a:fld>
            <a:endParaRPr lang="en-US" sz="800" dirty="0">
              <a:solidFill>
                <a:schemeClr val="bg1">
                  <a:lumMod val="50000"/>
                </a:schemeClr>
              </a:solidFill>
            </a:endParaRPr>
          </a:p>
        </p:txBody>
      </p:sp>
      <p:sp>
        <p:nvSpPr>
          <p:cNvPr id="18" name="Text Placeholder 17"/>
          <p:cNvSpPr>
            <a:spLocks noGrp="1"/>
          </p:cNvSpPr>
          <p:nvPr>
            <p:ph type="body" sz="quarter" idx="17" hasCustomPrompt="1"/>
          </p:nvPr>
        </p:nvSpPr>
        <p:spPr>
          <a:xfrm>
            <a:off x="7118343" y="178550"/>
            <a:ext cx="1777832" cy="1173655"/>
          </a:xfrm>
          <a:prstGeom prst="rect">
            <a:avLst/>
          </a:prstGeom>
        </p:spPr>
        <p:txBody>
          <a:bodyPr vert="horz" wrap="square" lIns="91440" tIns="45720" rIns="91440" bIns="45720" rtlCol="0" anchor="b" anchorCtr="0">
            <a:noAutofit/>
          </a:bodyPr>
          <a:lstStyle>
            <a:lvl1pPr>
              <a:lnSpc>
                <a:spcPct val="80000"/>
              </a:lnSpc>
              <a:defRPr lang="en-US" sz="1600" baseline="0" dirty="0" smtClean="0">
                <a:solidFill>
                  <a:schemeClr val="bg1">
                    <a:lumMod val="65000"/>
                  </a:schemeClr>
                </a:solidFill>
                <a:latin typeface="Arial Black"/>
                <a:cs typeface="Arial Black"/>
              </a:defRPr>
            </a:lvl1pPr>
          </a:lstStyle>
          <a:p>
            <a:pPr marL="0" lvl="0" indent="0">
              <a:lnSpc>
                <a:spcPct val="80000"/>
              </a:lnSpc>
              <a:buFont typeface="Arial" pitchFamily="34" charset="0"/>
              <a:buNone/>
            </a:pPr>
            <a:r>
              <a:rPr lang="en-US" dirty="0" smtClean="0"/>
              <a:t>CLICK TO EDIT MASTER TEXT STYLES</a:t>
            </a:r>
          </a:p>
        </p:txBody>
      </p:sp>
      <p:sp>
        <p:nvSpPr>
          <p:cNvPr id="11" name="Text Placeholder 117"/>
          <p:cNvSpPr txBox="1">
            <a:spLocks/>
          </p:cNvSpPr>
          <p:nvPr userDrawn="1"/>
        </p:nvSpPr>
        <p:spPr>
          <a:xfrm>
            <a:off x="2930109" y="6650911"/>
            <a:ext cx="3289543" cy="92333"/>
          </a:xfrm>
          <a:prstGeom prst="rect">
            <a:avLst/>
          </a:prstGeom>
          <a:noFill/>
        </p:spPr>
        <p:txBody>
          <a:bodyPr vert="horz" wrap="square" lIns="137160" tIns="0" rIns="137160" bIns="0" rtlCol="0" anchor="t">
            <a:spAutoFit/>
          </a:bodyPr>
          <a:lstStyle>
            <a:lvl1pPr marL="0" indent="0" algn="r" defTabSz="914400" rtl="0" eaLnBrk="1" latinLnBrk="0" hangingPunct="1">
              <a:spcBef>
                <a:spcPts val="0"/>
              </a:spcBef>
              <a:buFont typeface="Arial" pitchFamily="34" charset="0"/>
              <a:buNone/>
              <a:defRPr lang="en-US" sz="600" b="1" kern="1200" cap="all" baseline="0" smtClean="0">
                <a:solidFill>
                  <a:srgbClr val="00AEEF"/>
                </a:solidFill>
                <a:latin typeface="Arial" pitchFamily="34" charset="0"/>
                <a:ea typeface="+mn-ea"/>
                <a:cs typeface="Arial" pitchFamily="34" charset="0"/>
              </a:defRPr>
            </a:lvl1pPr>
            <a:lvl2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2pPr>
            <a:lvl3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3pPr>
            <a:lvl4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4pPr>
            <a:lvl5pPr marL="0" indent="0" algn="l" defTabSz="914400" rtl="0" eaLnBrk="1" latinLnBrk="0" hangingPunct="1">
              <a:spcBef>
                <a:spcPts val="0"/>
              </a:spcBef>
              <a:buFont typeface="Arial" pitchFamily="34" charset="0"/>
              <a:buNone/>
              <a:defRPr lang="en-US" sz="4800" b="1" kern="1200" cap="all" baseline="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600" dirty="0" smtClean="0">
                <a:solidFill>
                  <a:srgbClr val="7F7F7F"/>
                </a:solidFill>
              </a:rPr>
              <a:t>Harman International. </a:t>
            </a:r>
            <a:r>
              <a:rPr lang="en-US" sz="600" baseline="0" dirty="0" smtClean="0">
                <a:solidFill>
                  <a:srgbClr val="7F7F7F"/>
                </a:solidFill>
              </a:rPr>
              <a:t> </a:t>
            </a:r>
            <a:r>
              <a:rPr lang="en-US" sz="600" dirty="0" smtClean="0">
                <a:solidFill>
                  <a:srgbClr val="7F7F7F"/>
                </a:solidFill>
              </a:rPr>
              <a:t>CONFIDENTIAL.</a:t>
            </a:r>
            <a:r>
              <a:rPr lang="en-US" sz="600" baseline="0" dirty="0" smtClean="0">
                <a:solidFill>
                  <a:srgbClr val="7F7F7F"/>
                </a:solidFill>
              </a:rPr>
              <a:t>  </a:t>
            </a:r>
            <a:r>
              <a:rPr lang="en-US" sz="600" dirty="0" smtClean="0">
                <a:solidFill>
                  <a:srgbClr val="7F7F7F"/>
                </a:solidFill>
              </a:rPr>
              <a:t>COPYRIGHT 2013.</a:t>
            </a:r>
            <a:endParaRPr lang="en-US" sz="600" dirty="0">
              <a:solidFill>
                <a:srgbClr val="7F7F7F"/>
              </a:solidFill>
            </a:endParaRPr>
          </a:p>
        </p:txBody>
      </p:sp>
      <p:sp>
        <p:nvSpPr>
          <p:cNvPr id="13" name="Title Placeholder 1"/>
          <p:cNvSpPr>
            <a:spLocks noGrp="1"/>
          </p:cNvSpPr>
          <p:nvPr>
            <p:ph type="title" hasCustomPrompt="1"/>
          </p:nvPr>
        </p:nvSpPr>
        <p:spPr>
          <a:xfrm>
            <a:off x="469901" y="78986"/>
            <a:ext cx="6935735" cy="1317095"/>
          </a:xfrm>
          <a:prstGeom prst="rect">
            <a:avLst/>
          </a:prstGeom>
          <a:ln>
            <a:noFill/>
          </a:ln>
        </p:spPr>
        <p:txBody>
          <a:bodyPr vert="horz" lIns="91440" tIns="45720" rIns="91440" bIns="45720" rtlCol="0" anchor="b" anchorCtr="0">
            <a:noAutofit/>
          </a:bodyPr>
          <a:lstStyle>
            <a:lvl1pPr algn="l">
              <a:defRPr lang="en-US" dirty="0"/>
            </a:lvl1pPr>
          </a:lstStyle>
          <a:p>
            <a:pPr lvl="0" algn="l">
              <a:lnSpc>
                <a:spcPct val="90000"/>
              </a:lnSpc>
            </a:pPr>
            <a:r>
              <a:rPr lang="en-US" dirty="0" smtClean="0"/>
              <a:t>CLICK TO EDIT </a:t>
            </a:r>
            <a:br>
              <a:rPr lang="en-US" dirty="0" smtClean="0"/>
            </a:br>
            <a:r>
              <a:rPr lang="en-US" dirty="0" smtClean="0"/>
              <a:t>MASTER TITLE STYLE</a:t>
            </a:r>
            <a:endParaRPr lang="en-US" dirty="0"/>
          </a:p>
        </p:txBody>
      </p:sp>
    </p:spTree>
    <p:extLst>
      <p:ext uri="{BB962C8B-B14F-4D97-AF65-F5344CB8AC3E}">
        <p14:creationId xmlns:p14="http://schemas.microsoft.com/office/powerpoint/2010/main" val="365389858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55625" y="2098730"/>
            <a:ext cx="8197851" cy="3765551"/>
          </a:xfrm>
          <a:prstGeom prst="rect">
            <a:avLst/>
          </a:prstGeom>
        </p:spPr>
        <p:txBody>
          <a:bodyPr/>
          <a:lstStyle>
            <a:lvl1pPr marL="169863" indent="-169863">
              <a:buClr>
                <a:schemeClr val="accent1"/>
              </a:buClr>
              <a:buSzPct val="100000"/>
              <a:buFont typeface="Symbol" pitchFamily="18" charset="2"/>
              <a:buChar char="·"/>
              <a:defRPr sz="1600">
                <a:sym typeface="Symbol"/>
              </a:defRPr>
            </a:lvl1pPr>
            <a:lvl2pPr>
              <a:buClr>
                <a:schemeClr val="accent1"/>
              </a:buClr>
              <a:defRPr sz="1400"/>
            </a:lvl2pPr>
            <a:lvl3pPr>
              <a:buClr>
                <a:schemeClr val="accent1"/>
              </a:buClr>
              <a:defRPr sz="1200"/>
            </a:lvl3pPr>
            <a:lvl4pPr>
              <a:buClr>
                <a:schemeClr val="accent1"/>
              </a:buClr>
              <a:defRPr sz="1100"/>
            </a:lvl4pPr>
            <a:lvl5pPr>
              <a:buClr>
                <a:schemeClr val="accent1"/>
              </a:buCl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Slide Number Placeholder 12"/>
          <p:cNvSpPr txBox="1">
            <a:spLocks/>
          </p:cNvSpPr>
          <p:nvPr userDrawn="1"/>
        </p:nvSpPr>
        <p:spPr>
          <a:xfrm>
            <a:off x="8807562" y="6634734"/>
            <a:ext cx="338596" cy="145211"/>
          </a:xfrm>
          <a:prstGeom prst="rect">
            <a:avLst/>
          </a:prstGeom>
        </p:spPr>
        <p:txBody>
          <a:bodyPr vert="horz" lIns="91440" tIns="0" rIns="91440" bIns="0" rtlCol="0" anchor="t"/>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6C11250-DC59-974D-AF6D-E15FCF49EBD8}" type="slidenum">
              <a:rPr lang="en-US" sz="800" smtClean="0">
                <a:solidFill>
                  <a:schemeClr val="bg1">
                    <a:lumMod val="50000"/>
                  </a:schemeClr>
                </a:solidFill>
              </a:rPr>
              <a:pPr/>
              <a:t>‹#›</a:t>
            </a:fld>
            <a:endParaRPr lang="en-US" sz="800" dirty="0">
              <a:solidFill>
                <a:schemeClr val="bg1">
                  <a:lumMod val="50000"/>
                </a:schemeClr>
              </a:solidFill>
            </a:endParaRPr>
          </a:p>
        </p:txBody>
      </p:sp>
      <p:sp>
        <p:nvSpPr>
          <p:cNvPr id="18" name="Text Placeholder 17"/>
          <p:cNvSpPr>
            <a:spLocks noGrp="1"/>
          </p:cNvSpPr>
          <p:nvPr>
            <p:ph type="body" sz="quarter" idx="17" hasCustomPrompt="1"/>
          </p:nvPr>
        </p:nvSpPr>
        <p:spPr>
          <a:xfrm>
            <a:off x="7118343" y="178550"/>
            <a:ext cx="1777832" cy="1173655"/>
          </a:xfrm>
          <a:prstGeom prst="rect">
            <a:avLst/>
          </a:prstGeom>
        </p:spPr>
        <p:txBody>
          <a:bodyPr vert="horz" wrap="square" lIns="91440" tIns="45720" rIns="91440" bIns="45720" rtlCol="0" anchor="b" anchorCtr="0">
            <a:noAutofit/>
          </a:bodyPr>
          <a:lstStyle>
            <a:lvl1pPr>
              <a:lnSpc>
                <a:spcPct val="80000"/>
              </a:lnSpc>
              <a:defRPr lang="en-US" sz="1600" baseline="0" dirty="0" smtClean="0">
                <a:solidFill>
                  <a:schemeClr val="bg1">
                    <a:lumMod val="65000"/>
                  </a:schemeClr>
                </a:solidFill>
                <a:latin typeface="Arial Black"/>
                <a:cs typeface="Arial Black"/>
              </a:defRPr>
            </a:lvl1pPr>
          </a:lstStyle>
          <a:p>
            <a:pPr marL="0" lvl="0" indent="0">
              <a:lnSpc>
                <a:spcPct val="80000"/>
              </a:lnSpc>
              <a:buFont typeface="Arial" pitchFamily="34" charset="0"/>
              <a:buNone/>
            </a:pPr>
            <a:r>
              <a:rPr lang="en-US" dirty="0" smtClean="0"/>
              <a:t>CLICK TO EDIT MASTER TEXT STYLES</a:t>
            </a:r>
          </a:p>
        </p:txBody>
      </p:sp>
      <p:sp>
        <p:nvSpPr>
          <p:cNvPr id="11" name="Text Placeholder 117"/>
          <p:cNvSpPr txBox="1">
            <a:spLocks/>
          </p:cNvSpPr>
          <p:nvPr userDrawn="1"/>
        </p:nvSpPr>
        <p:spPr>
          <a:xfrm>
            <a:off x="2930109" y="6650911"/>
            <a:ext cx="3289543" cy="92333"/>
          </a:xfrm>
          <a:prstGeom prst="rect">
            <a:avLst/>
          </a:prstGeom>
          <a:noFill/>
        </p:spPr>
        <p:txBody>
          <a:bodyPr vert="horz" wrap="square" lIns="137160" tIns="0" rIns="137160" bIns="0" rtlCol="0" anchor="t">
            <a:spAutoFit/>
          </a:bodyPr>
          <a:lstStyle>
            <a:lvl1pPr marL="0" indent="0" algn="r" defTabSz="914400" rtl="0" eaLnBrk="1" latinLnBrk="0" hangingPunct="1">
              <a:spcBef>
                <a:spcPts val="0"/>
              </a:spcBef>
              <a:buFont typeface="Arial" pitchFamily="34" charset="0"/>
              <a:buNone/>
              <a:defRPr lang="en-US" sz="600" b="1" kern="1200" cap="all" baseline="0" smtClean="0">
                <a:solidFill>
                  <a:srgbClr val="00AEEF"/>
                </a:solidFill>
                <a:latin typeface="Arial" pitchFamily="34" charset="0"/>
                <a:ea typeface="+mn-ea"/>
                <a:cs typeface="Arial" pitchFamily="34" charset="0"/>
              </a:defRPr>
            </a:lvl1pPr>
            <a:lvl2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2pPr>
            <a:lvl3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3pPr>
            <a:lvl4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4pPr>
            <a:lvl5pPr marL="0" indent="0" algn="l" defTabSz="914400" rtl="0" eaLnBrk="1" latinLnBrk="0" hangingPunct="1">
              <a:spcBef>
                <a:spcPts val="0"/>
              </a:spcBef>
              <a:buFont typeface="Arial" pitchFamily="34" charset="0"/>
              <a:buNone/>
              <a:defRPr lang="en-US" sz="4800" b="1" kern="1200" cap="all" baseline="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600" dirty="0" smtClean="0">
                <a:solidFill>
                  <a:srgbClr val="7F7F7F"/>
                </a:solidFill>
              </a:rPr>
              <a:t>Harman International. </a:t>
            </a:r>
            <a:r>
              <a:rPr lang="en-US" sz="600" baseline="0" dirty="0" smtClean="0">
                <a:solidFill>
                  <a:srgbClr val="7F7F7F"/>
                </a:solidFill>
              </a:rPr>
              <a:t> </a:t>
            </a:r>
            <a:r>
              <a:rPr lang="en-US" sz="600" dirty="0" smtClean="0">
                <a:solidFill>
                  <a:srgbClr val="7F7F7F"/>
                </a:solidFill>
              </a:rPr>
              <a:t>CONFIDENTIAL.</a:t>
            </a:r>
            <a:r>
              <a:rPr lang="en-US" sz="600" baseline="0" dirty="0" smtClean="0">
                <a:solidFill>
                  <a:srgbClr val="7F7F7F"/>
                </a:solidFill>
              </a:rPr>
              <a:t>  </a:t>
            </a:r>
            <a:r>
              <a:rPr lang="en-US" sz="600" dirty="0" smtClean="0">
                <a:solidFill>
                  <a:srgbClr val="7F7F7F"/>
                </a:solidFill>
              </a:rPr>
              <a:t>COPYRIGHT 2013.</a:t>
            </a:r>
            <a:endParaRPr lang="en-US" sz="600" dirty="0">
              <a:solidFill>
                <a:srgbClr val="7F7F7F"/>
              </a:solidFill>
            </a:endParaRPr>
          </a:p>
        </p:txBody>
      </p:sp>
      <p:sp>
        <p:nvSpPr>
          <p:cNvPr id="13" name="Title Placeholder 1"/>
          <p:cNvSpPr>
            <a:spLocks noGrp="1"/>
          </p:cNvSpPr>
          <p:nvPr>
            <p:ph type="title" hasCustomPrompt="1"/>
          </p:nvPr>
        </p:nvSpPr>
        <p:spPr>
          <a:xfrm>
            <a:off x="469901" y="78986"/>
            <a:ext cx="6935735" cy="1317095"/>
          </a:xfrm>
          <a:prstGeom prst="rect">
            <a:avLst/>
          </a:prstGeom>
          <a:ln>
            <a:noFill/>
          </a:ln>
        </p:spPr>
        <p:txBody>
          <a:bodyPr vert="horz" lIns="91440" tIns="45720" rIns="91440" bIns="45720" rtlCol="0" anchor="b" anchorCtr="0">
            <a:noAutofit/>
          </a:bodyPr>
          <a:lstStyle>
            <a:lvl1pPr algn="l">
              <a:defRPr lang="en-US" dirty="0"/>
            </a:lvl1pPr>
          </a:lstStyle>
          <a:p>
            <a:pPr lvl="0" algn="l">
              <a:lnSpc>
                <a:spcPct val="90000"/>
              </a:lnSpc>
            </a:pPr>
            <a:r>
              <a:rPr lang="en-US" dirty="0" smtClean="0"/>
              <a:t>CLICK TO EDIT </a:t>
            </a:r>
            <a:br>
              <a:rPr lang="en-US" dirty="0" smtClean="0"/>
            </a:br>
            <a:r>
              <a:rPr lang="en-US" dirty="0" smtClean="0"/>
              <a:t>MASTER TITLE STYLE</a:t>
            </a:r>
            <a:endParaRPr lang="en-US" dirty="0"/>
          </a:p>
        </p:txBody>
      </p:sp>
    </p:spTree>
    <p:extLst>
      <p:ext uri="{BB962C8B-B14F-4D97-AF65-F5344CB8AC3E}">
        <p14:creationId xmlns:p14="http://schemas.microsoft.com/office/powerpoint/2010/main" val="365389858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bwMode="hidden">
          <a:xfrm>
            <a:off x="0" y="0"/>
            <a:ext cx="9144000" cy="4025735"/>
          </a:xfrm>
          <a:prstGeom prst="rect">
            <a:avLst/>
          </a:prstGeom>
        </p:spPr>
      </p:pic>
      <p:sp>
        <p:nvSpPr>
          <p:cNvPr id="19" name="TextBox 18"/>
          <p:cNvSpPr txBox="1"/>
          <p:nvPr userDrawn="1"/>
        </p:nvSpPr>
        <p:spPr>
          <a:xfrm>
            <a:off x="-245533" y="-27093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8996808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55625" y="2098730"/>
            <a:ext cx="8197851" cy="3765551"/>
          </a:xfrm>
          <a:prstGeom prst="rect">
            <a:avLst/>
          </a:prstGeom>
        </p:spPr>
        <p:txBody>
          <a:bodyPr/>
          <a:lstStyle>
            <a:lvl1pPr marL="169863" indent="-169863">
              <a:buClr>
                <a:schemeClr val="accent1"/>
              </a:buClr>
              <a:buSzPct val="100000"/>
              <a:buFont typeface="Symbol" pitchFamily="18" charset="2"/>
              <a:buChar char="·"/>
              <a:defRPr sz="1600">
                <a:sym typeface="Symbol"/>
              </a:defRPr>
            </a:lvl1pPr>
            <a:lvl2pPr>
              <a:buClr>
                <a:schemeClr val="accent1"/>
              </a:buClr>
              <a:defRPr sz="1400"/>
            </a:lvl2pPr>
            <a:lvl3pPr>
              <a:buClr>
                <a:schemeClr val="accent1"/>
              </a:buClr>
              <a:defRPr sz="1200"/>
            </a:lvl3pPr>
            <a:lvl4pPr>
              <a:buClr>
                <a:schemeClr val="accent1"/>
              </a:buClr>
              <a:defRPr sz="1100"/>
            </a:lvl4pPr>
            <a:lvl5pPr>
              <a:buClr>
                <a:schemeClr val="accent1"/>
              </a:buCl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Slide Number Placeholder 12"/>
          <p:cNvSpPr txBox="1">
            <a:spLocks/>
          </p:cNvSpPr>
          <p:nvPr userDrawn="1"/>
        </p:nvSpPr>
        <p:spPr>
          <a:xfrm>
            <a:off x="8807562" y="6634734"/>
            <a:ext cx="338596" cy="145211"/>
          </a:xfrm>
          <a:prstGeom prst="rect">
            <a:avLst/>
          </a:prstGeom>
        </p:spPr>
        <p:txBody>
          <a:bodyPr vert="horz" lIns="91440" tIns="0" rIns="91440" bIns="0" rtlCol="0" anchor="t"/>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6C11250-DC59-974D-AF6D-E15FCF49EBD8}" type="slidenum">
              <a:rPr lang="en-US" sz="800" smtClean="0">
                <a:solidFill>
                  <a:schemeClr val="bg1">
                    <a:lumMod val="50000"/>
                  </a:schemeClr>
                </a:solidFill>
              </a:rPr>
              <a:pPr/>
              <a:t>‹#›</a:t>
            </a:fld>
            <a:endParaRPr lang="en-US" sz="800" dirty="0">
              <a:solidFill>
                <a:schemeClr val="bg1">
                  <a:lumMod val="50000"/>
                </a:schemeClr>
              </a:solidFill>
            </a:endParaRPr>
          </a:p>
        </p:txBody>
      </p:sp>
      <p:sp>
        <p:nvSpPr>
          <p:cNvPr id="18" name="Text Placeholder 17"/>
          <p:cNvSpPr>
            <a:spLocks noGrp="1"/>
          </p:cNvSpPr>
          <p:nvPr>
            <p:ph type="body" sz="quarter" idx="17" hasCustomPrompt="1"/>
          </p:nvPr>
        </p:nvSpPr>
        <p:spPr>
          <a:xfrm>
            <a:off x="7118343" y="178550"/>
            <a:ext cx="1777832" cy="1173655"/>
          </a:xfrm>
          <a:prstGeom prst="rect">
            <a:avLst/>
          </a:prstGeom>
        </p:spPr>
        <p:txBody>
          <a:bodyPr vert="horz" wrap="square" lIns="91440" tIns="45720" rIns="91440" bIns="45720" rtlCol="0" anchor="b" anchorCtr="0">
            <a:noAutofit/>
          </a:bodyPr>
          <a:lstStyle>
            <a:lvl1pPr>
              <a:lnSpc>
                <a:spcPct val="80000"/>
              </a:lnSpc>
              <a:defRPr lang="en-US" sz="1600" baseline="0" dirty="0" smtClean="0">
                <a:solidFill>
                  <a:schemeClr val="bg1">
                    <a:lumMod val="65000"/>
                  </a:schemeClr>
                </a:solidFill>
                <a:latin typeface="Arial Black"/>
                <a:cs typeface="Arial Black"/>
              </a:defRPr>
            </a:lvl1pPr>
          </a:lstStyle>
          <a:p>
            <a:pPr marL="0" lvl="0" indent="0">
              <a:lnSpc>
                <a:spcPct val="80000"/>
              </a:lnSpc>
              <a:buFont typeface="Arial" pitchFamily="34" charset="0"/>
              <a:buNone/>
            </a:pPr>
            <a:r>
              <a:rPr lang="en-US" dirty="0" smtClean="0"/>
              <a:t>CLICK TO EDIT MASTER TEXT STYLES</a:t>
            </a:r>
          </a:p>
        </p:txBody>
      </p:sp>
      <p:sp>
        <p:nvSpPr>
          <p:cNvPr id="11" name="Text Placeholder 117"/>
          <p:cNvSpPr txBox="1">
            <a:spLocks/>
          </p:cNvSpPr>
          <p:nvPr userDrawn="1"/>
        </p:nvSpPr>
        <p:spPr>
          <a:xfrm>
            <a:off x="2930109" y="6650911"/>
            <a:ext cx="3289543" cy="92333"/>
          </a:xfrm>
          <a:prstGeom prst="rect">
            <a:avLst/>
          </a:prstGeom>
          <a:noFill/>
        </p:spPr>
        <p:txBody>
          <a:bodyPr vert="horz" wrap="square" lIns="137160" tIns="0" rIns="137160" bIns="0" rtlCol="0" anchor="t">
            <a:spAutoFit/>
          </a:bodyPr>
          <a:lstStyle>
            <a:lvl1pPr marL="0" indent="0" algn="r" defTabSz="914400" rtl="0" eaLnBrk="1" latinLnBrk="0" hangingPunct="1">
              <a:spcBef>
                <a:spcPts val="0"/>
              </a:spcBef>
              <a:buFont typeface="Arial" pitchFamily="34" charset="0"/>
              <a:buNone/>
              <a:defRPr lang="en-US" sz="600" b="1" kern="1200" cap="all" baseline="0" smtClean="0">
                <a:solidFill>
                  <a:srgbClr val="00AEEF"/>
                </a:solidFill>
                <a:latin typeface="Arial" pitchFamily="34" charset="0"/>
                <a:ea typeface="+mn-ea"/>
                <a:cs typeface="Arial" pitchFamily="34" charset="0"/>
              </a:defRPr>
            </a:lvl1pPr>
            <a:lvl2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2pPr>
            <a:lvl3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3pPr>
            <a:lvl4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4pPr>
            <a:lvl5pPr marL="0" indent="0" algn="l" defTabSz="914400" rtl="0" eaLnBrk="1" latinLnBrk="0" hangingPunct="1">
              <a:spcBef>
                <a:spcPts val="0"/>
              </a:spcBef>
              <a:buFont typeface="Arial" pitchFamily="34" charset="0"/>
              <a:buNone/>
              <a:defRPr lang="en-US" sz="4800" b="1" kern="1200" cap="all" baseline="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600" dirty="0" smtClean="0">
                <a:solidFill>
                  <a:srgbClr val="7F7F7F"/>
                </a:solidFill>
              </a:rPr>
              <a:t>Harman International. </a:t>
            </a:r>
            <a:r>
              <a:rPr lang="en-US" sz="600" baseline="0" dirty="0" smtClean="0">
                <a:solidFill>
                  <a:srgbClr val="7F7F7F"/>
                </a:solidFill>
              </a:rPr>
              <a:t> </a:t>
            </a:r>
            <a:r>
              <a:rPr lang="en-US" sz="600" dirty="0" smtClean="0">
                <a:solidFill>
                  <a:srgbClr val="7F7F7F"/>
                </a:solidFill>
              </a:rPr>
              <a:t>CONFIDENTIAL.</a:t>
            </a:r>
            <a:r>
              <a:rPr lang="en-US" sz="600" baseline="0" dirty="0" smtClean="0">
                <a:solidFill>
                  <a:srgbClr val="7F7F7F"/>
                </a:solidFill>
              </a:rPr>
              <a:t>  </a:t>
            </a:r>
            <a:r>
              <a:rPr lang="en-US" sz="600" dirty="0" smtClean="0">
                <a:solidFill>
                  <a:srgbClr val="7F7F7F"/>
                </a:solidFill>
              </a:rPr>
              <a:t>COPYRIGHT 2013.</a:t>
            </a:r>
            <a:endParaRPr lang="en-US" sz="600" dirty="0">
              <a:solidFill>
                <a:srgbClr val="7F7F7F"/>
              </a:solidFill>
            </a:endParaRPr>
          </a:p>
        </p:txBody>
      </p:sp>
      <p:sp>
        <p:nvSpPr>
          <p:cNvPr id="13" name="Title Placeholder 1"/>
          <p:cNvSpPr>
            <a:spLocks noGrp="1"/>
          </p:cNvSpPr>
          <p:nvPr>
            <p:ph type="title" hasCustomPrompt="1"/>
          </p:nvPr>
        </p:nvSpPr>
        <p:spPr>
          <a:xfrm>
            <a:off x="469901" y="78986"/>
            <a:ext cx="6935735" cy="1317095"/>
          </a:xfrm>
          <a:prstGeom prst="rect">
            <a:avLst/>
          </a:prstGeom>
          <a:ln>
            <a:noFill/>
          </a:ln>
        </p:spPr>
        <p:txBody>
          <a:bodyPr vert="horz" lIns="91440" tIns="45720" rIns="91440" bIns="45720" rtlCol="0" anchor="b" anchorCtr="0">
            <a:noAutofit/>
          </a:bodyPr>
          <a:lstStyle>
            <a:lvl1pPr algn="l">
              <a:defRPr lang="en-US" dirty="0"/>
            </a:lvl1pPr>
          </a:lstStyle>
          <a:p>
            <a:pPr lvl="0" algn="l">
              <a:lnSpc>
                <a:spcPct val="90000"/>
              </a:lnSpc>
            </a:pPr>
            <a:r>
              <a:rPr lang="en-US" dirty="0" smtClean="0"/>
              <a:t>CLICK TO EDIT </a:t>
            </a:r>
            <a:br>
              <a:rPr lang="en-US" dirty="0" smtClean="0"/>
            </a:br>
            <a:r>
              <a:rPr lang="en-US" dirty="0" smtClean="0"/>
              <a:t>MASTER TITLE STYLE</a:t>
            </a:r>
            <a:endParaRPr lang="en-US" dirty="0"/>
          </a:p>
        </p:txBody>
      </p:sp>
    </p:spTree>
    <p:extLst>
      <p:ext uri="{BB962C8B-B14F-4D97-AF65-F5344CB8AC3E}">
        <p14:creationId xmlns:p14="http://schemas.microsoft.com/office/powerpoint/2010/main" val="365389858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55625" y="2098730"/>
            <a:ext cx="8197851" cy="3765551"/>
          </a:xfrm>
          <a:prstGeom prst="rect">
            <a:avLst/>
          </a:prstGeom>
        </p:spPr>
        <p:txBody>
          <a:bodyPr/>
          <a:lstStyle>
            <a:lvl1pPr marL="169863" indent="-169863">
              <a:buClr>
                <a:schemeClr val="accent1"/>
              </a:buClr>
              <a:buSzPct val="100000"/>
              <a:buFont typeface="Symbol" pitchFamily="18" charset="2"/>
              <a:buChar char="·"/>
              <a:defRPr sz="1600">
                <a:sym typeface="Symbol"/>
              </a:defRPr>
            </a:lvl1pPr>
            <a:lvl2pPr>
              <a:buClr>
                <a:schemeClr val="accent1"/>
              </a:buClr>
              <a:defRPr sz="1400"/>
            </a:lvl2pPr>
            <a:lvl3pPr>
              <a:buClr>
                <a:schemeClr val="accent1"/>
              </a:buClr>
              <a:defRPr sz="1200"/>
            </a:lvl3pPr>
            <a:lvl4pPr>
              <a:buClr>
                <a:schemeClr val="accent1"/>
              </a:buClr>
              <a:defRPr sz="1100"/>
            </a:lvl4pPr>
            <a:lvl5pPr>
              <a:buClr>
                <a:schemeClr val="accent1"/>
              </a:buCl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Slide Number Placeholder 12"/>
          <p:cNvSpPr txBox="1">
            <a:spLocks/>
          </p:cNvSpPr>
          <p:nvPr userDrawn="1"/>
        </p:nvSpPr>
        <p:spPr>
          <a:xfrm>
            <a:off x="8807562" y="6634734"/>
            <a:ext cx="338596" cy="145211"/>
          </a:xfrm>
          <a:prstGeom prst="rect">
            <a:avLst/>
          </a:prstGeom>
        </p:spPr>
        <p:txBody>
          <a:bodyPr vert="horz" lIns="91440" tIns="0" rIns="91440" bIns="0" rtlCol="0" anchor="t"/>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6C11250-DC59-974D-AF6D-E15FCF49EBD8}" type="slidenum">
              <a:rPr lang="en-US" sz="800" smtClean="0">
                <a:solidFill>
                  <a:schemeClr val="bg1">
                    <a:lumMod val="50000"/>
                  </a:schemeClr>
                </a:solidFill>
              </a:rPr>
              <a:pPr/>
              <a:t>‹#›</a:t>
            </a:fld>
            <a:endParaRPr lang="en-US" sz="800" dirty="0">
              <a:solidFill>
                <a:schemeClr val="bg1">
                  <a:lumMod val="50000"/>
                </a:schemeClr>
              </a:solidFill>
            </a:endParaRPr>
          </a:p>
        </p:txBody>
      </p:sp>
      <p:sp>
        <p:nvSpPr>
          <p:cNvPr id="18" name="Text Placeholder 17"/>
          <p:cNvSpPr>
            <a:spLocks noGrp="1"/>
          </p:cNvSpPr>
          <p:nvPr>
            <p:ph type="body" sz="quarter" idx="17" hasCustomPrompt="1"/>
          </p:nvPr>
        </p:nvSpPr>
        <p:spPr>
          <a:xfrm>
            <a:off x="7118343" y="178550"/>
            <a:ext cx="1777832" cy="1173655"/>
          </a:xfrm>
          <a:prstGeom prst="rect">
            <a:avLst/>
          </a:prstGeom>
        </p:spPr>
        <p:txBody>
          <a:bodyPr vert="horz" wrap="square" lIns="91440" tIns="45720" rIns="91440" bIns="45720" rtlCol="0" anchor="b" anchorCtr="0">
            <a:noAutofit/>
          </a:bodyPr>
          <a:lstStyle>
            <a:lvl1pPr>
              <a:lnSpc>
                <a:spcPct val="80000"/>
              </a:lnSpc>
              <a:defRPr lang="en-US" sz="1600" baseline="0" dirty="0" smtClean="0">
                <a:solidFill>
                  <a:schemeClr val="bg1">
                    <a:lumMod val="65000"/>
                  </a:schemeClr>
                </a:solidFill>
                <a:latin typeface="Arial Black"/>
                <a:cs typeface="Arial Black"/>
              </a:defRPr>
            </a:lvl1pPr>
          </a:lstStyle>
          <a:p>
            <a:pPr marL="0" lvl="0" indent="0">
              <a:lnSpc>
                <a:spcPct val="80000"/>
              </a:lnSpc>
              <a:buFont typeface="Arial" pitchFamily="34" charset="0"/>
              <a:buNone/>
            </a:pPr>
            <a:r>
              <a:rPr lang="en-US" dirty="0" smtClean="0"/>
              <a:t>CLICK TO EDIT MASTER TEXT STYLES</a:t>
            </a:r>
          </a:p>
        </p:txBody>
      </p:sp>
      <p:sp>
        <p:nvSpPr>
          <p:cNvPr id="11" name="Text Placeholder 117"/>
          <p:cNvSpPr txBox="1">
            <a:spLocks/>
          </p:cNvSpPr>
          <p:nvPr userDrawn="1"/>
        </p:nvSpPr>
        <p:spPr>
          <a:xfrm>
            <a:off x="2930109" y="6650911"/>
            <a:ext cx="3289543" cy="92333"/>
          </a:xfrm>
          <a:prstGeom prst="rect">
            <a:avLst/>
          </a:prstGeom>
          <a:noFill/>
        </p:spPr>
        <p:txBody>
          <a:bodyPr vert="horz" wrap="square" lIns="137160" tIns="0" rIns="137160" bIns="0" rtlCol="0" anchor="t">
            <a:spAutoFit/>
          </a:bodyPr>
          <a:lstStyle>
            <a:lvl1pPr marL="0" indent="0" algn="r" defTabSz="914400" rtl="0" eaLnBrk="1" latinLnBrk="0" hangingPunct="1">
              <a:spcBef>
                <a:spcPts val="0"/>
              </a:spcBef>
              <a:buFont typeface="Arial" pitchFamily="34" charset="0"/>
              <a:buNone/>
              <a:defRPr lang="en-US" sz="600" b="1" kern="1200" cap="all" baseline="0" smtClean="0">
                <a:solidFill>
                  <a:srgbClr val="00AEEF"/>
                </a:solidFill>
                <a:latin typeface="Arial" pitchFamily="34" charset="0"/>
                <a:ea typeface="+mn-ea"/>
                <a:cs typeface="Arial" pitchFamily="34" charset="0"/>
              </a:defRPr>
            </a:lvl1pPr>
            <a:lvl2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2pPr>
            <a:lvl3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3pPr>
            <a:lvl4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4pPr>
            <a:lvl5pPr marL="0" indent="0" algn="l" defTabSz="914400" rtl="0" eaLnBrk="1" latinLnBrk="0" hangingPunct="1">
              <a:spcBef>
                <a:spcPts val="0"/>
              </a:spcBef>
              <a:buFont typeface="Arial" pitchFamily="34" charset="0"/>
              <a:buNone/>
              <a:defRPr lang="en-US" sz="4800" b="1" kern="1200" cap="all" baseline="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600" dirty="0" smtClean="0">
                <a:solidFill>
                  <a:srgbClr val="7F7F7F"/>
                </a:solidFill>
              </a:rPr>
              <a:t>Harman International. </a:t>
            </a:r>
            <a:r>
              <a:rPr lang="en-US" sz="600" baseline="0" dirty="0" smtClean="0">
                <a:solidFill>
                  <a:srgbClr val="7F7F7F"/>
                </a:solidFill>
              </a:rPr>
              <a:t> </a:t>
            </a:r>
            <a:r>
              <a:rPr lang="en-US" sz="600" dirty="0" smtClean="0">
                <a:solidFill>
                  <a:srgbClr val="7F7F7F"/>
                </a:solidFill>
              </a:rPr>
              <a:t>CONFIDENTIAL.</a:t>
            </a:r>
            <a:r>
              <a:rPr lang="en-US" sz="600" baseline="0" dirty="0" smtClean="0">
                <a:solidFill>
                  <a:srgbClr val="7F7F7F"/>
                </a:solidFill>
              </a:rPr>
              <a:t>  </a:t>
            </a:r>
            <a:r>
              <a:rPr lang="en-US" sz="600" dirty="0" smtClean="0">
                <a:solidFill>
                  <a:srgbClr val="7F7F7F"/>
                </a:solidFill>
              </a:rPr>
              <a:t>COPYRIGHT 2013.</a:t>
            </a:r>
            <a:endParaRPr lang="en-US" sz="600" dirty="0">
              <a:solidFill>
                <a:srgbClr val="7F7F7F"/>
              </a:solidFill>
            </a:endParaRPr>
          </a:p>
        </p:txBody>
      </p:sp>
      <p:sp>
        <p:nvSpPr>
          <p:cNvPr id="13" name="Title Placeholder 1"/>
          <p:cNvSpPr>
            <a:spLocks noGrp="1"/>
          </p:cNvSpPr>
          <p:nvPr>
            <p:ph type="title" hasCustomPrompt="1"/>
          </p:nvPr>
        </p:nvSpPr>
        <p:spPr>
          <a:xfrm>
            <a:off x="469901" y="78986"/>
            <a:ext cx="6935735" cy="1317095"/>
          </a:xfrm>
          <a:prstGeom prst="rect">
            <a:avLst/>
          </a:prstGeom>
          <a:ln>
            <a:noFill/>
          </a:ln>
        </p:spPr>
        <p:txBody>
          <a:bodyPr vert="horz" lIns="91440" tIns="45720" rIns="91440" bIns="45720" rtlCol="0" anchor="b" anchorCtr="0">
            <a:noAutofit/>
          </a:bodyPr>
          <a:lstStyle>
            <a:lvl1pPr algn="l">
              <a:defRPr lang="en-US" dirty="0"/>
            </a:lvl1pPr>
          </a:lstStyle>
          <a:p>
            <a:pPr lvl="0" algn="l">
              <a:lnSpc>
                <a:spcPct val="90000"/>
              </a:lnSpc>
            </a:pPr>
            <a:r>
              <a:rPr lang="en-US" dirty="0" smtClean="0"/>
              <a:t>CLICK TO EDIT </a:t>
            </a:r>
            <a:br>
              <a:rPr lang="en-US" dirty="0" smtClean="0"/>
            </a:br>
            <a:r>
              <a:rPr lang="en-US" dirty="0" smtClean="0"/>
              <a:t>MASTER TITLE STYLE</a:t>
            </a:r>
            <a:endParaRPr lang="en-US" dirty="0"/>
          </a:p>
        </p:txBody>
      </p:sp>
    </p:spTree>
    <p:extLst>
      <p:ext uri="{BB962C8B-B14F-4D97-AF65-F5344CB8AC3E}">
        <p14:creationId xmlns:p14="http://schemas.microsoft.com/office/powerpoint/2010/main" val="365389858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55625" y="2098730"/>
            <a:ext cx="8197851" cy="3765551"/>
          </a:xfrm>
          <a:prstGeom prst="rect">
            <a:avLst/>
          </a:prstGeom>
        </p:spPr>
        <p:txBody>
          <a:bodyPr/>
          <a:lstStyle>
            <a:lvl1pPr marL="169863" indent="-169863">
              <a:buClr>
                <a:schemeClr val="accent1"/>
              </a:buClr>
              <a:buSzPct val="100000"/>
              <a:buFont typeface="Symbol" pitchFamily="18" charset="2"/>
              <a:buChar char="·"/>
              <a:defRPr sz="1600">
                <a:sym typeface="Symbol"/>
              </a:defRPr>
            </a:lvl1pPr>
            <a:lvl2pPr>
              <a:buClr>
                <a:schemeClr val="accent1"/>
              </a:buClr>
              <a:defRPr sz="1400"/>
            </a:lvl2pPr>
            <a:lvl3pPr>
              <a:buClr>
                <a:schemeClr val="accent1"/>
              </a:buClr>
              <a:defRPr sz="1200"/>
            </a:lvl3pPr>
            <a:lvl4pPr>
              <a:buClr>
                <a:schemeClr val="accent1"/>
              </a:buClr>
              <a:defRPr sz="1100"/>
            </a:lvl4pPr>
            <a:lvl5pPr>
              <a:buClr>
                <a:schemeClr val="accent1"/>
              </a:buCl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Slide Number Placeholder 12"/>
          <p:cNvSpPr txBox="1">
            <a:spLocks/>
          </p:cNvSpPr>
          <p:nvPr userDrawn="1"/>
        </p:nvSpPr>
        <p:spPr>
          <a:xfrm>
            <a:off x="8807562" y="6634734"/>
            <a:ext cx="338596" cy="145211"/>
          </a:xfrm>
          <a:prstGeom prst="rect">
            <a:avLst/>
          </a:prstGeom>
        </p:spPr>
        <p:txBody>
          <a:bodyPr vert="horz" lIns="91440" tIns="0" rIns="91440" bIns="0" rtlCol="0" anchor="t"/>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6C11250-DC59-974D-AF6D-E15FCF49EBD8}" type="slidenum">
              <a:rPr lang="en-US" sz="800" smtClean="0">
                <a:solidFill>
                  <a:schemeClr val="bg1">
                    <a:lumMod val="50000"/>
                  </a:schemeClr>
                </a:solidFill>
              </a:rPr>
              <a:pPr/>
              <a:t>‹#›</a:t>
            </a:fld>
            <a:endParaRPr lang="en-US" sz="800" dirty="0">
              <a:solidFill>
                <a:schemeClr val="bg1">
                  <a:lumMod val="50000"/>
                </a:schemeClr>
              </a:solidFill>
            </a:endParaRPr>
          </a:p>
        </p:txBody>
      </p:sp>
      <p:sp>
        <p:nvSpPr>
          <p:cNvPr id="18" name="Text Placeholder 17"/>
          <p:cNvSpPr>
            <a:spLocks noGrp="1"/>
          </p:cNvSpPr>
          <p:nvPr>
            <p:ph type="body" sz="quarter" idx="17" hasCustomPrompt="1"/>
          </p:nvPr>
        </p:nvSpPr>
        <p:spPr>
          <a:xfrm>
            <a:off x="7118343" y="178550"/>
            <a:ext cx="1777832" cy="1173655"/>
          </a:xfrm>
          <a:prstGeom prst="rect">
            <a:avLst/>
          </a:prstGeom>
        </p:spPr>
        <p:txBody>
          <a:bodyPr vert="horz" wrap="square" lIns="91440" tIns="45720" rIns="91440" bIns="45720" rtlCol="0" anchor="b" anchorCtr="0">
            <a:noAutofit/>
          </a:bodyPr>
          <a:lstStyle>
            <a:lvl1pPr>
              <a:lnSpc>
                <a:spcPct val="80000"/>
              </a:lnSpc>
              <a:defRPr lang="en-US" sz="1600" baseline="0" dirty="0" smtClean="0">
                <a:solidFill>
                  <a:schemeClr val="bg1">
                    <a:lumMod val="65000"/>
                  </a:schemeClr>
                </a:solidFill>
                <a:latin typeface="Arial Black"/>
                <a:cs typeface="Arial Black"/>
              </a:defRPr>
            </a:lvl1pPr>
          </a:lstStyle>
          <a:p>
            <a:pPr marL="0" lvl="0" indent="0">
              <a:lnSpc>
                <a:spcPct val="80000"/>
              </a:lnSpc>
              <a:buFont typeface="Arial" pitchFamily="34" charset="0"/>
              <a:buNone/>
            </a:pPr>
            <a:r>
              <a:rPr lang="en-US" dirty="0" smtClean="0"/>
              <a:t>CLICK TO EDIT MASTER TEXT STYLES</a:t>
            </a:r>
          </a:p>
        </p:txBody>
      </p:sp>
      <p:sp>
        <p:nvSpPr>
          <p:cNvPr id="11" name="Text Placeholder 117"/>
          <p:cNvSpPr txBox="1">
            <a:spLocks/>
          </p:cNvSpPr>
          <p:nvPr userDrawn="1"/>
        </p:nvSpPr>
        <p:spPr>
          <a:xfrm>
            <a:off x="2930109" y="6650911"/>
            <a:ext cx="3289543" cy="92333"/>
          </a:xfrm>
          <a:prstGeom prst="rect">
            <a:avLst/>
          </a:prstGeom>
          <a:noFill/>
        </p:spPr>
        <p:txBody>
          <a:bodyPr vert="horz" wrap="square" lIns="137160" tIns="0" rIns="137160" bIns="0" rtlCol="0" anchor="t">
            <a:spAutoFit/>
          </a:bodyPr>
          <a:lstStyle>
            <a:lvl1pPr marL="0" indent="0" algn="r" defTabSz="914400" rtl="0" eaLnBrk="1" latinLnBrk="0" hangingPunct="1">
              <a:spcBef>
                <a:spcPts val="0"/>
              </a:spcBef>
              <a:buFont typeface="Arial" pitchFamily="34" charset="0"/>
              <a:buNone/>
              <a:defRPr lang="en-US" sz="600" b="1" kern="1200" cap="all" baseline="0" smtClean="0">
                <a:solidFill>
                  <a:srgbClr val="00AEEF"/>
                </a:solidFill>
                <a:latin typeface="Arial" pitchFamily="34" charset="0"/>
                <a:ea typeface="+mn-ea"/>
                <a:cs typeface="Arial" pitchFamily="34" charset="0"/>
              </a:defRPr>
            </a:lvl1pPr>
            <a:lvl2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2pPr>
            <a:lvl3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3pPr>
            <a:lvl4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4pPr>
            <a:lvl5pPr marL="0" indent="0" algn="l" defTabSz="914400" rtl="0" eaLnBrk="1" latinLnBrk="0" hangingPunct="1">
              <a:spcBef>
                <a:spcPts val="0"/>
              </a:spcBef>
              <a:buFont typeface="Arial" pitchFamily="34" charset="0"/>
              <a:buNone/>
              <a:defRPr lang="en-US" sz="4800" b="1" kern="1200" cap="all" baseline="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600" dirty="0" smtClean="0">
                <a:solidFill>
                  <a:srgbClr val="7F7F7F"/>
                </a:solidFill>
              </a:rPr>
              <a:t>Harman International. </a:t>
            </a:r>
            <a:r>
              <a:rPr lang="en-US" sz="600" baseline="0" dirty="0" smtClean="0">
                <a:solidFill>
                  <a:srgbClr val="7F7F7F"/>
                </a:solidFill>
              </a:rPr>
              <a:t> </a:t>
            </a:r>
            <a:r>
              <a:rPr lang="en-US" sz="600" dirty="0" smtClean="0">
                <a:solidFill>
                  <a:srgbClr val="7F7F7F"/>
                </a:solidFill>
              </a:rPr>
              <a:t>CONFIDENTIAL.</a:t>
            </a:r>
            <a:r>
              <a:rPr lang="en-US" sz="600" baseline="0" dirty="0" smtClean="0">
                <a:solidFill>
                  <a:srgbClr val="7F7F7F"/>
                </a:solidFill>
              </a:rPr>
              <a:t>  </a:t>
            </a:r>
            <a:r>
              <a:rPr lang="en-US" sz="600" dirty="0" smtClean="0">
                <a:solidFill>
                  <a:srgbClr val="7F7F7F"/>
                </a:solidFill>
              </a:rPr>
              <a:t>COPYRIGHT 2013.</a:t>
            </a:r>
            <a:endParaRPr lang="en-US" sz="600" dirty="0">
              <a:solidFill>
                <a:srgbClr val="7F7F7F"/>
              </a:solidFill>
            </a:endParaRPr>
          </a:p>
        </p:txBody>
      </p:sp>
      <p:sp>
        <p:nvSpPr>
          <p:cNvPr id="13" name="Title Placeholder 1"/>
          <p:cNvSpPr>
            <a:spLocks noGrp="1"/>
          </p:cNvSpPr>
          <p:nvPr>
            <p:ph type="title" hasCustomPrompt="1"/>
          </p:nvPr>
        </p:nvSpPr>
        <p:spPr>
          <a:xfrm>
            <a:off x="469901" y="78986"/>
            <a:ext cx="6935735" cy="1317095"/>
          </a:xfrm>
          <a:prstGeom prst="rect">
            <a:avLst/>
          </a:prstGeom>
          <a:ln>
            <a:noFill/>
          </a:ln>
        </p:spPr>
        <p:txBody>
          <a:bodyPr vert="horz" lIns="91440" tIns="45720" rIns="91440" bIns="45720" rtlCol="0" anchor="b" anchorCtr="0">
            <a:noAutofit/>
          </a:bodyPr>
          <a:lstStyle>
            <a:lvl1pPr algn="l">
              <a:defRPr lang="en-US" dirty="0"/>
            </a:lvl1pPr>
          </a:lstStyle>
          <a:p>
            <a:pPr lvl="0" algn="l">
              <a:lnSpc>
                <a:spcPct val="90000"/>
              </a:lnSpc>
            </a:pPr>
            <a:r>
              <a:rPr lang="en-US" dirty="0" smtClean="0"/>
              <a:t>CLICK TO EDIT </a:t>
            </a:r>
            <a:br>
              <a:rPr lang="en-US" dirty="0" smtClean="0"/>
            </a:br>
            <a:r>
              <a:rPr lang="en-US" dirty="0" smtClean="0"/>
              <a:t>MASTER TITLE STYLE</a:t>
            </a:r>
            <a:endParaRPr lang="en-US" dirty="0"/>
          </a:p>
        </p:txBody>
      </p:sp>
    </p:spTree>
    <p:extLst>
      <p:ext uri="{BB962C8B-B14F-4D97-AF65-F5344CB8AC3E}">
        <p14:creationId xmlns:p14="http://schemas.microsoft.com/office/powerpoint/2010/main" val="365389858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55625" y="2098730"/>
            <a:ext cx="8197851" cy="3765551"/>
          </a:xfrm>
          <a:prstGeom prst="rect">
            <a:avLst/>
          </a:prstGeom>
        </p:spPr>
        <p:txBody>
          <a:bodyPr/>
          <a:lstStyle>
            <a:lvl1pPr marL="169863" indent="-169863">
              <a:buClr>
                <a:schemeClr val="accent1"/>
              </a:buClr>
              <a:buSzPct val="100000"/>
              <a:buFont typeface="Symbol" pitchFamily="18" charset="2"/>
              <a:buChar char="·"/>
              <a:defRPr sz="1600">
                <a:sym typeface="Symbol"/>
              </a:defRPr>
            </a:lvl1pPr>
            <a:lvl2pPr>
              <a:buClr>
                <a:schemeClr val="accent1"/>
              </a:buClr>
              <a:defRPr sz="1400"/>
            </a:lvl2pPr>
            <a:lvl3pPr>
              <a:buClr>
                <a:schemeClr val="accent1"/>
              </a:buClr>
              <a:defRPr sz="1200"/>
            </a:lvl3pPr>
            <a:lvl4pPr>
              <a:buClr>
                <a:schemeClr val="accent1"/>
              </a:buClr>
              <a:defRPr sz="1100"/>
            </a:lvl4pPr>
            <a:lvl5pPr>
              <a:buClr>
                <a:schemeClr val="accent1"/>
              </a:buCl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Slide Number Placeholder 12"/>
          <p:cNvSpPr txBox="1">
            <a:spLocks/>
          </p:cNvSpPr>
          <p:nvPr userDrawn="1"/>
        </p:nvSpPr>
        <p:spPr>
          <a:xfrm>
            <a:off x="8807562" y="6634734"/>
            <a:ext cx="338596" cy="145211"/>
          </a:xfrm>
          <a:prstGeom prst="rect">
            <a:avLst/>
          </a:prstGeom>
        </p:spPr>
        <p:txBody>
          <a:bodyPr vert="horz" lIns="91440" tIns="0" rIns="91440" bIns="0" rtlCol="0" anchor="t"/>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6C11250-DC59-974D-AF6D-E15FCF49EBD8}" type="slidenum">
              <a:rPr lang="en-US" sz="800" smtClean="0">
                <a:solidFill>
                  <a:schemeClr val="bg1">
                    <a:lumMod val="50000"/>
                  </a:schemeClr>
                </a:solidFill>
              </a:rPr>
              <a:pPr/>
              <a:t>‹#›</a:t>
            </a:fld>
            <a:endParaRPr lang="en-US" sz="800" dirty="0">
              <a:solidFill>
                <a:schemeClr val="bg1">
                  <a:lumMod val="50000"/>
                </a:schemeClr>
              </a:solidFill>
            </a:endParaRPr>
          </a:p>
        </p:txBody>
      </p:sp>
      <p:sp>
        <p:nvSpPr>
          <p:cNvPr id="18" name="Text Placeholder 17"/>
          <p:cNvSpPr>
            <a:spLocks noGrp="1"/>
          </p:cNvSpPr>
          <p:nvPr>
            <p:ph type="body" sz="quarter" idx="17" hasCustomPrompt="1"/>
          </p:nvPr>
        </p:nvSpPr>
        <p:spPr>
          <a:xfrm>
            <a:off x="7118343" y="178550"/>
            <a:ext cx="1777832" cy="1173655"/>
          </a:xfrm>
          <a:prstGeom prst="rect">
            <a:avLst/>
          </a:prstGeom>
        </p:spPr>
        <p:txBody>
          <a:bodyPr vert="horz" wrap="square" lIns="91440" tIns="45720" rIns="91440" bIns="45720" rtlCol="0" anchor="b" anchorCtr="0">
            <a:noAutofit/>
          </a:bodyPr>
          <a:lstStyle>
            <a:lvl1pPr>
              <a:lnSpc>
                <a:spcPct val="80000"/>
              </a:lnSpc>
              <a:defRPr lang="en-US" sz="1600" baseline="0" dirty="0" smtClean="0">
                <a:solidFill>
                  <a:schemeClr val="bg1">
                    <a:lumMod val="65000"/>
                  </a:schemeClr>
                </a:solidFill>
                <a:latin typeface="Arial Black"/>
                <a:cs typeface="Arial Black"/>
              </a:defRPr>
            </a:lvl1pPr>
          </a:lstStyle>
          <a:p>
            <a:pPr marL="0" lvl="0" indent="0">
              <a:lnSpc>
                <a:spcPct val="80000"/>
              </a:lnSpc>
              <a:buFont typeface="Arial" pitchFamily="34" charset="0"/>
              <a:buNone/>
            </a:pPr>
            <a:r>
              <a:rPr lang="en-US" dirty="0" smtClean="0"/>
              <a:t>CLICK TO EDIT MASTER TEXT STYLES</a:t>
            </a:r>
          </a:p>
        </p:txBody>
      </p:sp>
      <p:sp>
        <p:nvSpPr>
          <p:cNvPr id="11" name="Text Placeholder 117"/>
          <p:cNvSpPr txBox="1">
            <a:spLocks/>
          </p:cNvSpPr>
          <p:nvPr userDrawn="1"/>
        </p:nvSpPr>
        <p:spPr>
          <a:xfrm>
            <a:off x="2930109" y="6650911"/>
            <a:ext cx="3289543" cy="92333"/>
          </a:xfrm>
          <a:prstGeom prst="rect">
            <a:avLst/>
          </a:prstGeom>
          <a:noFill/>
        </p:spPr>
        <p:txBody>
          <a:bodyPr vert="horz" wrap="square" lIns="137160" tIns="0" rIns="137160" bIns="0" rtlCol="0" anchor="t">
            <a:spAutoFit/>
          </a:bodyPr>
          <a:lstStyle>
            <a:lvl1pPr marL="0" indent="0" algn="r" defTabSz="914400" rtl="0" eaLnBrk="1" latinLnBrk="0" hangingPunct="1">
              <a:spcBef>
                <a:spcPts val="0"/>
              </a:spcBef>
              <a:buFont typeface="Arial" pitchFamily="34" charset="0"/>
              <a:buNone/>
              <a:defRPr lang="en-US" sz="600" b="1" kern="1200" cap="all" baseline="0" smtClean="0">
                <a:solidFill>
                  <a:srgbClr val="00AEEF"/>
                </a:solidFill>
                <a:latin typeface="Arial" pitchFamily="34" charset="0"/>
                <a:ea typeface="+mn-ea"/>
                <a:cs typeface="Arial" pitchFamily="34" charset="0"/>
              </a:defRPr>
            </a:lvl1pPr>
            <a:lvl2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2pPr>
            <a:lvl3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3pPr>
            <a:lvl4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4pPr>
            <a:lvl5pPr marL="0" indent="0" algn="l" defTabSz="914400" rtl="0" eaLnBrk="1" latinLnBrk="0" hangingPunct="1">
              <a:spcBef>
                <a:spcPts val="0"/>
              </a:spcBef>
              <a:buFont typeface="Arial" pitchFamily="34" charset="0"/>
              <a:buNone/>
              <a:defRPr lang="en-US" sz="4800" b="1" kern="1200" cap="all" baseline="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600" dirty="0" smtClean="0">
                <a:solidFill>
                  <a:srgbClr val="7F7F7F"/>
                </a:solidFill>
              </a:rPr>
              <a:t>Harman International. </a:t>
            </a:r>
            <a:r>
              <a:rPr lang="en-US" sz="600" baseline="0" dirty="0" smtClean="0">
                <a:solidFill>
                  <a:srgbClr val="7F7F7F"/>
                </a:solidFill>
              </a:rPr>
              <a:t> </a:t>
            </a:r>
            <a:r>
              <a:rPr lang="en-US" sz="600" dirty="0" smtClean="0">
                <a:solidFill>
                  <a:srgbClr val="7F7F7F"/>
                </a:solidFill>
              </a:rPr>
              <a:t>CONFIDENTIAL.</a:t>
            </a:r>
            <a:r>
              <a:rPr lang="en-US" sz="600" baseline="0" dirty="0" smtClean="0">
                <a:solidFill>
                  <a:srgbClr val="7F7F7F"/>
                </a:solidFill>
              </a:rPr>
              <a:t>  </a:t>
            </a:r>
            <a:r>
              <a:rPr lang="en-US" sz="600" dirty="0" smtClean="0">
                <a:solidFill>
                  <a:srgbClr val="7F7F7F"/>
                </a:solidFill>
              </a:rPr>
              <a:t>COPYRIGHT 2013.</a:t>
            </a:r>
            <a:endParaRPr lang="en-US" sz="600" dirty="0">
              <a:solidFill>
                <a:srgbClr val="7F7F7F"/>
              </a:solidFill>
            </a:endParaRPr>
          </a:p>
        </p:txBody>
      </p:sp>
      <p:sp>
        <p:nvSpPr>
          <p:cNvPr id="13" name="Title Placeholder 1"/>
          <p:cNvSpPr>
            <a:spLocks noGrp="1"/>
          </p:cNvSpPr>
          <p:nvPr>
            <p:ph type="title" hasCustomPrompt="1"/>
          </p:nvPr>
        </p:nvSpPr>
        <p:spPr>
          <a:xfrm>
            <a:off x="469901" y="78986"/>
            <a:ext cx="6935735" cy="1317095"/>
          </a:xfrm>
          <a:prstGeom prst="rect">
            <a:avLst/>
          </a:prstGeom>
          <a:ln>
            <a:noFill/>
          </a:ln>
        </p:spPr>
        <p:txBody>
          <a:bodyPr vert="horz" lIns="91440" tIns="45720" rIns="91440" bIns="45720" rtlCol="0" anchor="b" anchorCtr="0">
            <a:noAutofit/>
          </a:bodyPr>
          <a:lstStyle>
            <a:lvl1pPr algn="l">
              <a:defRPr lang="en-US" dirty="0"/>
            </a:lvl1pPr>
          </a:lstStyle>
          <a:p>
            <a:pPr lvl="0" algn="l">
              <a:lnSpc>
                <a:spcPct val="90000"/>
              </a:lnSpc>
            </a:pPr>
            <a:r>
              <a:rPr lang="en-US" dirty="0" smtClean="0"/>
              <a:t>CLICK TO EDIT </a:t>
            </a:r>
            <a:br>
              <a:rPr lang="en-US" dirty="0" smtClean="0"/>
            </a:br>
            <a:r>
              <a:rPr lang="en-US" dirty="0" smtClean="0"/>
              <a:t>MASTER TITLE STYLE</a:t>
            </a:r>
            <a:endParaRPr lang="en-US" dirty="0"/>
          </a:p>
        </p:txBody>
      </p:sp>
    </p:spTree>
    <p:extLst>
      <p:ext uri="{BB962C8B-B14F-4D97-AF65-F5344CB8AC3E}">
        <p14:creationId xmlns:p14="http://schemas.microsoft.com/office/powerpoint/2010/main" val="36538985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2" name="Slide Number Placeholder 12"/>
          <p:cNvSpPr txBox="1">
            <a:spLocks/>
          </p:cNvSpPr>
          <p:nvPr userDrawn="1"/>
        </p:nvSpPr>
        <p:spPr>
          <a:xfrm>
            <a:off x="8788401" y="6634733"/>
            <a:ext cx="474134" cy="223267"/>
          </a:xfrm>
          <a:prstGeom prst="rect">
            <a:avLst/>
          </a:prstGeom>
        </p:spPr>
        <p:txBody>
          <a:bodyPr vert="horz" lIns="91440" tIns="0" rIns="91440" bIns="0" rtlCol="0" anchor="t"/>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6C11250-DC59-974D-AF6D-E15FCF49EBD8}" type="slidenum">
              <a:rPr lang="en-US" sz="800" smtClean="0">
                <a:solidFill>
                  <a:schemeClr val="bg1">
                    <a:lumMod val="50000"/>
                  </a:schemeClr>
                </a:solidFill>
                <a:latin typeface="Arial"/>
                <a:cs typeface="Arial"/>
              </a:rPr>
              <a:pPr algn="ctr"/>
              <a:t>‹#›</a:t>
            </a:fld>
            <a:endParaRPr lang="en-US" sz="800" dirty="0">
              <a:solidFill>
                <a:schemeClr val="bg1">
                  <a:lumMod val="50000"/>
                </a:schemeClr>
              </a:solidFill>
              <a:latin typeface="Arial"/>
              <a:cs typeface="Arial"/>
            </a:endParaRPr>
          </a:p>
        </p:txBody>
      </p:sp>
      <p:sp>
        <p:nvSpPr>
          <p:cNvPr id="11" name="Text Placeholder 117"/>
          <p:cNvSpPr txBox="1">
            <a:spLocks/>
          </p:cNvSpPr>
          <p:nvPr userDrawn="1"/>
        </p:nvSpPr>
        <p:spPr>
          <a:xfrm>
            <a:off x="203842" y="6566247"/>
            <a:ext cx="2793358" cy="92333"/>
          </a:xfrm>
          <a:prstGeom prst="rect">
            <a:avLst/>
          </a:prstGeom>
          <a:noFill/>
        </p:spPr>
        <p:txBody>
          <a:bodyPr vert="horz" wrap="square" lIns="137160" tIns="0" rIns="137160" bIns="0" rtlCol="0" anchor="t">
            <a:spAutoFit/>
          </a:bodyPr>
          <a:lstStyle>
            <a:lvl1pPr marL="0" indent="0" algn="r" defTabSz="914400" rtl="0" eaLnBrk="1" latinLnBrk="0" hangingPunct="1">
              <a:spcBef>
                <a:spcPts val="0"/>
              </a:spcBef>
              <a:buFont typeface="Arial" pitchFamily="34" charset="0"/>
              <a:buNone/>
              <a:defRPr lang="en-US" sz="600" b="1" kern="1200" cap="all" baseline="0" smtClean="0">
                <a:solidFill>
                  <a:srgbClr val="00AEEF"/>
                </a:solidFill>
                <a:latin typeface="Arial" pitchFamily="34" charset="0"/>
                <a:ea typeface="+mn-ea"/>
                <a:cs typeface="Arial" pitchFamily="34" charset="0"/>
              </a:defRPr>
            </a:lvl1pPr>
            <a:lvl2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2pPr>
            <a:lvl3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3pPr>
            <a:lvl4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4pPr>
            <a:lvl5pPr marL="0" indent="0" algn="l" defTabSz="914400" rtl="0" eaLnBrk="1" latinLnBrk="0" hangingPunct="1">
              <a:spcBef>
                <a:spcPts val="0"/>
              </a:spcBef>
              <a:buFont typeface="Arial" pitchFamily="34" charset="0"/>
              <a:buNone/>
              <a:defRPr lang="en-US" sz="4800" b="1" kern="1200" cap="all" baseline="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600" b="0" cap="none" dirty="0" smtClean="0">
                <a:solidFill>
                  <a:srgbClr val="7F7F7F"/>
                </a:solidFill>
              </a:rPr>
              <a:t>HARMAN International. </a:t>
            </a:r>
            <a:r>
              <a:rPr lang="en-US" sz="600" b="0" cap="none" baseline="0" dirty="0" smtClean="0">
                <a:solidFill>
                  <a:srgbClr val="7F7F7F"/>
                </a:solidFill>
              </a:rPr>
              <a:t> </a:t>
            </a:r>
            <a:r>
              <a:rPr lang="en-US" sz="600" b="0" cap="none" dirty="0" smtClean="0">
                <a:solidFill>
                  <a:srgbClr val="7F7F7F"/>
                </a:solidFill>
              </a:rPr>
              <a:t>Confidential.</a:t>
            </a:r>
            <a:r>
              <a:rPr lang="en-US" sz="600" b="0" cap="none" baseline="0" dirty="0" smtClean="0">
                <a:solidFill>
                  <a:srgbClr val="7F7F7F"/>
                </a:solidFill>
              </a:rPr>
              <a:t>  </a:t>
            </a:r>
            <a:r>
              <a:rPr lang="en-US" sz="600" b="0" cap="none" dirty="0" smtClean="0">
                <a:solidFill>
                  <a:srgbClr val="7F7F7F"/>
                </a:solidFill>
              </a:rPr>
              <a:t>Copyright 2015.</a:t>
            </a:r>
            <a:endParaRPr lang="en-US" sz="600" b="0" cap="none" dirty="0">
              <a:solidFill>
                <a:srgbClr val="7F7F7F"/>
              </a:solidFill>
            </a:endParaRPr>
          </a:p>
        </p:txBody>
      </p:sp>
      <p:pic>
        <p:nvPicPr>
          <p:cNvPr id="6" name="Picture 9"/>
          <p:cNvPicPr>
            <a:picLocks noChangeAspect="1"/>
          </p:cNvPicPr>
          <p:nvPr userDrawn="1"/>
        </p:nvPicPr>
        <p:blipFill>
          <a:blip r:embed="rId2" cstate="screen"/>
          <a:srcRect/>
          <a:stretch>
            <a:fillRect/>
          </a:stretch>
        </p:blipFill>
        <p:spPr bwMode="hidden">
          <a:xfrm>
            <a:off x="0" y="0"/>
            <a:ext cx="9144000" cy="1073415"/>
          </a:xfrm>
          <a:prstGeom prst="rect">
            <a:avLst/>
          </a:prstGeom>
          <a:noFill/>
          <a:ln w="9525">
            <a:noFill/>
            <a:miter lim="800000"/>
            <a:headEnd/>
            <a:tailEnd/>
          </a:ln>
        </p:spPr>
      </p:pic>
      <p:pic>
        <p:nvPicPr>
          <p:cNvPr id="7" name="Picture 6" descr="Harman TM Primary Logo Knockout 2-Colors_CMYK_CS6-01.png"/>
          <p:cNvPicPr>
            <a:picLocks noChangeAspect="1"/>
          </p:cNvPicPr>
          <p:nvPr userDrawn="1"/>
        </p:nvPicPr>
        <p:blipFill>
          <a:blip r:embed="rId3" cstate="screen"/>
          <a:srcRect/>
          <a:stretch>
            <a:fillRect/>
          </a:stretch>
        </p:blipFill>
        <p:spPr>
          <a:xfrm>
            <a:off x="7665748" y="203202"/>
            <a:ext cx="1214092" cy="663900"/>
          </a:xfrm>
          <a:prstGeom prst="rect">
            <a:avLst/>
          </a:prstGeom>
        </p:spPr>
      </p:pic>
    </p:spTree>
    <p:extLst>
      <p:ext uri="{BB962C8B-B14F-4D97-AF65-F5344CB8AC3E}">
        <p14:creationId xmlns:p14="http://schemas.microsoft.com/office/powerpoint/2010/main" val="365389858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age">
    <p:spTree>
      <p:nvGrpSpPr>
        <p:cNvPr id="1" name=""/>
        <p:cNvGrpSpPr/>
        <p:nvPr/>
      </p:nvGrpSpPr>
      <p:grpSpPr>
        <a:xfrm>
          <a:off x="0" y="0"/>
          <a:ext cx="0" cy="0"/>
          <a:chOff x="0" y="0"/>
          <a:chExt cx="0" cy="0"/>
        </a:xfrm>
      </p:grpSpPr>
      <p:pic>
        <p:nvPicPr>
          <p:cNvPr id="27" name="Picture 9"/>
          <p:cNvPicPr>
            <a:picLocks noChangeAspect="1"/>
          </p:cNvPicPr>
          <p:nvPr userDrawn="1"/>
        </p:nvPicPr>
        <p:blipFill>
          <a:blip r:embed="rId2" cstate="screen"/>
          <a:srcRect/>
          <a:stretch>
            <a:fillRect/>
          </a:stretch>
        </p:blipFill>
        <p:spPr bwMode="hidden">
          <a:xfrm>
            <a:off x="0" y="0"/>
            <a:ext cx="9144000" cy="1073415"/>
          </a:xfrm>
          <a:prstGeom prst="rect">
            <a:avLst/>
          </a:prstGeom>
          <a:noFill/>
          <a:ln w="9525">
            <a:noFill/>
            <a:miter lim="800000"/>
            <a:headEnd/>
            <a:tailEnd/>
          </a:ln>
        </p:spPr>
      </p:pic>
      <p:sp>
        <p:nvSpPr>
          <p:cNvPr id="12" name="Text Placeholder 7"/>
          <p:cNvSpPr>
            <a:spLocks noGrp="1"/>
          </p:cNvSpPr>
          <p:nvPr>
            <p:ph type="body" sz="quarter" idx="11" hasCustomPrompt="1"/>
          </p:nvPr>
        </p:nvSpPr>
        <p:spPr>
          <a:xfrm>
            <a:off x="349253" y="2061633"/>
            <a:ext cx="8253413" cy="338667"/>
          </a:xfrm>
          <a:prstGeom prst="rect">
            <a:avLst/>
          </a:prstGeom>
        </p:spPr>
        <p:txBody>
          <a:bodyPr vert="horz" lIns="0" tIns="0" rIns="0" bIns="0"/>
          <a:lstStyle>
            <a:lvl1pPr marL="0" indent="0">
              <a:buFont typeface="+mj-lt"/>
              <a:buNone/>
              <a:defRPr sz="1500" b="0">
                <a:solidFill>
                  <a:srgbClr val="143353"/>
                </a:solidFill>
                <a:latin typeface="Arial Black"/>
                <a:cs typeface="Arial Black"/>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1. Click to Add Text</a:t>
            </a:r>
            <a:endParaRPr lang="en-US" dirty="0"/>
          </a:p>
        </p:txBody>
      </p:sp>
      <p:sp>
        <p:nvSpPr>
          <p:cNvPr id="23" name="Text Placeholder 7"/>
          <p:cNvSpPr>
            <a:spLocks noGrp="1"/>
          </p:cNvSpPr>
          <p:nvPr>
            <p:ph type="body" sz="quarter" idx="14" hasCustomPrompt="1"/>
          </p:nvPr>
        </p:nvSpPr>
        <p:spPr>
          <a:xfrm>
            <a:off x="349253" y="2849033"/>
            <a:ext cx="8253413" cy="338667"/>
          </a:xfrm>
          <a:prstGeom prst="rect">
            <a:avLst/>
          </a:prstGeom>
        </p:spPr>
        <p:txBody>
          <a:bodyPr vert="horz" lIns="0" tIns="0" rIns="0" bIns="0"/>
          <a:lstStyle>
            <a:lvl1pPr marL="0" indent="0">
              <a:buFont typeface="+mj-lt"/>
              <a:buNone/>
              <a:defRPr sz="1500" b="0">
                <a:solidFill>
                  <a:srgbClr val="143353"/>
                </a:solidFill>
                <a:latin typeface="Arial Black"/>
                <a:cs typeface="Arial Black"/>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1. Click to Add Text</a:t>
            </a:r>
            <a:endParaRPr lang="en-US" dirty="0"/>
          </a:p>
        </p:txBody>
      </p:sp>
      <p:sp>
        <p:nvSpPr>
          <p:cNvPr id="24" name="Text Placeholder 7"/>
          <p:cNvSpPr>
            <a:spLocks noGrp="1"/>
          </p:cNvSpPr>
          <p:nvPr>
            <p:ph type="body" sz="quarter" idx="15" hasCustomPrompt="1"/>
          </p:nvPr>
        </p:nvSpPr>
        <p:spPr>
          <a:xfrm>
            <a:off x="349253" y="3585633"/>
            <a:ext cx="8253413" cy="338667"/>
          </a:xfrm>
          <a:prstGeom prst="rect">
            <a:avLst/>
          </a:prstGeom>
        </p:spPr>
        <p:txBody>
          <a:bodyPr vert="horz" lIns="0" tIns="0" rIns="0" bIns="0"/>
          <a:lstStyle>
            <a:lvl1pPr marL="0" indent="0">
              <a:buFont typeface="+mj-lt"/>
              <a:buNone/>
              <a:defRPr sz="1500" b="0">
                <a:solidFill>
                  <a:srgbClr val="143353"/>
                </a:solidFill>
                <a:latin typeface="Arial Black"/>
                <a:cs typeface="Arial Black"/>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1. Click to Add Text</a:t>
            </a:r>
            <a:endParaRPr lang="en-US" dirty="0"/>
          </a:p>
        </p:txBody>
      </p:sp>
      <p:sp>
        <p:nvSpPr>
          <p:cNvPr id="25" name="Text Placeholder 7"/>
          <p:cNvSpPr>
            <a:spLocks noGrp="1"/>
          </p:cNvSpPr>
          <p:nvPr>
            <p:ph type="body" sz="quarter" idx="16" hasCustomPrompt="1"/>
          </p:nvPr>
        </p:nvSpPr>
        <p:spPr>
          <a:xfrm>
            <a:off x="349253" y="4309533"/>
            <a:ext cx="8253413" cy="338667"/>
          </a:xfrm>
          <a:prstGeom prst="rect">
            <a:avLst/>
          </a:prstGeom>
        </p:spPr>
        <p:txBody>
          <a:bodyPr vert="horz" lIns="0" tIns="0" rIns="0" bIns="0"/>
          <a:lstStyle>
            <a:lvl1pPr marL="0" indent="0">
              <a:buFont typeface="+mj-lt"/>
              <a:buNone/>
              <a:defRPr sz="1500" b="0">
                <a:solidFill>
                  <a:srgbClr val="143353"/>
                </a:solidFill>
                <a:latin typeface="Arial Black"/>
                <a:cs typeface="Arial Black"/>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1. Click to Add Text</a:t>
            </a:r>
            <a:endParaRPr lang="en-US" dirty="0"/>
          </a:p>
        </p:txBody>
      </p:sp>
      <p:sp>
        <p:nvSpPr>
          <p:cNvPr id="26" name="Text Placeholder 7"/>
          <p:cNvSpPr>
            <a:spLocks noGrp="1"/>
          </p:cNvSpPr>
          <p:nvPr>
            <p:ph type="body" sz="quarter" idx="17" hasCustomPrompt="1"/>
          </p:nvPr>
        </p:nvSpPr>
        <p:spPr>
          <a:xfrm>
            <a:off x="349253" y="5058833"/>
            <a:ext cx="8253413" cy="338667"/>
          </a:xfrm>
          <a:prstGeom prst="rect">
            <a:avLst/>
          </a:prstGeom>
        </p:spPr>
        <p:txBody>
          <a:bodyPr vert="horz" lIns="0" tIns="0" rIns="0" bIns="0"/>
          <a:lstStyle>
            <a:lvl1pPr marL="0" indent="0">
              <a:buFont typeface="+mj-lt"/>
              <a:buNone/>
              <a:defRPr sz="1500" b="0">
                <a:solidFill>
                  <a:srgbClr val="143353"/>
                </a:solidFill>
                <a:latin typeface="Arial Black"/>
                <a:cs typeface="Arial Black"/>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1. Click to Add Text</a:t>
            </a:r>
            <a:endParaRPr lang="en-US" dirty="0"/>
          </a:p>
        </p:txBody>
      </p:sp>
      <p:sp>
        <p:nvSpPr>
          <p:cNvPr id="29" name="Text Placeholder 117"/>
          <p:cNvSpPr txBox="1">
            <a:spLocks/>
          </p:cNvSpPr>
          <p:nvPr userDrawn="1"/>
        </p:nvSpPr>
        <p:spPr>
          <a:xfrm>
            <a:off x="203842" y="6566247"/>
            <a:ext cx="2793358" cy="92333"/>
          </a:xfrm>
          <a:prstGeom prst="rect">
            <a:avLst/>
          </a:prstGeom>
          <a:noFill/>
        </p:spPr>
        <p:txBody>
          <a:bodyPr vert="horz" wrap="square" lIns="137160" tIns="0" rIns="137160" bIns="0" rtlCol="0" anchor="t">
            <a:spAutoFit/>
          </a:bodyPr>
          <a:lstStyle>
            <a:lvl1pPr marL="0" indent="0" algn="r" defTabSz="914400" rtl="0" eaLnBrk="1" latinLnBrk="0" hangingPunct="1">
              <a:spcBef>
                <a:spcPts val="0"/>
              </a:spcBef>
              <a:buFont typeface="Arial" pitchFamily="34" charset="0"/>
              <a:buNone/>
              <a:defRPr lang="en-US" sz="600" b="1" kern="1200" cap="all" baseline="0" smtClean="0">
                <a:solidFill>
                  <a:srgbClr val="00AEEF"/>
                </a:solidFill>
                <a:latin typeface="Arial" pitchFamily="34" charset="0"/>
                <a:ea typeface="+mn-ea"/>
                <a:cs typeface="Arial" pitchFamily="34" charset="0"/>
              </a:defRPr>
            </a:lvl1pPr>
            <a:lvl2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2pPr>
            <a:lvl3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3pPr>
            <a:lvl4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4pPr>
            <a:lvl5pPr marL="0" indent="0" algn="l" defTabSz="914400" rtl="0" eaLnBrk="1" latinLnBrk="0" hangingPunct="1">
              <a:spcBef>
                <a:spcPts val="0"/>
              </a:spcBef>
              <a:buFont typeface="Arial" pitchFamily="34" charset="0"/>
              <a:buNone/>
              <a:defRPr lang="en-US" sz="4800" b="1" kern="1200" cap="all" baseline="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600" b="0" cap="none" dirty="0" smtClean="0">
                <a:solidFill>
                  <a:srgbClr val="7F7F7F"/>
                </a:solidFill>
              </a:rPr>
              <a:t>HARMAN International. </a:t>
            </a:r>
            <a:r>
              <a:rPr lang="en-US" sz="600" b="0" cap="none" baseline="0" dirty="0" smtClean="0">
                <a:solidFill>
                  <a:srgbClr val="7F7F7F"/>
                </a:solidFill>
              </a:rPr>
              <a:t> </a:t>
            </a:r>
            <a:r>
              <a:rPr lang="en-US" sz="600" b="0" cap="none" dirty="0" smtClean="0">
                <a:solidFill>
                  <a:srgbClr val="7F7F7F"/>
                </a:solidFill>
              </a:rPr>
              <a:t>Confidential.</a:t>
            </a:r>
            <a:r>
              <a:rPr lang="en-US" sz="600" b="0" cap="none" baseline="0" dirty="0" smtClean="0">
                <a:solidFill>
                  <a:srgbClr val="7F7F7F"/>
                </a:solidFill>
              </a:rPr>
              <a:t>  </a:t>
            </a:r>
            <a:r>
              <a:rPr lang="en-US" sz="600" b="0" cap="none" dirty="0" smtClean="0">
                <a:solidFill>
                  <a:srgbClr val="7F7F7F"/>
                </a:solidFill>
              </a:rPr>
              <a:t>Copyright 2015</a:t>
            </a:r>
            <a:endParaRPr lang="en-US" sz="600" b="0" cap="none" dirty="0">
              <a:solidFill>
                <a:srgbClr val="7F7F7F"/>
              </a:solidFill>
            </a:endParaRPr>
          </a:p>
        </p:txBody>
      </p:sp>
      <p:sp>
        <p:nvSpPr>
          <p:cNvPr id="30" name="Slide Number Placeholder 12"/>
          <p:cNvSpPr txBox="1">
            <a:spLocks/>
          </p:cNvSpPr>
          <p:nvPr userDrawn="1"/>
        </p:nvSpPr>
        <p:spPr>
          <a:xfrm>
            <a:off x="8788401" y="6634733"/>
            <a:ext cx="474134" cy="223267"/>
          </a:xfrm>
          <a:prstGeom prst="rect">
            <a:avLst/>
          </a:prstGeom>
        </p:spPr>
        <p:txBody>
          <a:bodyPr vert="horz" lIns="91440" tIns="0" rIns="91440" bIns="0" rtlCol="0" anchor="t"/>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6C11250-DC59-974D-AF6D-E15FCF49EBD8}" type="slidenum">
              <a:rPr lang="en-US" sz="800" smtClean="0">
                <a:solidFill>
                  <a:schemeClr val="bg1">
                    <a:lumMod val="50000"/>
                  </a:schemeClr>
                </a:solidFill>
                <a:latin typeface="Arial"/>
                <a:cs typeface="Arial"/>
              </a:rPr>
              <a:pPr algn="ctr"/>
              <a:t>‹#›</a:t>
            </a:fld>
            <a:endParaRPr lang="en-US" sz="800" dirty="0">
              <a:solidFill>
                <a:schemeClr val="bg1">
                  <a:lumMod val="50000"/>
                </a:schemeClr>
              </a:solidFill>
              <a:latin typeface="Arial"/>
              <a:cs typeface="Arial"/>
            </a:endParaRPr>
          </a:p>
        </p:txBody>
      </p:sp>
      <p:sp>
        <p:nvSpPr>
          <p:cNvPr id="33" name="Text Placeholder 7"/>
          <p:cNvSpPr>
            <a:spLocks noGrp="1"/>
          </p:cNvSpPr>
          <p:nvPr>
            <p:ph type="body" sz="quarter" idx="13" hasCustomPrompt="1"/>
          </p:nvPr>
        </p:nvSpPr>
        <p:spPr>
          <a:xfrm>
            <a:off x="342901" y="536365"/>
            <a:ext cx="6858000" cy="486251"/>
          </a:xfrm>
          <a:prstGeom prst="rect">
            <a:avLst/>
          </a:prstGeom>
        </p:spPr>
        <p:txBody>
          <a:bodyPr vert="horz" lIns="0" tIns="0" rIns="0" bIns="0"/>
          <a:lstStyle>
            <a:lvl1pPr marL="0" indent="0">
              <a:buNone/>
              <a:defRPr sz="2800" b="1" baseline="0">
                <a:solidFill>
                  <a:schemeClr val="bg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ADD PAGE TITLE</a:t>
            </a:r>
          </a:p>
        </p:txBody>
      </p:sp>
      <p:grpSp>
        <p:nvGrpSpPr>
          <p:cNvPr id="34" name="Group 33"/>
          <p:cNvGrpSpPr/>
          <p:nvPr userDrawn="1"/>
        </p:nvGrpSpPr>
        <p:grpSpPr>
          <a:xfrm>
            <a:off x="239447" y="1828801"/>
            <a:ext cx="8679130" cy="3756444"/>
            <a:chOff x="247650" y="1828800"/>
            <a:chExt cx="8680450" cy="3756444"/>
          </a:xfrm>
        </p:grpSpPr>
        <p:cxnSp>
          <p:nvCxnSpPr>
            <p:cNvPr id="35" name="Straight Connector 34"/>
            <p:cNvCxnSpPr/>
            <p:nvPr/>
          </p:nvCxnSpPr>
          <p:spPr>
            <a:xfrm>
              <a:off x="247650" y="2596197"/>
              <a:ext cx="8667750" cy="0"/>
            </a:xfrm>
            <a:prstGeom prst="line">
              <a:avLst/>
            </a:prstGeom>
            <a:ln w="19050" cap="rnd">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247650" y="3343459"/>
              <a:ext cx="8667750" cy="0"/>
            </a:xfrm>
            <a:prstGeom prst="line">
              <a:avLst/>
            </a:prstGeom>
            <a:ln w="19050" cap="rnd">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247650" y="4090721"/>
              <a:ext cx="8667750" cy="0"/>
            </a:xfrm>
            <a:prstGeom prst="line">
              <a:avLst/>
            </a:prstGeom>
            <a:ln w="19050" cap="rnd">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247650" y="4837983"/>
              <a:ext cx="8667750" cy="0"/>
            </a:xfrm>
            <a:prstGeom prst="line">
              <a:avLst/>
            </a:prstGeom>
            <a:ln w="19050" cap="rnd">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247650" y="5585244"/>
              <a:ext cx="8680450" cy="0"/>
            </a:xfrm>
            <a:prstGeom prst="line">
              <a:avLst/>
            </a:prstGeom>
            <a:ln w="19050" cap="rnd">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247650" y="1828800"/>
              <a:ext cx="8680450" cy="0"/>
            </a:xfrm>
            <a:prstGeom prst="line">
              <a:avLst/>
            </a:prstGeom>
            <a:ln w="19050" cap="rnd">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grpSp>
      <p:pic>
        <p:nvPicPr>
          <p:cNvPr id="19" name="Picture 18" descr="Harman TM Primary Logo Knockout 2-Colors_CMYK_CS6-01.png"/>
          <p:cNvPicPr>
            <a:picLocks noChangeAspect="1"/>
          </p:cNvPicPr>
          <p:nvPr userDrawn="1"/>
        </p:nvPicPr>
        <p:blipFill>
          <a:blip r:embed="rId3" cstate="screen"/>
          <a:srcRect/>
          <a:stretch>
            <a:fillRect/>
          </a:stretch>
        </p:blipFill>
        <p:spPr>
          <a:xfrm>
            <a:off x="7665748" y="203202"/>
            <a:ext cx="1214092" cy="663900"/>
          </a:xfrm>
          <a:prstGeom prst="rect">
            <a:avLst/>
          </a:prstGeom>
        </p:spPr>
      </p:pic>
    </p:spTree>
    <p:extLst>
      <p:ext uri="{BB962C8B-B14F-4D97-AF65-F5344CB8AC3E}">
        <p14:creationId xmlns:p14="http://schemas.microsoft.com/office/powerpoint/2010/main" val="185809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page Image">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screen"/>
          <a:srcRect/>
          <a:stretch>
            <a:fillRect/>
          </a:stretch>
        </p:blipFill>
        <p:spPr bwMode="hidden">
          <a:xfrm>
            <a:off x="0" y="0"/>
            <a:ext cx="9144000" cy="1073415"/>
          </a:xfrm>
          <a:prstGeom prst="rect">
            <a:avLst/>
          </a:prstGeom>
          <a:noFill/>
          <a:ln w="9525">
            <a:noFill/>
            <a:miter lim="800000"/>
            <a:headEnd/>
            <a:tailEnd/>
          </a:ln>
        </p:spPr>
      </p:pic>
      <p:sp>
        <p:nvSpPr>
          <p:cNvPr id="16" name="Picture Placeholder 15"/>
          <p:cNvSpPr>
            <a:spLocks noGrp="1"/>
          </p:cNvSpPr>
          <p:nvPr>
            <p:ph type="pic" sz="quarter" idx="14"/>
          </p:nvPr>
        </p:nvSpPr>
        <p:spPr>
          <a:xfrm>
            <a:off x="0" y="1073416"/>
            <a:ext cx="9144000" cy="5784585"/>
          </a:xfrm>
          <a:prstGeom prst="rect">
            <a:avLst/>
          </a:prstGeom>
        </p:spPr>
        <p:txBody>
          <a:bodyPr vert="horz"/>
          <a:lstStyle>
            <a:lvl1pPr>
              <a:defRPr sz="2000"/>
            </a:lvl1pPr>
          </a:lstStyle>
          <a:p>
            <a:endParaRPr lang="en-US" dirty="0"/>
          </a:p>
        </p:txBody>
      </p:sp>
      <p:sp>
        <p:nvSpPr>
          <p:cNvPr id="12" name="Text Placeholder 7"/>
          <p:cNvSpPr>
            <a:spLocks noGrp="1"/>
          </p:cNvSpPr>
          <p:nvPr>
            <p:ph type="body" sz="quarter" idx="11"/>
          </p:nvPr>
        </p:nvSpPr>
        <p:spPr>
          <a:xfrm>
            <a:off x="349253" y="1238780"/>
            <a:ext cx="8253413" cy="338667"/>
          </a:xfrm>
          <a:prstGeom prst="rect">
            <a:avLst/>
          </a:prstGeom>
        </p:spPr>
        <p:txBody>
          <a:bodyPr vert="horz" lIns="0" tIns="0" rIns="0" bIns="0"/>
          <a:lstStyle>
            <a:lvl1pPr marL="0" indent="0">
              <a:buNone/>
              <a:defRPr sz="1800" b="1">
                <a:solidFill>
                  <a:srgbClr val="00ADEE"/>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Master text styles</a:t>
            </a:r>
            <a:endParaRPr lang="en-US" dirty="0"/>
          </a:p>
        </p:txBody>
      </p:sp>
      <p:sp>
        <p:nvSpPr>
          <p:cNvPr id="13" name="Text Placeholder 7"/>
          <p:cNvSpPr>
            <a:spLocks noGrp="1"/>
          </p:cNvSpPr>
          <p:nvPr>
            <p:ph type="body" sz="quarter" idx="12" hasCustomPrompt="1"/>
          </p:nvPr>
        </p:nvSpPr>
        <p:spPr>
          <a:xfrm>
            <a:off x="342901" y="159599"/>
            <a:ext cx="6858000" cy="465667"/>
          </a:xfrm>
          <a:prstGeom prst="rect">
            <a:avLst/>
          </a:prstGeom>
        </p:spPr>
        <p:txBody>
          <a:bodyPr vert="horz" lIns="0" tIns="0" rIns="0" bIns="0"/>
          <a:lstStyle>
            <a:lvl1pPr marL="0" indent="0">
              <a:buNone/>
              <a:defRPr sz="2800" b="1" baseline="0">
                <a:solidFill>
                  <a:srgbClr val="00ADEE"/>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add page sub title</a:t>
            </a:r>
          </a:p>
        </p:txBody>
      </p:sp>
      <p:sp>
        <p:nvSpPr>
          <p:cNvPr id="14" name="Text Placeholder 7"/>
          <p:cNvSpPr>
            <a:spLocks noGrp="1"/>
          </p:cNvSpPr>
          <p:nvPr>
            <p:ph type="body" sz="quarter" idx="13" hasCustomPrompt="1"/>
          </p:nvPr>
        </p:nvSpPr>
        <p:spPr>
          <a:xfrm>
            <a:off x="342901" y="536365"/>
            <a:ext cx="6858000" cy="486251"/>
          </a:xfrm>
          <a:prstGeom prst="rect">
            <a:avLst/>
          </a:prstGeom>
        </p:spPr>
        <p:txBody>
          <a:bodyPr vert="horz" lIns="0" tIns="0" rIns="0" bIns="0"/>
          <a:lstStyle>
            <a:lvl1pPr marL="0" indent="0">
              <a:buNone/>
              <a:defRPr sz="2800" b="1" baseline="0">
                <a:solidFill>
                  <a:schemeClr val="bg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ADD PAGE TITLE</a:t>
            </a:r>
          </a:p>
        </p:txBody>
      </p:sp>
      <p:sp>
        <p:nvSpPr>
          <p:cNvPr id="17" name="Text Placeholder 117"/>
          <p:cNvSpPr txBox="1">
            <a:spLocks/>
          </p:cNvSpPr>
          <p:nvPr userDrawn="1"/>
        </p:nvSpPr>
        <p:spPr>
          <a:xfrm>
            <a:off x="203842" y="6566247"/>
            <a:ext cx="2793358" cy="92333"/>
          </a:xfrm>
          <a:prstGeom prst="rect">
            <a:avLst/>
          </a:prstGeom>
          <a:noFill/>
        </p:spPr>
        <p:txBody>
          <a:bodyPr vert="horz" wrap="square" lIns="137160" tIns="0" rIns="137160" bIns="0" rtlCol="0" anchor="t">
            <a:spAutoFit/>
          </a:bodyPr>
          <a:lstStyle>
            <a:lvl1pPr marL="0" indent="0" algn="r" defTabSz="914400" rtl="0" eaLnBrk="1" latinLnBrk="0" hangingPunct="1">
              <a:spcBef>
                <a:spcPts val="0"/>
              </a:spcBef>
              <a:buFont typeface="Arial" pitchFamily="34" charset="0"/>
              <a:buNone/>
              <a:defRPr lang="en-US" sz="600" b="1" kern="1200" cap="all" baseline="0" smtClean="0">
                <a:solidFill>
                  <a:srgbClr val="00AEEF"/>
                </a:solidFill>
                <a:latin typeface="Arial" pitchFamily="34" charset="0"/>
                <a:ea typeface="+mn-ea"/>
                <a:cs typeface="Arial" pitchFamily="34" charset="0"/>
              </a:defRPr>
            </a:lvl1pPr>
            <a:lvl2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2pPr>
            <a:lvl3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3pPr>
            <a:lvl4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4pPr>
            <a:lvl5pPr marL="0" indent="0" algn="l" defTabSz="914400" rtl="0" eaLnBrk="1" latinLnBrk="0" hangingPunct="1">
              <a:spcBef>
                <a:spcPts val="0"/>
              </a:spcBef>
              <a:buFont typeface="Arial" pitchFamily="34" charset="0"/>
              <a:buNone/>
              <a:defRPr lang="en-US" sz="4800" b="1" kern="1200" cap="all" baseline="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600" b="0" cap="none" dirty="0" smtClean="0">
                <a:solidFill>
                  <a:srgbClr val="7F7F7F"/>
                </a:solidFill>
              </a:rPr>
              <a:t>HARMAN International. </a:t>
            </a:r>
            <a:r>
              <a:rPr lang="en-US" sz="600" b="0" cap="none" baseline="0" dirty="0" smtClean="0">
                <a:solidFill>
                  <a:srgbClr val="7F7F7F"/>
                </a:solidFill>
              </a:rPr>
              <a:t> </a:t>
            </a:r>
            <a:r>
              <a:rPr lang="en-US" sz="600" b="0" cap="none" dirty="0" smtClean="0">
                <a:solidFill>
                  <a:srgbClr val="7F7F7F"/>
                </a:solidFill>
              </a:rPr>
              <a:t>Confidential.</a:t>
            </a:r>
            <a:r>
              <a:rPr lang="en-US" sz="600" b="0" cap="none" baseline="0" dirty="0" smtClean="0">
                <a:solidFill>
                  <a:srgbClr val="7F7F7F"/>
                </a:solidFill>
              </a:rPr>
              <a:t>  </a:t>
            </a:r>
            <a:r>
              <a:rPr lang="en-US" sz="600" b="0" cap="none" dirty="0" smtClean="0">
                <a:solidFill>
                  <a:srgbClr val="7F7F7F"/>
                </a:solidFill>
              </a:rPr>
              <a:t>Copyright 2015</a:t>
            </a:r>
            <a:endParaRPr lang="en-US" sz="600" b="0" cap="none" dirty="0">
              <a:solidFill>
                <a:srgbClr val="7F7F7F"/>
              </a:solidFill>
            </a:endParaRPr>
          </a:p>
        </p:txBody>
      </p:sp>
      <p:sp>
        <p:nvSpPr>
          <p:cNvPr id="19" name="Slide Number Placeholder 12"/>
          <p:cNvSpPr txBox="1">
            <a:spLocks/>
          </p:cNvSpPr>
          <p:nvPr userDrawn="1"/>
        </p:nvSpPr>
        <p:spPr>
          <a:xfrm>
            <a:off x="8788401" y="6634733"/>
            <a:ext cx="474134" cy="223267"/>
          </a:xfrm>
          <a:prstGeom prst="rect">
            <a:avLst/>
          </a:prstGeom>
        </p:spPr>
        <p:txBody>
          <a:bodyPr vert="horz" lIns="91440" tIns="0" rIns="91440" bIns="0" rtlCol="0" anchor="t"/>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6C11250-DC59-974D-AF6D-E15FCF49EBD8}" type="slidenum">
              <a:rPr lang="en-US" sz="800" smtClean="0">
                <a:solidFill>
                  <a:schemeClr val="bg1">
                    <a:lumMod val="50000"/>
                  </a:schemeClr>
                </a:solidFill>
                <a:latin typeface="Arial"/>
                <a:cs typeface="Arial"/>
              </a:rPr>
              <a:pPr algn="ctr"/>
              <a:t>‹#›</a:t>
            </a:fld>
            <a:endParaRPr lang="en-US" sz="800" dirty="0">
              <a:solidFill>
                <a:schemeClr val="bg1">
                  <a:lumMod val="50000"/>
                </a:schemeClr>
              </a:solidFill>
              <a:latin typeface="Arial"/>
              <a:cs typeface="Arial"/>
            </a:endParaRPr>
          </a:p>
        </p:txBody>
      </p:sp>
      <p:pic>
        <p:nvPicPr>
          <p:cNvPr id="11" name="Picture 10" descr="Harman TM Primary Logo Knockout 2-Colors_CMYK_CS6-01.png"/>
          <p:cNvPicPr>
            <a:picLocks noChangeAspect="1"/>
          </p:cNvPicPr>
          <p:nvPr userDrawn="1"/>
        </p:nvPicPr>
        <p:blipFill>
          <a:blip r:embed="rId3" cstate="screen"/>
          <a:srcRect/>
          <a:stretch>
            <a:fillRect/>
          </a:stretch>
        </p:blipFill>
        <p:spPr>
          <a:xfrm>
            <a:off x="7665748" y="203202"/>
            <a:ext cx="1214092" cy="663900"/>
          </a:xfrm>
          <a:prstGeom prst="rect">
            <a:avLst/>
          </a:prstGeom>
        </p:spPr>
      </p:pic>
    </p:spTree>
    <p:extLst>
      <p:ext uri="{BB962C8B-B14F-4D97-AF65-F5344CB8AC3E}">
        <p14:creationId xmlns:p14="http://schemas.microsoft.com/office/powerpoint/2010/main" val="291284562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py only with optional text">
    <p:bg>
      <p:bgRef idx="1001">
        <a:schemeClr val="bg1"/>
      </p:bgRef>
    </p:bg>
    <p:spTree>
      <p:nvGrpSpPr>
        <p:cNvPr id="1" name=""/>
        <p:cNvGrpSpPr/>
        <p:nvPr/>
      </p:nvGrpSpPr>
      <p:grpSpPr>
        <a:xfrm>
          <a:off x="0" y="0"/>
          <a:ext cx="0" cy="0"/>
          <a:chOff x="0" y="0"/>
          <a:chExt cx="0" cy="0"/>
        </a:xfrm>
      </p:grpSpPr>
      <p:pic>
        <p:nvPicPr>
          <p:cNvPr id="15" name="Picture 9"/>
          <p:cNvPicPr>
            <a:picLocks noChangeAspect="1"/>
          </p:cNvPicPr>
          <p:nvPr userDrawn="1"/>
        </p:nvPicPr>
        <p:blipFill>
          <a:blip r:embed="rId2" cstate="screen"/>
          <a:srcRect/>
          <a:stretch>
            <a:fillRect/>
          </a:stretch>
        </p:blipFill>
        <p:spPr bwMode="hidden">
          <a:xfrm>
            <a:off x="0" y="0"/>
            <a:ext cx="9144000" cy="1073415"/>
          </a:xfrm>
          <a:prstGeom prst="rect">
            <a:avLst/>
          </a:prstGeom>
          <a:noFill/>
          <a:ln w="9525">
            <a:noFill/>
            <a:miter lim="800000"/>
            <a:headEnd/>
            <a:tailEnd/>
          </a:ln>
        </p:spPr>
      </p:pic>
      <p:sp>
        <p:nvSpPr>
          <p:cNvPr id="10" name="Content Placeholder 9"/>
          <p:cNvSpPr>
            <a:spLocks noGrp="1"/>
          </p:cNvSpPr>
          <p:nvPr>
            <p:ph sz="quarter" idx="14"/>
          </p:nvPr>
        </p:nvSpPr>
        <p:spPr>
          <a:xfrm>
            <a:off x="346077" y="1711325"/>
            <a:ext cx="7477125" cy="3505200"/>
          </a:xfrm>
          <a:prstGeom prst="rect">
            <a:avLst/>
          </a:prstGeom>
        </p:spPr>
        <p:txBody>
          <a:bodyPr vert="horz" lIns="0" tIns="0" rIns="0" bIns="0"/>
          <a:lstStyle>
            <a:lvl1pPr marL="0" indent="0">
              <a:lnSpc>
                <a:spcPct val="125000"/>
              </a:lnSpc>
              <a:spcBef>
                <a:spcPts val="0"/>
              </a:spcBef>
              <a:buNone/>
              <a:defRPr sz="1800" b="1">
                <a:latin typeface="Arial"/>
                <a:cs typeface="Arial"/>
              </a:defRPr>
            </a:lvl1pPr>
            <a:lvl2pPr marL="0" indent="0">
              <a:lnSpc>
                <a:spcPct val="125000"/>
              </a:lnSpc>
              <a:spcBef>
                <a:spcPts val="0"/>
              </a:spcBef>
              <a:buNone/>
              <a:defRPr sz="1400">
                <a:latin typeface="Arial"/>
                <a:cs typeface="Arial"/>
              </a:defRPr>
            </a:lvl2pPr>
            <a:lvl3pPr marL="171450" indent="-171450">
              <a:lnSpc>
                <a:spcPct val="125000"/>
              </a:lnSpc>
              <a:spcBef>
                <a:spcPts val="0"/>
              </a:spcBef>
              <a:buFont typeface="Arial"/>
              <a:buChar char="•"/>
              <a:defRPr sz="1200" b="1">
                <a:latin typeface="Arial"/>
                <a:cs typeface="Arial"/>
              </a:defRPr>
            </a:lvl3pPr>
          </a:lstStyle>
          <a:p>
            <a:pPr lvl="0"/>
            <a:r>
              <a:rPr lang="en-CA" dirty="0" smtClean="0"/>
              <a:t>Click to edit Master text styles</a:t>
            </a:r>
          </a:p>
          <a:p>
            <a:pPr lvl="1"/>
            <a:r>
              <a:rPr lang="en-CA" dirty="0" smtClean="0"/>
              <a:t>Second level</a:t>
            </a:r>
          </a:p>
          <a:p>
            <a:pPr lvl="2"/>
            <a:r>
              <a:rPr lang="en-CA" dirty="0" smtClean="0"/>
              <a:t>Third level</a:t>
            </a:r>
          </a:p>
        </p:txBody>
      </p:sp>
      <p:sp>
        <p:nvSpPr>
          <p:cNvPr id="17" name="Text Placeholder 117"/>
          <p:cNvSpPr txBox="1">
            <a:spLocks/>
          </p:cNvSpPr>
          <p:nvPr userDrawn="1"/>
        </p:nvSpPr>
        <p:spPr>
          <a:xfrm>
            <a:off x="203842" y="6566247"/>
            <a:ext cx="2793358" cy="92333"/>
          </a:xfrm>
          <a:prstGeom prst="rect">
            <a:avLst/>
          </a:prstGeom>
          <a:noFill/>
        </p:spPr>
        <p:txBody>
          <a:bodyPr vert="horz" wrap="square" lIns="137160" tIns="0" rIns="137160" bIns="0" rtlCol="0" anchor="t">
            <a:spAutoFit/>
          </a:bodyPr>
          <a:lstStyle>
            <a:lvl1pPr marL="0" indent="0" algn="r" defTabSz="914400" rtl="0" eaLnBrk="1" latinLnBrk="0" hangingPunct="1">
              <a:spcBef>
                <a:spcPts val="0"/>
              </a:spcBef>
              <a:buFont typeface="Arial" pitchFamily="34" charset="0"/>
              <a:buNone/>
              <a:defRPr lang="en-US" sz="600" b="1" kern="1200" cap="all" baseline="0" smtClean="0">
                <a:solidFill>
                  <a:srgbClr val="00AEEF"/>
                </a:solidFill>
                <a:latin typeface="Arial" pitchFamily="34" charset="0"/>
                <a:ea typeface="+mn-ea"/>
                <a:cs typeface="Arial" pitchFamily="34" charset="0"/>
              </a:defRPr>
            </a:lvl1pPr>
            <a:lvl2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2pPr>
            <a:lvl3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3pPr>
            <a:lvl4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4pPr>
            <a:lvl5pPr marL="0" indent="0" algn="l" defTabSz="914400" rtl="0" eaLnBrk="1" latinLnBrk="0" hangingPunct="1">
              <a:spcBef>
                <a:spcPts val="0"/>
              </a:spcBef>
              <a:buFont typeface="Arial" pitchFamily="34" charset="0"/>
              <a:buNone/>
              <a:defRPr lang="en-US" sz="4800" b="1" kern="1200" cap="all" baseline="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600" b="0" cap="none" dirty="0" smtClean="0">
                <a:solidFill>
                  <a:srgbClr val="7F7F7F"/>
                </a:solidFill>
              </a:rPr>
              <a:t>HARMAN International. </a:t>
            </a:r>
            <a:r>
              <a:rPr lang="en-US" sz="600" b="0" cap="none" baseline="0" dirty="0" smtClean="0">
                <a:solidFill>
                  <a:srgbClr val="7F7F7F"/>
                </a:solidFill>
              </a:rPr>
              <a:t> </a:t>
            </a:r>
            <a:r>
              <a:rPr lang="en-US" sz="600" b="0" cap="none" dirty="0" smtClean="0">
                <a:solidFill>
                  <a:srgbClr val="7F7F7F"/>
                </a:solidFill>
              </a:rPr>
              <a:t>Confidential.</a:t>
            </a:r>
            <a:r>
              <a:rPr lang="en-US" sz="600" b="0" cap="none" baseline="0" dirty="0" smtClean="0">
                <a:solidFill>
                  <a:srgbClr val="7F7F7F"/>
                </a:solidFill>
              </a:rPr>
              <a:t>  </a:t>
            </a:r>
            <a:r>
              <a:rPr lang="en-US" sz="600" b="0" cap="none" dirty="0" smtClean="0">
                <a:solidFill>
                  <a:srgbClr val="7F7F7F"/>
                </a:solidFill>
              </a:rPr>
              <a:t>Copyright 2015</a:t>
            </a:r>
            <a:endParaRPr lang="en-US" sz="600" b="0" cap="none" dirty="0">
              <a:solidFill>
                <a:srgbClr val="7F7F7F"/>
              </a:solidFill>
            </a:endParaRPr>
          </a:p>
        </p:txBody>
      </p:sp>
      <p:sp>
        <p:nvSpPr>
          <p:cNvPr id="23" name="Text Placeholder 7"/>
          <p:cNvSpPr>
            <a:spLocks noGrp="1"/>
          </p:cNvSpPr>
          <p:nvPr>
            <p:ph type="body" sz="quarter" idx="15" hasCustomPrompt="1"/>
          </p:nvPr>
        </p:nvSpPr>
        <p:spPr>
          <a:xfrm>
            <a:off x="342901" y="159599"/>
            <a:ext cx="6858000" cy="465667"/>
          </a:xfrm>
          <a:prstGeom prst="rect">
            <a:avLst/>
          </a:prstGeom>
        </p:spPr>
        <p:txBody>
          <a:bodyPr vert="horz" lIns="0" tIns="0" rIns="0" bIns="0"/>
          <a:lstStyle>
            <a:lvl1pPr marL="0" indent="0">
              <a:buNone/>
              <a:defRPr sz="2800" b="1" baseline="0">
                <a:solidFill>
                  <a:srgbClr val="00ADEE"/>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add page sub title</a:t>
            </a:r>
          </a:p>
        </p:txBody>
      </p:sp>
      <p:sp>
        <p:nvSpPr>
          <p:cNvPr id="24" name="Text Placeholder 7"/>
          <p:cNvSpPr>
            <a:spLocks noGrp="1"/>
          </p:cNvSpPr>
          <p:nvPr>
            <p:ph type="body" sz="quarter" idx="16" hasCustomPrompt="1"/>
          </p:nvPr>
        </p:nvSpPr>
        <p:spPr>
          <a:xfrm>
            <a:off x="342901" y="536365"/>
            <a:ext cx="6858000" cy="486251"/>
          </a:xfrm>
          <a:prstGeom prst="rect">
            <a:avLst/>
          </a:prstGeom>
        </p:spPr>
        <p:txBody>
          <a:bodyPr vert="horz" lIns="0" tIns="0" rIns="0" bIns="0"/>
          <a:lstStyle>
            <a:lvl1pPr marL="0" indent="0">
              <a:buNone/>
              <a:defRPr sz="2800" b="1" baseline="0">
                <a:solidFill>
                  <a:schemeClr val="bg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ADD PAGE TITLE</a:t>
            </a:r>
          </a:p>
        </p:txBody>
      </p:sp>
      <p:sp>
        <p:nvSpPr>
          <p:cNvPr id="25" name="Slide Number Placeholder 12"/>
          <p:cNvSpPr txBox="1">
            <a:spLocks/>
          </p:cNvSpPr>
          <p:nvPr userDrawn="1"/>
        </p:nvSpPr>
        <p:spPr>
          <a:xfrm>
            <a:off x="8788401" y="6634733"/>
            <a:ext cx="474134" cy="223267"/>
          </a:xfrm>
          <a:prstGeom prst="rect">
            <a:avLst/>
          </a:prstGeom>
        </p:spPr>
        <p:txBody>
          <a:bodyPr vert="horz" lIns="91440" tIns="0" rIns="91440" bIns="0" rtlCol="0" anchor="t"/>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6C11250-DC59-974D-AF6D-E15FCF49EBD8}" type="slidenum">
              <a:rPr lang="en-US" sz="800" smtClean="0">
                <a:solidFill>
                  <a:schemeClr val="bg1">
                    <a:lumMod val="50000"/>
                  </a:schemeClr>
                </a:solidFill>
                <a:latin typeface="Arial"/>
                <a:cs typeface="Arial"/>
              </a:rPr>
              <a:pPr algn="ctr"/>
              <a:t>‹#›</a:t>
            </a:fld>
            <a:endParaRPr lang="en-US" sz="800" dirty="0">
              <a:solidFill>
                <a:schemeClr val="bg1">
                  <a:lumMod val="50000"/>
                </a:schemeClr>
              </a:solidFill>
              <a:latin typeface="Arial"/>
              <a:cs typeface="Arial"/>
            </a:endParaRPr>
          </a:p>
        </p:txBody>
      </p:sp>
      <p:sp>
        <p:nvSpPr>
          <p:cNvPr id="26" name="Text Placeholder 7"/>
          <p:cNvSpPr>
            <a:spLocks noGrp="1"/>
          </p:cNvSpPr>
          <p:nvPr>
            <p:ph type="body" sz="quarter" idx="11"/>
          </p:nvPr>
        </p:nvSpPr>
        <p:spPr>
          <a:xfrm>
            <a:off x="349253" y="1238780"/>
            <a:ext cx="8253413" cy="338667"/>
          </a:xfrm>
          <a:prstGeom prst="rect">
            <a:avLst/>
          </a:prstGeom>
        </p:spPr>
        <p:txBody>
          <a:bodyPr vert="horz" lIns="0" tIns="0" rIns="0" bIns="0"/>
          <a:lstStyle>
            <a:lvl1pPr marL="0" indent="0">
              <a:buNone/>
              <a:defRPr sz="1800" b="1">
                <a:solidFill>
                  <a:srgbClr val="00ADEE"/>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Master text styles</a:t>
            </a:r>
            <a:endParaRPr lang="en-US" dirty="0"/>
          </a:p>
        </p:txBody>
      </p:sp>
      <p:pic>
        <p:nvPicPr>
          <p:cNvPr id="11" name="Picture 10" descr="Harman TM Primary Logo Knockout 2-Colors_CMYK_CS6-01.png"/>
          <p:cNvPicPr>
            <a:picLocks noChangeAspect="1"/>
          </p:cNvPicPr>
          <p:nvPr userDrawn="1"/>
        </p:nvPicPr>
        <p:blipFill>
          <a:blip r:embed="rId3" cstate="screen"/>
          <a:srcRect/>
          <a:stretch>
            <a:fillRect/>
          </a:stretch>
        </p:blipFill>
        <p:spPr>
          <a:xfrm>
            <a:off x="7665748" y="203202"/>
            <a:ext cx="1214092" cy="663900"/>
          </a:xfrm>
          <a:prstGeom prst="rect">
            <a:avLst/>
          </a:prstGeom>
        </p:spPr>
      </p:pic>
    </p:spTree>
    <p:extLst>
      <p:ext uri="{BB962C8B-B14F-4D97-AF65-F5344CB8AC3E}">
        <p14:creationId xmlns:p14="http://schemas.microsoft.com/office/powerpoint/2010/main" val="32999233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py only with optional text">
    <p:bg>
      <p:bgRef idx="1001">
        <a:schemeClr val="bg1"/>
      </p:bgRef>
    </p:bg>
    <p:spTree>
      <p:nvGrpSpPr>
        <p:cNvPr id="1" name=""/>
        <p:cNvGrpSpPr/>
        <p:nvPr/>
      </p:nvGrpSpPr>
      <p:grpSpPr>
        <a:xfrm>
          <a:off x="0" y="0"/>
          <a:ext cx="0" cy="0"/>
          <a:chOff x="0" y="0"/>
          <a:chExt cx="0" cy="0"/>
        </a:xfrm>
      </p:grpSpPr>
      <p:pic>
        <p:nvPicPr>
          <p:cNvPr id="21" name="Picture 9"/>
          <p:cNvPicPr>
            <a:picLocks noChangeAspect="1"/>
          </p:cNvPicPr>
          <p:nvPr userDrawn="1"/>
        </p:nvPicPr>
        <p:blipFill>
          <a:blip r:embed="rId2" cstate="screen"/>
          <a:srcRect/>
          <a:stretch>
            <a:fillRect/>
          </a:stretch>
        </p:blipFill>
        <p:spPr bwMode="hidden">
          <a:xfrm>
            <a:off x="0" y="0"/>
            <a:ext cx="9144000" cy="1073415"/>
          </a:xfrm>
          <a:prstGeom prst="rect">
            <a:avLst/>
          </a:prstGeom>
          <a:noFill/>
          <a:ln w="9525">
            <a:noFill/>
            <a:miter lim="800000"/>
            <a:headEnd/>
            <a:tailEnd/>
          </a:ln>
        </p:spPr>
      </p:pic>
      <p:sp>
        <p:nvSpPr>
          <p:cNvPr id="10" name="Content Placeholder 9"/>
          <p:cNvSpPr>
            <a:spLocks noGrp="1"/>
          </p:cNvSpPr>
          <p:nvPr>
            <p:ph sz="quarter" idx="14"/>
          </p:nvPr>
        </p:nvSpPr>
        <p:spPr>
          <a:xfrm>
            <a:off x="346075" y="1714500"/>
            <a:ext cx="4143376" cy="4627563"/>
          </a:xfrm>
          <a:prstGeom prst="rect">
            <a:avLst/>
          </a:prstGeom>
        </p:spPr>
        <p:txBody>
          <a:bodyPr vert="horz" lIns="0" tIns="0" rIns="0" bIns="0"/>
          <a:lstStyle>
            <a:lvl1pPr marL="0" indent="0">
              <a:lnSpc>
                <a:spcPct val="125000"/>
              </a:lnSpc>
              <a:spcBef>
                <a:spcPts val="0"/>
              </a:spcBef>
              <a:buNone/>
              <a:defRPr sz="1800" b="1">
                <a:latin typeface="Arial"/>
                <a:cs typeface="Arial"/>
              </a:defRPr>
            </a:lvl1pPr>
            <a:lvl2pPr marL="0" indent="0">
              <a:lnSpc>
                <a:spcPct val="125000"/>
              </a:lnSpc>
              <a:spcBef>
                <a:spcPts val="0"/>
              </a:spcBef>
              <a:buNone/>
              <a:defRPr sz="1400">
                <a:latin typeface="Arial"/>
                <a:cs typeface="Arial"/>
              </a:defRPr>
            </a:lvl2pPr>
            <a:lvl3pPr marL="171450" indent="-171450">
              <a:lnSpc>
                <a:spcPct val="125000"/>
              </a:lnSpc>
              <a:spcBef>
                <a:spcPts val="0"/>
              </a:spcBef>
              <a:buFont typeface="Arial"/>
              <a:buChar char="•"/>
              <a:defRPr sz="1200" b="1">
                <a:latin typeface="Arial"/>
                <a:cs typeface="Arial"/>
              </a:defRPr>
            </a:lvl3pPr>
          </a:lstStyle>
          <a:p>
            <a:pPr lvl="0"/>
            <a:r>
              <a:rPr lang="en-CA" dirty="0" smtClean="0"/>
              <a:t>Click to edit Master text styles</a:t>
            </a:r>
          </a:p>
          <a:p>
            <a:pPr lvl="1"/>
            <a:r>
              <a:rPr lang="en-CA" dirty="0" smtClean="0"/>
              <a:t>Second level</a:t>
            </a:r>
          </a:p>
          <a:p>
            <a:pPr lvl="2"/>
            <a:r>
              <a:rPr lang="en-CA" dirty="0" smtClean="0"/>
              <a:t>Third level</a:t>
            </a:r>
          </a:p>
        </p:txBody>
      </p:sp>
      <p:grpSp>
        <p:nvGrpSpPr>
          <p:cNvPr id="15" name="Group 14"/>
          <p:cNvGrpSpPr/>
          <p:nvPr userDrawn="1"/>
        </p:nvGrpSpPr>
        <p:grpSpPr>
          <a:xfrm>
            <a:off x="239450" y="1861598"/>
            <a:ext cx="8679129" cy="4543967"/>
            <a:chOff x="239448" y="1577171"/>
            <a:chExt cx="8679129" cy="3299629"/>
          </a:xfrm>
        </p:grpSpPr>
        <p:cxnSp>
          <p:nvCxnSpPr>
            <p:cNvPr id="16" name="Straight Connector 15"/>
            <p:cNvCxnSpPr/>
            <p:nvPr/>
          </p:nvCxnSpPr>
          <p:spPr>
            <a:xfrm rot="5400000">
              <a:off x="-1409573" y="3226192"/>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a:off x="2929198" y="3226192"/>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a:off x="7267968" y="3226192"/>
              <a:ext cx="3299629"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grpSp>
      <p:sp>
        <p:nvSpPr>
          <p:cNvPr id="19" name="Content Placeholder 9"/>
          <p:cNvSpPr>
            <a:spLocks noGrp="1"/>
          </p:cNvSpPr>
          <p:nvPr>
            <p:ph sz="quarter" idx="15"/>
          </p:nvPr>
        </p:nvSpPr>
        <p:spPr>
          <a:xfrm>
            <a:off x="4675187" y="1714500"/>
            <a:ext cx="4143376" cy="4627563"/>
          </a:xfrm>
          <a:prstGeom prst="rect">
            <a:avLst/>
          </a:prstGeom>
        </p:spPr>
        <p:txBody>
          <a:bodyPr vert="horz" lIns="0" tIns="0" rIns="0" bIns="0"/>
          <a:lstStyle>
            <a:lvl1pPr marL="0" indent="0">
              <a:lnSpc>
                <a:spcPct val="125000"/>
              </a:lnSpc>
              <a:spcBef>
                <a:spcPts val="0"/>
              </a:spcBef>
              <a:buNone/>
              <a:defRPr sz="1800" b="1">
                <a:latin typeface="Arial"/>
                <a:cs typeface="Arial"/>
              </a:defRPr>
            </a:lvl1pPr>
            <a:lvl2pPr marL="0" indent="0">
              <a:lnSpc>
                <a:spcPct val="125000"/>
              </a:lnSpc>
              <a:spcBef>
                <a:spcPts val="0"/>
              </a:spcBef>
              <a:buNone/>
              <a:defRPr sz="1400">
                <a:latin typeface="Arial"/>
                <a:cs typeface="Arial"/>
              </a:defRPr>
            </a:lvl2pPr>
            <a:lvl3pPr marL="171450" indent="-171450">
              <a:lnSpc>
                <a:spcPct val="125000"/>
              </a:lnSpc>
              <a:spcBef>
                <a:spcPts val="0"/>
              </a:spcBef>
              <a:buFont typeface="Arial"/>
              <a:buChar char="•"/>
              <a:defRPr sz="1200" b="1">
                <a:latin typeface="Arial"/>
                <a:cs typeface="Arial"/>
              </a:defRPr>
            </a:lvl3pPr>
          </a:lstStyle>
          <a:p>
            <a:pPr lvl="0"/>
            <a:r>
              <a:rPr lang="en-CA" dirty="0" smtClean="0"/>
              <a:t>Click to edit Master text styles</a:t>
            </a:r>
          </a:p>
          <a:p>
            <a:pPr lvl="1"/>
            <a:r>
              <a:rPr lang="en-CA" dirty="0" smtClean="0"/>
              <a:t>Second level</a:t>
            </a:r>
          </a:p>
          <a:p>
            <a:pPr lvl="2"/>
            <a:r>
              <a:rPr lang="en-CA" dirty="0" smtClean="0"/>
              <a:t>Third level</a:t>
            </a:r>
          </a:p>
        </p:txBody>
      </p:sp>
      <p:sp>
        <p:nvSpPr>
          <p:cNvPr id="23" name="Text Placeholder 117"/>
          <p:cNvSpPr txBox="1">
            <a:spLocks/>
          </p:cNvSpPr>
          <p:nvPr userDrawn="1"/>
        </p:nvSpPr>
        <p:spPr>
          <a:xfrm>
            <a:off x="203842" y="6566247"/>
            <a:ext cx="2793358" cy="92333"/>
          </a:xfrm>
          <a:prstGeom prst="rect">
            <a:avLst/>
          </a:prstGeom>
          <a:noFill/>
        </p:spPr>
        <p:txBody>
          <a:bodyPr vert="horz" wrap="square" lIns="137160" tIns="0" rIns="137160" bIns="0" rtlCol="0" anchor="t">
            <a:spAutoFit/>
          </a:bodyPr>
          <a:lstStyle>
            <a:lvl1pPr marL="0" indent="0" algn="r" defTabSz="914400" rtl="0" eaLnBrk="1" latinLnBrk="0" hangingPunct="1">
              <a:spcBef>
                <a:spcPts val="0"/>
              </a:spcBef>
              <a:buFont typeface="Arial" pitchFamily="34" charset="0"/>
              <a:buNone/>
              <a:defRPr lang="en-US" sz="600" b="1" kern="1200" cap="all" baseline="0" smtClean="0">
                <a:solidFill>
                  <a:srgbClr val="00AEEF"/>
                </a:solidFill>
                <a:latin typeface="Arial" pitchFamily="34" charset="0"/>
                <a:ea typeface="+mn-ea"/>
                <a:cs typeface="Arial" pitchFamily="34" charset="0"/>
              </a:defRPr>
            </a:lvl1pPr>
            <a:lvl2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2pPr>
            <a:lvl3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3pPr>
            <a:lvl4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4pPr>
            <a:lvl5pPr marL="0" indent="0" algn="l" defTabSz="914400" rtl="0" eaLnBrk="1" latinLnBrk="0" hangingPunct="1">
              <a:spcBef>
                <a:spcPts val="0"/>
              </a:spcBef>
              <a:buFont typeface="Arial" pitchFamily="34" charset="0"/>
              <a:buNone/>
              <a:defRPr lang="en-US" sz="4800" b="1" kern="1200" cap="all" baseline="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600" b="0" cap="none" dirty="0" smtClean="0">
                <a:solidFill>
                  <a:srgbClr val="7F7F7F"/>
                </a:solidFill>
              </a:rPr>
              <a:t>HARMAN International. </a:t>
            </a:r>
            <a:r>
              <a:rPr lang="en-US" sz="600" b="0" cap="none" baseline="0" dirty="0" smtClean="0">
                <a:solidFill>
                  <a:srgbClr val="7F7F7F"/>
                </a:solidFill>
              </a:rPr>
              <a:t> </a:t>
            </a:r>
            <a:r>
              <a:rPr lang="en-US" sz="600" b="0" cap="none" dirty="0" smtClean="0">
                <a:solidFill>
                  <a:srgbClr val="7F7F7F"/>
                </a:solidFill>
              </a:rPr>
              <a:t>Confidential.</a:t>
            </a:r>
            <a:r>
              <a:rPr lang="en-US" sz="600" b="0" cap="none" baseline="0" dirty="0" smtClean="0">
                <a:solidFill>
                  <a:srgbClr val="7F7F7F"/>
                </a:solidFill>
              </a:rPr>
              <a:t>  </a:t>
            </a:r>
            <a:r>
              <a:rPr lang="en-US" sz="600" b="0" cap="none" dirty="0" smtClean="0">
                <a:solidFill>
                  <a:srgbClr val="7F7F7F"/>
                </a:solidFill>
              </a:rPr>
              <a:t>Copyright 2015</a:t>
            </a:r>
            <a:endParaRPr lang="en-US" sz="600" b="0" cap="none" dirty="0">
              <a:solidFill>
                <a:srgbClr val="7F7F7F"/>
              </a:solidFill>
            </a:endParaRPr>
          </a:p>
        </p:txBody>
      </p:sp>
      <p:sp>
        <p:nvSpPr>
          <p:cNvPr id="24" name="Text Placeholder 7"/>
          <p:cNvSpPr>
            <a:spLocks noGrp="1"/>
          </p:cNvSpPr>
          <p:nvPr>
            <p:ph type="body" sz="quarter" idx="12" hasCustomPrompt="1"/>
          </p:nvPr>
        </p:nvSpPr>
        <p:spPr>
          <a:xfrm>
            <a:off x="342901" y="159599"/>
            <a:ext cx="6858000" cy="465667"/>
          </a:xfrm>
          <a:prstGeom prst="rect">
            <a:avLst/>
          </a:prstGeom>
        </p:spPr>
        <p:txBody>
          <a:bodyPr vert="horz" lIns="0" tIns="0" rIns="0" bIns="0"/>
          <a:lstStyle>
            <a:lvl1pPr marL="0" indent="0">
              <a:buNone/>
              <a:defRPr sz="2800" b="1" baseline="0">
                <a:solidFill>
                  <a:srgbClr val="00ADEE"/>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add page sub title</a:t>
            </a:r>
          </a:p>
        </p:txBody>
      </p:sp>
      <p:sp>
        <p:nvSpPr>
          <p:cNvPr id="25" name="Text Placeholder 7"/>
          <p:cNvSpPr>
            <a:spLocks noGrp="1"/>
          </p:cNvSpPr>
          <p:nvPr>
            <p:ph type="body" sz="quarter" idx="13" hasCustomPrompt="1"/>
          </p:nvPr>
        </p:nvSpPr>
        <p:spPr>
          <a:xfrm>
            <a:off x="342901" y="536365"/>
            <a:ext cx="6858000" cy="486251"/>
          </a:xfrm>
          <a:prstGeom prst="rect">
            <a:avLst/>
          </a:prstGeom>
        </p:spPr>
        <p:txBody>
          <a:bodyPr vert="horz" lIns="0" tIns="0" rIns="0" bIns="0"/>
          <a:lstStyle>
            <a:lvl1pPr marL="0" indent="0">
              <a:buNone/>
              <a:defRPr sz="2800" b="1" baseline="0">
                <a:solidFill>
                  <a:schemeClr val="bg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ADD PAGE TITLE</a:t>
            </a:r>
          </a:p>
        </p:txBody>
      </p:sp>
      <p:sp>
        <p:nvSpPr>
          <p:cNvPr id="26" name="Slide Number Placeholder 12"/>
          <p:cNvSpPr txBox="1">
            <a:spLocks/>
          </p:cNvSpPr>
          <p:nvPr userDrawn="1"/>
        </p:nvSpPr>
        <p:spPr>
          <a:xfrm>
            <a:off x="8788401" y="6634733"/>
            <a:ext cx="474134" cy="223267"/>
          </a:xfrm>
          <a:prstGeom prst="rect">
            <a:avLst/>
          </a:prstGeom>
        </p:spPr>
        <p:txBody>
          <a:bodyPr vert="horz" lIns="91440" tIns="0" rIns="91440" bIns="0" rtlCol="0" anchor="t"/>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6C11250-DC59-974D-AF6D-E15FCF49EBD8}" type="slidenum">
              <a:rPr lang="en-US" sz="800" smtClean="0">
                <a:solidFill>
                  <a:schemeClr val="bg1">
                    <a:lumMod val="50000"/>
                  </a:schemeClr>
                </a:solidFill>
                <a:latin typeface="Arial"/>
                <a:cs typeface="Arial"/>
              </a:rPr>
              <a:pPr algn="ctr"/>
              <a:t>‹#›</a:t>
            </a:fld>
            <a:endParaRPr lang="en-US" sz="800" dirty="0">
              <a:solidFill>
                <a:schemeClr val="bg1">
                  <a:lumMod val="50000"/>
                </a:schemeClr>
              </a:solidFill>
              <a:latin typeface="Arial"/>
              <a:cs typeface="Arial"/>
            </a:endParaRPr>
          </a:p>
        </p:txBody>
      </p:sp>
      <p:sp>
        <p:nvSpPr>
          <p:cNvPr id="28" name="Text Placeholder 7"/>
          <p:cNvSpPr>
            <a:spLocks noGrp="1"/>
          </p:cNvSpPr>
          <p:nvPr>
            <p:ph type="body" sz="quarter" idx="11"/>
          </p:nvPr>
        </p:nvSpPr>
        <p:spPr>
          <a:xfrm>
            <a:off x="349253" y="1238780"/>
            <a:ext cx="8253413" cy="338667"/>
          </a:xfrm>
          <a:prstGeom prst="rect">
            <a:avLst/>
          </a:prstGeom>
        </p:spPr>
        <p:txBody>
          <a:bodyPr vert="horz" lIns="0" tIns="0" rIns="0" bIns="0"/>
          <a:lstStyle>
            <a:lvl1pPr marL="0" indent="0">
              <a:buNone/>
              <a:defRPr sz="1800" b="1">
                <a:solidFill>
                  <a:srgbClr val="00ADEE"/>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Master text styles</a:t>
            </a:r>
            <a:endParaRPr lang="en-US" dirty="0"/>
          </a:p>
        </p:txBody>
      </p:sp>
      <p:pic>
        <p:nvPicPr>
          <p:cNvPr id="20" name="Picture 19" descr="Harman TM Primary Logo Knockout 2-Colors_CMYK_CS6-01.png"/>
          <p:cNvPicPr>
            <a:picLocks noChangeAspect="1"/>
          </p:cNvPicPr>
          <p:nvPr userDrawn="1"/>
        </p:nvPicPr>
        <p:blipFill>
          <a:blip r:embed="rId3" cstate="screen"/>
          <a:srcRect/>
          <a:stretch>
            <a:fillRect/>
          </a:stretch>
        </p:blipFill>
        <p:spPr>
          <a:xfrm>
            <a:off x="7665748" y="203202"/>
            <a:ext cx="1214092" cy="663900"/>
          </a:xfrm>
          <a:prstGeom prst="rect">
            <a:avLst/>
          </a:prstGeom>
        </p:spPr>
      </p:pic>
    </p:spTree>
    <p:extLst>
      <p:ext uri="{BB962C8B-B14F-4D97-AF65-F5344CB8AC3E}">
        <p14:creationId xmlns:p14="http://schemas.microsoft.com/office/powerpoint/2010/main" val="3173461613"/>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pic>
        <p:nvPicPr>
          <p:cNvPr id="21" name="Picture 9"/>
          <p:cNvPicPr>
            <a:picLocks noChangeAspect="1"/>
          </p:cNvPicPr>
          <p:nvPr userDrawn="1"/>
        </p:nvPicPr>
        <p:blipFill>
          <a:blip r:embed="rId2" cstate="screen"/>
          <a:srcRect/>
          <a:stretch>
            <a:fillRect/>
          </a:stretch>
        </p:blipFill>
        <p:spPr bwMode="hidden">
          <a:xfrm>
            <a:off x="0" y="0"/>
            <a:ext cx="9144000" cy="1073415"/>
          </a:xfrm>
          <a:prstGeom prst="rect">
            <a:avLst/>
          </a:prstGeom>
          <a:noFill/>
          <a:ln w="9525">
            <a:noFill/>
            <a:miter lim="800000"/>
            <a:headEnd/>
            <a:tailEnd/>
          </a:ln>
        </p:spPr>
      </p:pic>
      <p:sp>
        <p:nvSpPr>
          <p:cNvPr id="5" name="Picture Placeholder 4"/>
          <p:cNvSpPr>
            <a:spLocks noGrp="1"/>
          </p:cNvSpPr>
          <p:nvPr>
            <p:ph type="pic" sz="quarter" idx="17"/>
          </p:nvPr>
        </p:nvSpPr>
        <p:spPr>
          <a:xfrm>
            <a:off x="342900" y="1917701"/>
            <a:ext cx="2686050" cy="4487863"/>
          </a:xfrm>
          <a:prstGeom prst="rect">
            <a:avLst/>
          </a:prstGeom>
        </p:spPr>
        <p:txBody>
          <a:bodyPr vert="horz" lIns="0" tIns="0" rIns="0" bIns="0"/>
          <a:lstStyle>
            <a:lvl1pPr marL="0" indent="0">
              <a:buFont typeface="Arial"/>
              <a:buNone/>
              <a:defRPr sz="1200">
                <a:latin typeface="Arial"/>
                <a:cs typeface="Arial"/>
              </a:defRPr>
            </a:lvl1pPr>
          </a:lstStyle>
          <a:p>
            <a:endParaRPr lang="en-US" dirty="0"/>
          </a:p>
        </p:txBody>
      </p:sp>
      <p:pic>
        <p:nvPicPr>
          <p:cNvPr id="39" name="Picture 38" descr="harmanKardonLogo copy.png"/>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1830879" y="3264389"/>
            <a:ext cx="1068607" cy="247531"/>
          </a:xfrm>
          <a:prstGeom prst="rect">
            <a:avLst/>
          </a:prstGeom>
        </p:spPr>
      </p:pic>
      <p:sp>
        <p:nvSpPr>
          <p:cNvPr id="40" name="Text Placeholder 7"/>
          <p:cNvSpPr>
            <a:spLocks noGrp="1"/>
          </p:cNvSpPr>
          <p:nvPr>
            <p:ph type="body" sz="quarter" idx="14" hasCustomPrompt="1"/>
          </p:nvPr>
        </p:nvSpPr>
        <p:spPr>
          <a:xfrm>
            <a:off x="349251" y="1452033"/>
            <a:ext cx="2679700" cy="338667"/>
          </a:xfrm>
          <a:prstGeom prst="rect">
            <a:avLst/>
          </a:prstGeom>
        </p:spPr>
        <p:txBody>
          <a:bodyPr vert="horz" lIns="0" tIns="0" rIns="0" bIns="0"/>
          <a:lstStyle>
            <a:lvl1pPr marL="0" indent="0">
              <a:buNone/>
              <a:defRPr sz="1800" b="1" baseline="0">
                <a:solidFill>
                  <a:schemeClr val="tx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text styles</a:t>
            </a:r>
            <a:endParaRPr lang="en-US" dirty="0"/>
          </a:p>
        </p:txBody>
      </p:sp>
      <p:sp>
        <p:nvSpPr>
          <p:cNvPr id="42" name="Text Placeholder 7"/>
          <p:cNvSpPr>
            <a:spLocks noGrp="1"/>
          </p:cNvSpPr>
          <p:nvPr>
            <p:ph type="body" sz="quarter" idx="15" hasCustomPrompt="1"/>
          </p:nvPr>
        </p:nvSpPr>
        <p:spPr>
          <a:xfrm>
            <a:off x="3225800" y="1452033"/>
            <a:ext cx="2679700" cy="338667"/>
          </a:xfrm>
          <a:prstGeom prst="rect">
            <a:avLst/>
          </a:prstGeom>
        </p:spPr>
        <p:txBody>
          <a:bodyPr vert="horz" lIns="0" tIns="0" rIns="0" bIns="0"/>
          <a:lstStyle>
            <a:lvl1pPr marL="0" indent="0">
              <a:buNone/>
              <a:defRPr sz="1800" b="1">
                <a:solidFill>
                  <a:schemeClr val="tx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text styles</a:t>
            </a:r>
            <a:endParaRPr lang="en-US" dirty="0"/>
          </a:p>
        </p:txBody>
      </p:sp>
      <p:sp>
        <p:nvSpPr>
          <p:cNvPr id="43" name="Text Placeholder 7"/>
          <p:cNvSpPr>
            <a:spLocks noGrp="1"/>
          </p:cNvSpPr>
          <p:nvPr>
            <p:ph type="body" sz="quarter" idx="16" hasCustomPrompt="1"/>
          </p:nvPr>
        </p:nvSpPr>
        <p:spPr>
          <a:xfrm>
            <a:off x="6121400" y="1452033"/>
            <a:ext cx="2679700" cy="338667"/>
          </a:xfrm>
          <a:prstGeom prst="rect">
            <a:avLst/>
          </a:prstGeom>
        </p:spPr>
        <p:txBody>
          <a:bodyPr vert="horz" lIns="0" tIns="0" rIns="0" bIns="0"/>
          <a:lstStyle>
            <a:lvl1pPr marL="0" indent="0">
              <a:buNone/>
              <a:defRPr sz="1800" b="1">
                <a:solidFill>
                  <a:schemeClr val="tx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text styles</a:t>
            </a:r>
            <a:endParaRPr lang="en-US" dirty="0"/>
          </a:p>
        </p:txBody>
      </p:sp>
      <p:sp>
        <p:nvSpPr>
          <p:cNvPr id="44" name="Picture Placeholder 4"/>
          <p:cNvSpPr>
            <a:spLocks noGrp="1"/>
          </p:cNvSpPr>
          <p:nvPr>
            <p:ph type="pic" sz="quarter" idx="18"/>
          </p:nvPr>
        </p:nvSpPr>
        <p:spPr>
          <a:xfrm>
            <a:off x="3225800" y="1917701"/>
            <a:ext cx="2686050" cy="4487863"/>
          </a:xfrm>
          <a:prstGeom prst="rect">
            <a:avLst/>
          </a:prstGeom>
        </p:spPr>
        <p:txBody>
          <a:bodyPr vert="horz" lIns="0" tIns="0" rIns="0" bIns="0"/>
          <a:lstStyle>
            <a:lvl1pPr marL="0" indent="0">
              <a:buFont typeface="Arial"/>
              <a:buNone/>
              <a:defRPr sz="1200">
                <a:latin typeface="Arial"/>
                <a:cs typeface="Arial"/>
              </a:defRPr>
            </a:lvl1pPr>
          </a:lstStyle>
          <a:p>
            <a:endParaRPr lang="en-US" dirty="0"/>
          </a:p>
        </p:txBody>
      </p:sp>
      <p:sp>
        <p:nvSpPr>
          <p:cNvPr id="45" name="Picture Placeholder 4"/>
          <p:cNvSpPr>
            <a:spLocks noGrp="1"/>
          </p:cNvSpPr>
          <p:nvPr>
            <p:ph type="pic" sz="quarter" idx="19"/>
          </p:nvPr>
        </p:nvSpPr>
        <p:spPr>
          <a:xfrm>
            <a:off x="6121400" y="1917701"/>
            <a:ext cx="2686050" cy="4487863"/>
          </a:xfrm>
          <a:prstGeom prst="rect">
            <a:avLst/>
          </a:prstGeom>
        </p:spPr>
        <p:txBody>
          <a:bodyPr vert="horz" lIns="0" tIns="0" rIns="0" bIns="0"/>
          <a:lstStyle>
            <a:lvl1pPr marL="0" indent="0">
              <a:buFont typeface="Arial"/>
              <a:buNone/>
              <a:defRPr sz="1200">
                <a:latin typeface="Arial"/>
                <a:cs typeface="Arial"/>
              </a:defRPr>
            </a:lvl1pPr>
          </a:lstStyle>
          <a:p>
            <a:endParaRPr lang="en-US" dirty="0"/>
          </a:p>
        </p:txBody>
      </p:sp>
      <p:sp>
        <p:nvSpPr>
          <p:cNvPr id="23" name="Text Placeholder 117"/>
          <p:cNvSpPr txBox="1">
            <a:spLocks/>
          </p:cNvSpPr>
          <p:nvPr userDrawn="1"/>
        </p:nvSpPr>
        <p:spPr>
          <a:xfrm>
            <a:off x="203842" y="6566247"/>
            <a:ext cx="2793358" cy="92333"/>
          </a:xfrm>
          <a:prstGeom prst="rect">
            <a:avLst/>
          </a:prstGeom>
          <a:noFill/>
        </p:spPr>
        <p:txBody>
          <a:bodyPr vert="horz" wrap="square" lIns="137160" tIns="0" rIns="137160" bIns="0" rtlCol="0" anchor="t">
            <a:spAutoFit/>
          </a:bodyPr>
          <a:lstStyle>
            <a:lvl1pPr marL="0" indent="0" algn="r" defTabSz="914400" rtl="0" eaLnBrk="1" latinLnBrk="0" hangingPunct="1">
              <a:spcBef>
                <a:spcPts val="0"/>
              </a:spcBef>
              <a:buFont typeface="Arial" pitchFamily="34" charset="0"/>
              <a:buNone/>
              <a:defRPr lang="en-US" sz="600" b="1" kern="1200" cap="all" baseline="0" smtClean="0">
                <a:solidFill>
                  <a:srgbClr val="00AEEF"/>
                </a:solidFill>
                <a:latin typeface="Arial" pitchFamily="34" charset="0"/>
                <a:ea typeface="+mn-ea"/>
                <a:cs typeface="Arial" pitchFamily="34" charset="0"/>
              </a:defRPr>
            </a:lvl1pPr>
            <a:lvl2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2pPr>
            <a:lvl3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3pPr>
            <a:lvl4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4pPr>
            <a:lvl5pPr marL="0" indent="0" algn="l" defTabSz="914400" rtl="0" eaLnBrk="1" latinLnBrk="0" hangingPunct="1">
              <a:spcBef>
                <a:spcPts val="0"/>
              </a:spcBef>
              <a:buFont typeface="Arial" pitchFamily="34" charset="0"/>
              <a:buNone/>
              <a:defRPr lang="en-US" sz="4800" b="1" kern="1200" cap="all" baseline="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600" b="0" cap="none" dirty="0" smtClean="0">
                <a:solidFill>
                  <a:srgbClr val="7F7F7F"/>
                </a:solidFill>
              </a:rPr>
              <a:t>HARMAN International. </a:t>
            </a:r>
            <a:r>
              <a:rPr lang="en-US" sz="600" b="0" cap="none" baseline="0" dirty="0" smtClean="0">
                <a:solidFill>
                  <a:srgbClr val="7F7F7F"/>
                </a:solidFill>
              </a:rPr>
              <a:t> </a:t>
            </a:r>
            <a:r>
              <a:rPr lang="en-US" sz="600" b="0" cap="none" dirty="0" smtClean="0">
                <a:solidFill>
                  <a:srgbClr val="7F7F7F"/>
                </a:solidFill>
              </a:rPr>
              <a:t>Confidential.</a:t>
            </a:r>
            <a:r>
              <a:rPr lang="en-US" sz="600" b="0" cap="none" baseline="0" dirty="0" smtClean="0">
                <a:solidFill>
                  <a:srgbClr val="7F7F7F"/>
                </a:solidFill>
              </a:rPr>
              <a:t>  </a:t>
            </a:r>
            <a:r>
              <a:rPr lang="en-US" sz="600" b="0" cap="none" dirty="0" smtClean="0">
                <a:solidFill>
                  <a:srgbClr val="7F7F7F"/>
                </a:solidFill>
              </a:rPr>
              <a:t>Copyright 2015</a:t>
            </a:r>
            <a:endParaRPr lang="en-US" sz="600" b="0" cap="none" dirty="0">
              <a:solidFill>
                <a:srgbClr val="7F7F7F"/>
              </a:solidFill>
            </a:endParaRPr>
          </a:p>
        </p:txBody>
      </p:sp>
      <p:sp>
        <p:nvSpPr>
          <p:cNvPr id="24" name="Text Placeholder 7"/>
          <p:cNvSpPr>
            <a:spLocks noGrp="1"/>
          </p:cNvSpPr>
          <p:nvPr>
            <p:ph type="body" sz="quarter" idx="12" hasCustomPrompt="1"/>
          </p:nvPr>
        </p:nvSpPr>
        <p:spPr>
          <a:xfrm>
            <a:off x="342901" y="159599"/>
            <a:ext cx="6858000" cy="465667"/>
          </a:xfrm>
          <a:prstGeom prst="rect">
            <a:avLst/>
          </a:prstGeom>
        </p:spPr>
        <p:txBody>
          <a:bodyPr vert="horz" lIns="0" tIns="0" rIns="0" bIns="0"/>
          <a:lstStyle>
            <a:lvl1pPr marL="0" indent="0">
              <a:buNone/>
              <a:defRPr sz="2800" b="1" baseline="0">
                <a:solidFill>
                  <a:srgbClr val="00ADEE"/>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add page sub title</a:t>
            </a:r>
          </a:p>
        </p:txBody>
      </p:sp>
      <p:sp>
        <p:nvSpPr>
          <p:cNvPr id="25" name="Text Placeholder 7"/>
          <p:cNvSpPr>
            <a:spLocks noGrp="1"/>
          </p:cNvSpPr>
          <p:nvPr>
            <p:ph type="body" sz="quarter" idx="13" hasCustomPrompt="1"/>
          </p:nvPr>
        </p:nvSpPr>
        <p:spPr>
          <a:xfrm>
            <a:off x="342901" y="536365"/>
            <a:ext cx="6858000" cy="486251"/>
          </a:xfrm>
          <a:prstGeom prst="rect">
            <a:avLst/>
          </a:prstGeom>
        </p:spPr>
        <p:txBody>
          <a:bodyPr vert="horz" lIns="0" tIns="0" rIns="0" bIns="0"/>
          <a:lstStyle>
            <a:lvl1pPr marL="0" indent="0">
              <a:buNone/>
              <a:defRPr sz="2800" b="1" baseline="0">
                <a:solidFill>
                  <a:schemeClr val="bg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ADD PAGE TITLE</a:t>
            </a:r>
          </a:p>
        </p:txBody>
      </p:sp>
      <p:sp>
        <p:nvSpPr>
          <p:cNvPr id="26" name="Slide Number Placeholder 12"/>
          <p:cNvSpPr txBox="1">
            <a:spLocks/>
          </p:cNvSpPr>
          <p:nvPr userDrawn="1"/>
        </p:nvSpPr>
        <p:spPr>
          <a:xfrm>
            <a:off x="8788401" y="6634733"/>
            <a:ext cx="474134" cy="223267"/>
          </a:xfrm>
          <a:prstGeom prst="rect">
            <a:avLst/>
          </a:prstGeom>
        </p:spPr>
        <p:txBody>
          <a:bodyPr vert="horz" lIns="91440" tIns="0" rIns="91440" bIns="0" rtlCol="0" anchor="t"/>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6C11250-DC59-974D-AF6D-E15FCF49EBD8}" type="slidenum">
              <a:rPr lang="en-US" sz="800" smtClean="0">
                <a:solidFill>
                  <a:schemeClr val="bg1">
                    <a:lumMod val="50000"/>
                  </a:schemeClr>
                </a:solidFill>
                <a:latin typeface="Arial"/>
                <a:cs typeface="Arial"/>
              </a:rPr>
              <a:pPr algn="ctr"/>
              <a:t>‹#›</a:t>
            </a:fld>
            <a:endParaRPr lang="en-US" sz="800" dirty="0">
              <a:solidFill>
                <a:schemeClr val="bg1">
                  <a:lumMod val="50000"/>
                </a:schemeClr>
              </a:solidFill>
              <a:latin typeface="Arial"/>
              <a:cs typeface="Arial"/>
            </a:endParaRPr>
          </a:p>
        </p:txBody>
      </p:sp>
      <p:grpSp>
        <p:nvGrpSpPr>
          <p:cNvPr id="37" name="Group 36"/>
          <p:cNvGrpSpPr/>
          <p:nvPr userDrawn="1"/>
        </p:nvGrpSpPr>
        <p:grpSpPr>
          <a:xfrm>
            <a:off x="239448" y="1471613"/>
            <a:ext cx="8679128" cy="4928675"/>
            <a:chOff x="239448" y="1856582"/>
            <a:chExt cx="8679128" cy="4214812"/>
          </a:xfrm>
        </p:grpSpPr>
        <p:cxnSp>
          <p:nvCxnSpPr>
            <p:cNvPr id="38" name="Straight Connector 37"/>
            <p:cNvCxnSpPr/>
            <p:nvPr/>
          </p:nvCxnSpPr>
          <p:spPr>
            <a:xfrm rot="5400000">
              <a:off x="-1867164" y="3963194"/>
              <a:ext cx="4214812"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rot="5400000">
              <a:off x="1011238" y="3963194"/>
              <a:ext cx="4214812"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rot="5400000">
              <a:off x="3906044" y="3963194"/>
              <a:ext cx="4214812"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rot="5400000">
              <a:off x="6810376" y="3963194"/>
              <a:ext cx="4214812"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grpSp>
      <p:pic>
        <p:nvPicPr>
          <p:cNvPr id="20" name="Picture 19" descr="Harman TM Primary Logo Knockout 2-Colors_CMYK_CS6-01.png"/>
          <p:cNvPicPr>
            <a:picLocks noChangeAspect="1"/>
          </p:cNvPicPr>
          <p:nvPr userDrawn="1"/>
        </p:nvPicPr>
        <p:blipFill>
          <a:blip r:embed="rId4" cstate="screen"/>
          <a:srcRect/>
          <a:stretch>
            <a:fillRect/>
          </a:stretch>
        </p:blipFill>
        <p:spPr>
          <a:xfrm>
            <a:off x="7665748" y="203202"/>
            <a:ext cx="1214092" cy="663900"/>
          </a:xfrm>
          <a:prstGeom prst="rect">
            <a:avLst/>
          </a:prstGeom>
        </p:spPr>
      </p:pic>
    </p:spTree>
    <p:extLst>
      <p:ext uri="{BB962C8B-B14F-4D97-AF65-F5344CB8AC3E}">
        <p14:creationId xmlns:p14="http://schemas.microsoft.com/office/powerpoint/2010/main" val="399084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olumn with optional text">
    <p:spTree>
      <p:nvGrpSpPr>
        <p:cNvPr id="1" name=""/>
        <p:cNvGrpSpPr/>
        <p:nvPr/>
      </p:nvGrpSpPr>
      <p:grpSpPr>
        <a:xfrm>
          <a:off x="0" y="0"/>
          <a:ext cx="0" cy="0"/>
          <a:chOff x="0" y="0"/>
          <a:chExt cx="0" cy="0"/>
        </a:xfrm>
      </p:grpSpPr>
      <p:pic>
        <p:nvPicPr>
          <p:cNvPr id="21" name="Picture 9"/>
          <p:cNvPicPr>
            <a:picLocks noChangeAspect="1"/>
          </p:cNvPicPr>
          <p:nvPr userDrawn="1"/>
        </p:nvPicPr>
        <p:blipFill>
          <a:blip r:embed="rId2" cstate="screen"/>
          <a:srcRect/>
          <a:stretch>
            <a:fillRect/>
          </a:stretch>
        </p:blipFill>
        <p:spPr bwMode="hidden">
          <a:xfrm>
            <a:off x="0" y="0"/>
            <a:ext cx="9144000" cy="1073415"/>
          </a:xfrm>
          <a:prstGeom prst="rect">
            <a:avLst/>
          </a:prstGeom>
          <a:noFill/>
          <a:ln w="9525">
            <a:noFill/>
            <a:miter lim="800000"/>
            <a:headEnd/>
            <a:tailEnd/>
          </a:ln>
        </p:spPr>
      </p:pic>
      <p:sp>
        <p:nvSpPr>
          <p:cNvPr id="23" name="Text Placeholder 117"/>
          <p:cNvSpPr txBox="1">
            <a:spLocks/>
          </p:cNvSpPr>
          <p:nvPr userDrawn="1"/>
        </p:nvSpPr>
        <p:spPr>
          <a:xfrm>
            <a:off x="203842" y="6566247"/>
            <a:ext cx="2793358" cy="92333"/>
          </a:xfrm>
          <a:prstGeom prst="rect">
            <a:avLst/>
          </a:prstGeom>
          <a:noFill/>
        </p:spPr>
        <p:txBody>
          <a:bodyPr vert="horz" wrap="square" lIns="137160" tIns="0" rIns="137160" bIns="0" rtlCol="0" anchor="t">
            <a:spAutoFit/>
          </a:bodyPr>
          <a:lstStyle>
            <a:lvl1pPr marL="0" indent="0" algn="r" defTabSz="914400" rtl="0" eaLnBrk="1" latinLnBrk="0" hangingPunct="1">
              <a:spcBef>
                <a:spcPts val="0"/>
              </a:spcBef>
              <a:buFont typeface="Arial" pitchFamily="34" charset="0"/>
              <a:buNone/>
              <a:defRPr lang="en-US" sz="600" b="1" kern="1200" cap="all" baseline="0" smtClean="0">
                <a:solidFill>
                  <a:srgbClr val="00AEEF"/>
                </a:solidFill>
                <a:latin typeface="Arial" pitchFamily="34" charset="0"/>
                <a:ea typeface="+mn-ea"/>
                <a:cs typeface="Arial" pitchFamily="34" charset="0"/>
              </a:defRPr>
            </a:lvl1pPr>
            <a:lvl2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2pPr>
            <a:lvl3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3pPr>
            <a:lvl4pPr marL="0" indent="0" algn="l" defTabSz="914400" rtl="0" eaLnBrk="1" latinLnBrk="0" hangingPunct="1">
              <a:spcBef>
                <a:spcPts val="0"/>
              </a:spcBef>
              <a:buFont typeface="Arial" pitchFamily="34" charset="0"/>
              <a:buNone/>
              <a:defRPr lang="en-US" sz="4800" b="1" kern="1200" cap="all" baseline="0" smtClean="0">
                <a:solidFill>
                  <a:schemeClr val="bg1"/>
                </a:solidFill>
                <a:latin typeface="Arial" pitchFamily="34" charset="0"/>
                <a:ea typeface="+mn-ea"/>
                <a:cs typeface="Arial" pitchFamily="34" charset="0"/>
              </a:defRPr>
            </a:lvl4pPr>
            <a:lvl5pPr marL="0" indent="0" algn="l" defTabSz="914400" rtl="0" eaLnBrk="1" latinLnBrk="0" hangingPunct="1">
              <a:spcBef>
                <a:spcPts val="0"/>
              </a:spcBef>
              <a:buFont typeface="Arial" pitchFamily="34" charset="0"/>
              <a:buNone/>
              <a:defRPr lang="en-US" sz="4800" b="1" kern="1200" cap="all" baseline="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600" b="0" cap="none" dirty="0" smtClean="0">
                <a:solidFill>
                  <a:srgbClr val="7F7F7F"/>
                </a:solidFill>
              </a:rPr>
              <a:t>HARMAN International. </a:t>
            </a:r>
            <a:r>
              <a:rPr lang="en-US" sz="600" b="0" cap="none" baseline="0" dirty="0" smtClean="0">
                <a:solidFill>
                  <a:srgbClr val="7F7F7F"/>
                </a:solidFill>
              </a:rPr>
              <a:t> </a:t>
            </a:r>
            <a:r>
              <a:rPr lang="en-US" sz="600" b="0" cap="none" dirty="0" smtClean="0">
                <a:solidFill>
                  <a:srgbClr val="7F7F7F"/>
                </a:solidFill>
              </a:rPr>
              <a:t>Confidential.</a:t>
            </a:r>
            <a:r>
              <a:rPr lang="en-US" sz="600" b="0" cap="none" baseline="0" dirty="0" smtClean="0">
                <a:solidFill>
                  <a:srgbClr val="7F7F7F"/>
                </a:solidFill>
              </a:rPr>
              <a:t>  </a:t>
            </a:r>
            <a:r>
              <a:rPr lang="en-US" sz="600" b="0" cap="none" dirty="0" smtClean="0">
                <a:solidFill>
                  <a:srgbClr val="7F7F7F"/>
                </a:solidFill>
              </a:rPr>
              <a:t>Copyright 2015</a:t>
            </a:r>
            <a:endParaRPr lang="en-US" sz="600" b="0" cap="none" dirty="0">
              <a:solidFill>
                <a:srgbClr val="7F7F7F"/>
              </a:solidFill>
            </a:endParaRPr>
          </a:p>
        </p:txBody>
      </p:sp>
      <p:sp>
        <p:nvSpPr>
          <p:cNvPr id="24" name="Text Placeholder 7"/>
          <p:cNvSpPr>
            <a:spLocks noGrp="1"/>
          </p:cNvSpPr>
          <p:nvPr>
            <p:ph type="body" sz="quarter" idx="12" hasCustomPrompt="1"/>
          </p:nvPr>
        </p:nvSpPr>
        <p:spPr>
          <a:xfrm>
            <a:off x="342901" y="159599"/>
            <a:ext cx="6858000" cy="465667"/>
          </a:xfrm>
          <a:prstGeom prst="rect">
            <a:avLst/>
          </a:prstGeom>
        </p:spPr>
        <p:txBody>
          <a:bodyPr vert="horz" lIns="0" tIns="0" rIns="0" bIns="0"/>
          <a:lstStyle>
            <a:lvl1pPr marL="0" indent="0">
              <a:buNone/>
              <a:defRPr sz="2800" b="1" baseline="0">
                <a:solidFill>
                  <a:srgbClr val="00ADEE"/>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add page sub title</a:t>
            </a:r>
          </a:p>
        </p:txBody>
      </p:sp>
      <p:sp>
        <p:nvSpPr>
          <p:cNvPr id="25" name="Text Placeholder 7"/>
          <p:cNvSpPr>
            <a:spLocks noGrp="1"/>
          </p:cNvSpPr>
          <p:nvPr>
            <p:ph type="body" sz="quarter" idx="13" hasCustomPrompt="1"/>
          </p:nvPr>
        </p:nvSpPr>
        <p:spPr>
          <a:xfrm>
            <a:off x="342901" y="536365"/>
            <a:ext cx="6858000" cy="486251"/>
          </a:xfrm>
          <a:prstGeom prst="rect">
            <a:avLst/>
          </a:prstGeom>
        </p:spPr>
        <p:txBody>
          <a:bodyPr vert="horz" lIns="0" tIns="0" rIns="0" bIns="0"/>
          <a:lstStyle>
            <a:lvl1pPr marL="0" indent="0">
              <a:buNone/>
              <a:defRPr sz="2800" b="1" baseline="0">
                <a:solidFill>
                  <a:schemeClr val="bg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ADD PAGE TITLE</a:t>
            </a:r>
          </a:p>
        </p:txBody>
      </p:sp>
      <p:sp>
        <p:nvSpPr>
          <p:cNvPr id="26" name="Slide Number Placeholder 12"/>
          <p:cNvSpPr txBox="1">
            <a:spLocks/>
          </p:cNvSpPr>
          <p:nvPr userDrawn="1"/>
        </p:nvSpPr>
        <p:spPr>
          <a:xfrm>
            <a:off x="8788401" y="6634733"/>
            <a:ext cx="474134" cy="223267"/>
          </a:xfrm>
          <a:prstGeom prst="rect">
            <a:avLst/>
          </a:prstGeom>
        </p:spPr>
        <p:txBody>
          <a:bodyPr vert="horz" lIns="91440" tIns="0" rIns="91440" bIns="0" rtlCol="0" anchor="t"/>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6C11250-DC59-974D-AF6D-E15FCF49EBD8}" type="slidenum">
              <a:rPr lang="en-US" sz="800" smtClean="0">
                <a:solidFill>
                  <a:schemeClr val="bg1">
                    <a:lumMod val="50000"/>
                  </a:schemeClr>
                </a:solidFill>
                <a:latin typeface="Arial"/>
                <a:cs typeface="Arial"/>
              </a:rPr>
              <a:pPr algn="ctr"/>
              <a:t>‹#›</a:t>
            </a:fld>
            <a:endParaRPr lang="en-US" sz="800" dirty="0">
              <a:solidFill>
                <a:schemeClr val="bg1">
                  <a:lumMod val="50000"/>
                </a:schemeClr>
              </a:solidFill>
              <a:latin typeface="Arial"/>
              <a:cs typeface="Arial"/>
            </a:endParaRPr>
          </a:p>
        </p:txBody>
      </p:sp>
      <p:sp>
        <p:nvSpPr>
          <p:cNvPr id="27" name="Text Placeholder 7"/>
          <p:cNvSpPr>
            <a:spLocks noGrp="1"/>
          </p:cNvSpPr>
          <p:nvPr>
            <p:ph type="body" sz="quarter" idx="11"/>
          </p:nvPr>
        </p:nvSpPr>
        <p:spPr>
          <a:xfrm>
            <a:off x="349253" y="1238780"/>
            <a:ext cx="8253413" cy="338667"/>
          </a:xfrm>
          <a:prstGeom prst="rect">
            <a:avLst/>
          </a:prstGeom>
        </p:spPr>
        <p:txBody>
          <a:bodyPr vert="horz" lIns="0" tIns="0" rIns="0" bIns="0"/>
          <a:lstStyle>
            <a:lvl1pPr marL="0" indent="0">
              <a:buNone/>
              <a:defRPr sz="1800" b="1">
                <a:solidFill>
                  <a:srgbClr val="00ADEE"/>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Master text styles</a:t>
            </a:r>
            <a:endParaRPr lang="en-US" dirty="0"/>
          </a:p>
        </p:txBody>
      </p:sp>
      <p:sp>
        <p:nvSpPr>
          <p:cNvPr id="28" name="Picture Placeholder 4"/>
          <p:cNvSpPr>
            <a:spLocks noGrp="1"/>
          </p:cNvSpPr>
          <p:nvPr>
            <p:ph type="pic" sz="quarter" idx="17"/>
          </p:nvPr>
        </p:nvSpPr>
        <p:spPr>
          <a:xfrm>
            <a:off x="342900" y="2235200"/>
            <a:ext cx="2686050" cy="4170363"/>
          </a:xfrm>
          <a:prstGeom prst="rect">
            <a:avLst/>
          </a:prstGeom>
        </p:spPr>
        <p:txBody>
          <a:bodyPr vert="horz" lIns="0" tIns="0" rIns="0" bIns="0"/>
          <a:lstStyle>
            <a:lvl1pPr marL="0" indent="0">
              <a:buFont typeface="Arial"/>
              <a:buNone/>
              <a:defRPr sz="1200">
                <a:latin typeface="Arial"/>
                <a:cs typeface="Arial"/>
              </a:defRPr>
            </a:lvl1pPr>
          </a:lstStyle>
          <a:p>
            <a:endParaRPr lang="en-US" dirty="0"/>
          </a:p>
        </p:txBody>
      </p:sp>
      <p:grpSp>
        <p:nvGrpSpPr>
          <p:cNvPr id="29" name="Group 28"/>
          <p:cNvGrpSpPr/>
          <p:nvPr userDrawn="1"/>
        </p:nvGrpSpPr>
        <p:grpSpPr>
          <a:xfrm>
            <a:off x="239448" y="1854202"/>
            <a:ext cx="8679128" cy="4567767"/>
            <a:chOff x="239448" y="1856582"/>
            <a:chExt cx="8679128" cy="4533106"/>
          </a:xfrm>
        </p:grpSpPr>
        <p:cxnSp>
          <p:nvCxnSpPr>
            <p:cNvPr id="35" name="Straight Connector 34"/>
            <p:cNvCxnSpPr/>
            <p:nvPr/>
          </p:nvCxnSpPr>
          <p:spPr>
            <a:xfrm rot="5400000">
              <a:off x="-2026311" y="4122341"/>
              <a:ext cx="4533106"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rot="5400000">
              <a:off x="866202" y="4122341"/>
              <a:ext cx="4533106"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rot="5400000">
              <a:off x="3758715" y="4122341"/>
              <a:ext cx="4533106"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rot="5400000">
              <a:off x="6651229" y="4122341"/>
              <a:ext cx="4533106" cy="1588"/>
            </a:xfrm>
            <a:prstGeom prst="line">
              <a:avLst/>
            </a:prstGeom>
            <a:ln w="25400"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grpSp>
      <p:pic>
        <p:nvPicPr>
          <p:cNvPr id="41" name="Picture 40" descr="harmanKardonLogo copy.png"/>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1830879" y="3264389"/>
            <a:ext cx="1068607" cy="247531"/>
          </a:xfrm>
          <a:prstGeom prst="rect">
            <a:avLst/>
          </a:prstGeom>
        </p:spPr>
      </p:pic>
      <p:sp>
        <p:nvSpPr>
          <p:cNvPr id="46" name="Text Placeholder 7"/>
          <p:cNvSpPr>
            <a:spLocks noGrp="1"/>
          </p:cNvSpPr>
          <p:nvPr>
            <p:ph type="body" sz="quarter" idx="14" hasCustomPrompt="1"/>
          </p:nvPr>
        </p:nvSpPr>
        <p:spPr>
          <a:xfrm>
            <a:off x="349251" y="1769533"/>
            <a:ext cx="2679700" cy="338667"/>
          </a:xfrm>
          <a:prstGeom prst="rect">
            <a:avLst/>
          </a:prstGeom>
        </p:spPr>
        <p:txBody>
          <a:bodyPr vert="horz" lIns="0" tIns="0" rIns="0" bIns="0"/>
          <a:lstStyle>
            <a:lvl1pPr marL="0" indent="0">
              <a:buNone/>
              <a:defRPr sz="1800" b="1" baseline="0">
                <a:solidFill>
                  <a:schemeClr val="tx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text styles</a:t>
            </a:r>
            <a:endParaRPr lang="en-US" dirty="0"/>
          </a:p>
        </p:txBody>
      </p:sp>
      <p:sp>
        <p:nvSpPr>
          <p:cNvPr id="47" name="Text Placeholder 7"/>
          <p:cNvSpPr>
            <a:spLocks noGrp="1"/>
          </p:cNvSpPr>
          <p:nvPr>
            <p:ph type="body" sz="quarter" idx="15" hasCustomPrompt="1"/>
          </p:nvPr>
        </p:nvSpPr>
        <p:spPr>
          <a:xfrm>
            <a:off x="3225800" y="1769533"/>
            <a:ext cx="2679700" cy="338667"/>
          </a:xfrm>
          <a:prstGeom prst="rect">
            <a:avLst/>
          </a:prstGeom>
        </p:spPr>
        <p:txBody>
          <a:bodyPr vert="horz" lIns="0" tIns="0" rIns="0" bIns="0"/>
          <a:lstStyle>
            <a:lvl1pPr marL="0" indent="0">
              <a:buNone/>
              <a:defRPr sz="1800" b="1">
                <a:solidFill>
                  <a:schemeClr val="tx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text styles</a:t>
            </a:r>
            <a:endParaRPr lang="en-US" dirty="0"/>
          </a:p>
        </p:txBody>
      </p:sp>
      <p:sp>
        <p:nvSpPr>
          <p:cNvPr id="48" name="Text Placeholder 7"/>
          <p:cNvSpPr>
            <a:spLocks noGrp="1"/>
          </p:cNvSpPr>
          <p:nvPr>
            <p:ph type="body" sz="quarter" idx="16" hasCustomPrompt="1"/>
          </p:nvPr>
        </p:nvSpPr>
        <p:spPr>
          <a:xfrm>
            <a:off x="6121400" y="1769533"/>
            <a:ext cx="2679700" cy="338667"/>
          </a:xfrm>
          <a:prstGeom prst="rect">
            <a:avLst/>
          </a:prstGeom>
        </p:spPr>
        <p:txBody>
          <a:bodyPr vert="horz" lIns="0" tIns="0" rIns="0" bIns="0"/>
          <a:lstStyle>
            <a:lvl1pPr marL="0" indent="0">
              <a:buNone/>
              <a:defRPr sz="1800" b="1">
                <a:solidFill>
                  <a:schemeClr val="tx1"/>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dirty="0" smtClean="0"/>
              <a:t>Click to edit text styles</a:t>
            </a:r>
            <a:endParaRPr lang="en-US" dirty="0"/>
          </a:p>
        </p:txBody>
      </p:sp>
      <p:sp>
        <p:nvSpPr>
          <p:cNvPr id="49" name="Picture Placeholder 4"/>
          <p:cNvSpPr>
            <a:spLocks noGrp="1"/>
          </p:cNvSpPr>
          <p:nvPr>
            <p:ph type="pic" sz="quarter" idx="18"/>
          </p:nvPr>
        </p:nvSpPr>
        <p:spPr>
          <a:xfrm>
            <a:off x="3225800" y="2235200"/>
            <a:ext cx="2686050" cy="4170363"/>
          </a:xfrm>
          <a:prstGeom prst="rect">
            <a:avLst/>
          </a:prstGeom>
        </p:spPr>
        <p:txBody>
          <a:bodyPr vert="horz" lIns="0" tIns="0" rIns="0" bIns="0"/>
          <a:lstStyle>
            <a:lvl1pPr marL="0" indent="0">
              <a:buFont typeface="Arial"/>
              <a:buNone/>
              <a:defRPr sz="1200">
                <a:latin typeface="Arial"/>
                <a:cs typeface="Arial"/>
              </a:defRPr>
            </a:lvl1pPr>
          </a:lstStyle>
          <a:p>
            <a:endParaRPr lang="en-US" dirty="0"/>
          </a:p>
        </p:txBody>
      </p:sp>
      <p:sp>
        <p:nvSpPr>
          <p:cNvPr id="50" name="Picture Placeholder 4"/>
          <p:cNvSpPr>
            <a:spLocks noGrp="1"/>
          </p:cNvSpPr>
          <p:nvPr>
            <p:ph type="pic" sz="quarter" idx="19"/>
          </p:nvPr>
        </p:nvSpPr>
        <p:spPr>
          <a:xfrm>
            <a:off x="6121400" y="2235200"/>
            <a:ext cx="2686050" cy="4170363"/>
          </a:xfrm>
          <a:prstGeom prst="rect">
            <a:avLst/>
          </a:prstGeom>
        </p:spPr>
        <p:txBody>
          <a:bodyPr vert="horz" lIns="0" tIns="0" rIns="0" bIns="0"/>
          <a:lstStyle>
            <a:lvl1pPr marL="0" indent="0">
              <a:buFont typeface="Arial"/>
              <a:buNone/>
              <a:defRPr sz="1200">
                <a:latin typeface="Arial"/>
                <a:cs typeface="Arial"/>
              </a:defRPr>
            </a:lvl1pPr>
          </a:lstStyle>
          <a:p>
            <a:endParaRPr lang="en-US" dirty="0"/>
          </a:p>
        </p:txBody>
      </p:sp>
      <p:pic>
        <p:nvPicPr>
          <p:cNvPr id="30" name="Picture 29" descr="Harman TM Primary Logo Knockout 2-Colors_CMYK_CS6-01.png"/>
          <p:cNvPicPr>
            <a:picLocks noChangeAspect="1"/>
          </p:cNvPicPr>
          <p:nvPr userDrawn="1"/>
        </p:nvPicPr>
        <p:blipFill>
          <a:blip r:embed="rId4" cstate="screen"/>
          <a:srcRect/>
          <a:stretch>
            <a:fillRect/>
          </a:stretch>
        </p:blipFill>
        <p:spPr>
          <a:xfrm>
            <a:off x="7665748" y="203202"/>
            <a:ext cx="1214092" cy="663900"/>
          </a:xfrm>
          <a:prstGeom prst="rect">
            <a:avLst/>
          </a:prstGeom>
        </p:spPr>
      </p:pic>
    </p:spTree>
    <p:extLst>
      <p:ext uri="{BB962C8B-B14F-4D97-AF65-F5344CB8AC3E}">
        <p14:creationId xmlns:p14="http://schemas.microsoft.com/office/powerpoint/2010/main" val="1015546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5717909"/>
      </p:ext>
    </p:extLst>
  </p:cSld>
  <p:clrMap bg1="lt1" tx1="dk1" bg2="lt2" tx2="dk2" accent1="accent1" accent2="accent2" accent3="accent3" accent4="accent4" accent5="accent5" accent6="accent6" hlink="hlink" folHlink="folHlink"/>
  <p:sldLayoutIdLst>
    <p:sldLayoutId id="2147483695" r:id="rId1"/>
    <p:sldLayoutId id="2147483707" r:id="rId2"/>
    <p:sldLayoutId id="2147483678"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8" r:id="rId14"/>
    <p:sldLayoutId id="2147483709" r:id="rId15"/>
    <p:sldLayoutId id="2147483710" r:id="rId16"/>
    <p:sldLayoutId id="2147483711" r:id="rId17"/>
    <p:sldLayoutId id="2147483712" r:id="rId18"/>
    <p:sldLayoutId id="2147483713" r:id="rId19"/>
    <p:sldLayoutId id="2147483714" r:id="rId20"/>
    <p:sldLayoutId id="2147483715" r:id="rId21"/>
    <p:sldLayoutId id="2147483716" r:id="rId22"/>
    <p:sldLayoutId id="2147483717" r:id="rId23"/>
  </p:sldLayoutIdLst>
  <p:timing>
    <p:tnLst>
      <p:par>
        <p:cTn id="1" dur="indefinite" restart="never" nodeType="tmRoot"/>
      </p:par>
    </p:tnLst>
  </p:timing>
  <p:hf hdr="0" ftr="0" dt="0"/>
  <p:txStyles>
    <p:titleStyle>
      <a:lvl1pPr algn="ctr" defTabSz="457200" rtl="0" eaLnBrk="1" latinLnBrk="0" hangingPunct="1">
        <a:spcBef>
          <a:spcPct val="0"/>
        </a:spcBef>
        <a:buNone/>
        <a:defRPr lang="en-US" sz="3200" b="1" kern="1200" spc="0" baseline="0">
          <a:solidFill>
            <a:srgbClr val="0F3A5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www.w3.org/TR/xpath/" TargetMode="External"/><Relationship Id="rId2" Type="http://schemas.openxmlformats.org/officeDocument/2006/relationships/hyperlink" Target="http://www.w3.org/TR/css3-selectors/" TargetMode="External"/><Relationship Id="rId1" Type="http://schemas.openxmlformats.org/officeDocument/2006/relationships/slideLayout" Target="../slideLayouts/slideLayout4.xml"/><Relationship Id="rId4" Type="http://schemas.openxmlformats.org/officeDocument/2006/relationships/hyperlink" Target="http://www.w3schools.com/xpath/default.asp"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www.jb51.net/article/92684.htm"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tungwaiyip.info/software/HTMLTestRunner.html" TargetMode="Externa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20.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www.cnblogs.com/fnng/category/349036.html" TargetMode="External"/><Relationship Id="rId2" Type="http://schemas.openxmlformats.org/officeDocument/2006/relationships/hyperlink" Target="http://docs.seleniumhq.org/docs"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python.org/" TargetMode="Externa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pypi.python.org/pypi/selenium"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code.google.com/p/chromedriver/downloads/list"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69"/>
          <p:cNvSpPr>
            <a:spLocks noGrp="1"/>
          </p:cNvSpPr>
          <p:nvPr>
            <p:ph type="title"/>
          </p:nvPr>
        </p:nvSpPr>
        <p:spPr>
          <a:xfrm>
            <a:off x="413412" y="2006226"/>
            <a:ext cx="8648700" cy="1835564"/>
          </a:xfrm>
        </p:spPr>
        <p:txBody>
          <a:bodyPr/>
          <a:lstStyle/>
          <a:p>
            <a:r>
              <a:rPr lang="en-US" dirty="0" smtClean="0">
                <a:latin typeface="Gill Sans MT" panose="020B0502020104020203" pitchFamily="34" charset="0"/>
              </a:rPr>
              <a:t/>
            </a:r>
            <a:br>
              <a:rPr lang="en-US" dirty="0" smtClean="0">
                <a:latin typeface="Gill Sans MT" panose="020B0502020104020203" pitchFamily="34" charset="0"/>
              </a:rPr>
            </a:br>
            <a:r>
              <a:rPr lang="en-US" dirty="0" smtClean="0">
                <a:latin typeface="Gill Sans MT" panose="020B0502020104020203" pitchFamily="34" charset="0"/>
              </a:rPr>
              <a:t>Selenium Introduction</a:t>
            </a:r>
            <a:endParaRPr lang="en-US" b="0" dirty="0">
              <a:solidFill>
                <a:srgbClr val="FF0000"/>
              </a:solidFill>
              <a:latin typeface="Gill Sans MT" panose="020B0502020104020203" pitchFamily="34" charset="0"/>
            </a:endParaRPr>
          </a:p>
        </p:txBody>
      </p:sp>
      <p:sp>
        <p:nvSpPr>
          <p:cNvPr id="17" name="Content Placeholder 123"/>
          <p:cNvSpPr txBox="1">
            <a:spLocks/>
          </p:cNvSpPr>
          <p:nvPr/>
        </p:nvSpPr>
        <p:spPr>
          <a:xfrm>
            <a:off x="498055" y="5232781"/>
            <a:ext cx="7401487" cy="304800"/>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1000" b="0" kern="800" spc="200" baseline="0">
                <a:solidFill>
                  <a:schemeClr val="tx2">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pc="0" dirty="0" smtClean="0">
                <a:latin typeface="Gill Sans MT" panose="020B0502020104020203" pitchFamily="34" charset="0"/>
              </a:rPr>
              <a:t>Author: </a:t>
            </a:r>
            <a:r>
              <a:rPr lang="en-US" spc="0" dirty="0">
                <a:latin typeface="Gill Sans MT" panose="020B0502020104020203" pitchFamily="34" charset="0"/>
              </a:rPr>
              <a:t> </a:t>
            </a:r>
            <a:r>
              <a:rPr lang="en-US" spc="0" dirty="0" smtClean="0">
                <a:latin typeface="Gill Sans MT" panose="020B0502020104020203" pitchFamily="34" charset="0"/>
              </a:rPr>
              <a:t>Andrew Qiu	Date: Oct 11, 2016</a:t>
            </a:r>
            <a:endParaRPr lang="en-US" spc="0" dirty="0">
              <a:latin typeface="Gill Sans MT" panose="020B0502020104020203" pitchFamily="34" charset="0"/>
            </a:endParaRPr>
          </a:p>
        </p:txBody>
      </p:sp>
    </p:spTree>
    <p:extLst>
      <p:ext uri="{BB962C8B-B14F-4D97-AF65-F5344CB8AC3E}">
        <p14:creationId xmlns:p14="http://schemas.microsoft.com/office/powerpoint/2010/main" val="3076493960"/>
      </p:ext>
    </p:extLst>
  </p:cSld>
  <p:clrMapOvr>
    <a:masterClrMapping/>
  </p:clrMapOvr>
  <p:transition spd="slow">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3"/>
          </p:nvPr>
        </p:nvSpPr>
        <p:spPr/>
        <p:txBody>
          <a:bodyPr/>
          <a:lstStyle/>
          <a:p>
            <a:r>
              <a:rPr lang="en-US" altLang="zh-CN" dirty="0" smtClean="0">
                <a:latin typeface="Gill Sans MT" panose="020B0502020104020203" pitchFamily="34" charset="0"/>
              </a:rPr>
              <a:t>Element </a:t>
            </a:r>
            <a:r>
              <a:rPr lang="en-US" altLang="zh-CN" dirty="0" smtClean="0">
                <a:latin typeface="Gill Sans MT" panose="020B0502020104020203" pitchFamily="34" charset="0"/>
              </a:rPr>
              <a:t>Locate</a:t>
            </a:r>
            <a:endParaRPr lang="zh-CN" altLang="en-US" dirty="0">
              <a:latin typeface="Gill Sans MT" panose="020B0502020104020203" pitchFamily="34" charset="0"/>
            </a:endParaRPr>
          </a:p>
        </p:txBody>
      </p:sp>
      <p:pic>
        <p:nvPicPr>
          <p:cNvPr id="3" name="Picture 2"/>
          <p:cNvPicPr>
            <a:picLocks noChangeAspect="1"/>
          </p:cNvPicPr>
          <p:nvPr/>
        </p:nvPicPr>
        <p:blipFill>
          <a:blip r:embed="rId2"/>
          <a:stretch>
            <a:fillRect/>
          </a:stretch>
        </p:blipFill>
        <p:spPr>
          <a:xfrm>
            <a:off x="3108460" y="2113407"/>
            <a:ext cx="5487854" cy="4306035"/>
          </a:xfrm>
          <a:prstGeom prst="rect">
            <a:avLst/>
          </a:prstGeom>
        </p:spPr>
      </p:pic>
      <p:sp>
        <p:nvSpPr>
          <p:cNvPr id="4" name="Text Placeholder 3"/>
          <p:cNvSpPr>
            <a:spLocks noGrp="1"/>
          </p:cNvSpPr>
          <p:nvPr>
            <p:ph type="body" sz="quarter" idx="14"/>
          </p:nvPr>
        </p:nvSpPr>
        <p:spPr>
          <a:xfrm>
            <a:off x="342901" y="1454750"/>
            <a:ext cx="8253413" cy="338667"/>
          </a:xfrm>
        </p:spPr>
        <p:txBody>
          <a:bodyPr/>
          <a:lstStyle/>
          <a:p>
            <a:r>
              <a:rPr lang="en-US" altLang="zh-CN" dirty="0" smtClean="0">
                <a:latin typeface="Gill Sans MT" panose="020B0502020104020203" pitchFamily="34" charset="0"/>
              </a:rPr>
              <a:t>Select the element’s html and right click it you can copy it and also you can copy its </a:t>
            </a:r>
            <a:r>
              <a:rPr lang="en-US" altLang="zh-CN" dirty="0" err="1" smtClean="0">
                <a:latin typeface="Gill Sans MT" panose="020B0502020104020203" pitchFamily="34" charset="0"/>
              </a:rPr>
              <a:t>Xpath</a:t>
            </a:r>
            <a:endParaRPr lang="en-US" altLang="zh-CN" dirty="0" smtClean="0">
              <a:latin typeface="Gill Sans MT" panose="020B0502020104020203" pitchFamily="34" charset="0"/>
            </a:endParaRPr>
          </a:p>
          <a:p>
            <a:pPr marL="285750" indent="-285750">
              <a:buFont typeface="Arial" panose="020B0604020202020204" pitchFamily="34" charset="0"/>
              <a:buChar char="•"/>
            </a:pPr>
            <a:r>
              <a:rPr lang="en-US" altLang="zh-CN" dirty="0">
                <a:latin typeface="Gill Sans MT" panose="020B0502020104020203" pitchFamily="34" charset="0"/>
              </a:rPr>
              <a:t>&lt;input id="TANGRAM__PSP_8__submit" type="submit" value="</a:t>
            </a:r>
            <a:r>
              <a:rPr lang="zh-CN" altLang="en-US" dirty="0">
                <a:latin typeface="Gill Sans MT" panose="020B0502020104020203" pitchFamily="34" charset="0"/>
              </a:rPr>
              <a:t>登录</a:t>
            </a:r>
            <a:r>
              <a:rPr lang="en-US" altLang="zh-CN" dirty="0">
                <a:latin typeface="Gill Sans MT" panose="020B0502020104020203" pitchFamily="34" charset="0"/>
              </a:rPr>
              <a:t>" class="pass-button pass-button-submit</a:t>
            </a:r>
            <a:r>
              <a:rPr lang="en-US" altLang="zh-CN" dirty="0" smtClean="0">
                <a:latin typeface="Gill Sans MT" panose="020B0502020104020203" pitchFamily="34" charset="0"/>
              </a:rPr>
              <a:t>"&gt;</a:t>
            </a:r>
          </a:p>
          <a:p>
            <a:pPr marL="285750" indent="-285750">
              <a:buFont typeface="Arial" panose="020B0604020202020204" pitchFamily="34" charset="0"/>
              <a:buChar char="•"/>
            </a:pPr>
            <a:r>
              <a:rPr lang="en-US" altLang="zh-CN" dirty="0">
                <a:latin typeface="Gill Sans MT" panose="020B0502020104020203" pitchFamily="34" charset="0"/>
              </a:rPr>
              <a:t>//*[@id="TANGRAM__PSP_8__submit</a:t>
            </a:r>
            <a:r>
              <a:rPr lang="en-US" altLang="zh-CN" dirty="0" smtClean="0">
                <a:latin typeface="Gill Sans MT" panose="020B0502020104020203" pitchFamily="34" charset="0"/>
              </a:rPr>
              <a:t>"]</a:t>
            </a:r>
          </a:p>
        </p:txBody>
      </p:sp>
    </p:spTree>
    <p:extLst>
      <p:ext uri="{BB962C8B-B14F-4D97-AF65-F5344CB8AC3E}">
        <p14:creationId xmlns:p14="http://schemas.microsoft.com/office/powerpoint/2010/main" val="2465122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3"/>
          </p:nvPr>
        </p:nvSpPr>
        <p:spPr/>
        <p:txBody>
          <a:bodyPr/>
          <a:lstStyle/>
          <a:p>
            <a:r>
              <a:rPr lang="en-US" altLang="zh-CN" dirty="0" smtClean="0">
                <a:latin typeface="Gill Sans MT" panose="020B0502020104020203" pitchFamily="34" charset="0"/>
              </a:rPr>
              <a:t>Element </a:t>
            </a:r>
            <a:r>
              <a:rPr lang="en-US" altLang="zh-CN" dirty="0" smtClean="0">
                <a:latin typeface="Gill Sans MT" panose="020B0502020104020203" pitchFamily="34" charset="0"/>
              </a:rPr>
              <a:t>Locate</a:t>
            </a:r>
            <a:endParaRPr lang="zh-CN" altLang="en-US" dirty="0">
              <a:latin typeface="Gill Sans MT" panose="020B0502020104020203" pitchFamily="34" charset="0"/>
            </a:endParaRPr>
          </a:p>
        </p:txBody>
      </p:sp>
      <p:sp>
        <p:nvSpPr>
          <p:cNvPr id="4" name="Text Placeholder 3"/>
          <p:cNvSpPr>
            <a:spLocks noGrp="1"/>
          </p:cNvSpPr>
          <p:nvPr>
            <p:ph type="body" sz="quarter" idx="14"/>
          </p:nvPr>
        </p:nvSpPr>
        <p:spPr>
          <a:xfrm>
            <a:off x="342901" y="1433516"/>
            <a:ext cx="8253413" cy="338667"/>
          </a:xfrm>
        </p:spPr>
        <p:txBody>
          <a:bodyPr/>
          <a:lstStyle/>
          <a:p>
            <a:r>
              <a:rPr lang="en-US" altLang="zh-CN" dirty="0" smtClean="0">
                <a:latin typeface="Gill Sans MT" panose="020B0502020104020203" pitchFamily="34" charset="0"/>
              </a:rPr>
              <a:t>Selenium support different ways to solve the element location issue:</a:t>
            </a:r>
          </a:p>
          <a:p>
            <a:endParaRPr lang="en-US" altLang="zh-CN" dirty="0">
              <a:latin typeface="Gill Sans MT" panose="020B0502020104020203" pitchFamily="34" charset="0"/>
            </a:endParaRPr>
          </a:p>
          <a:p>
            <a:endParaRPr lang="en-US" altLang="zh-CN" dirty="0" smtClean="0">
              <a:latin typeface="Gill Sans MT" panose="020B0502020104020203" pitchFamily="34" charset="0"/>
            </a:endParaRPr>
          </a:p>
          <a:p>
            <a:endParaRPr lang="en-US" altLang="zh-CN" dirty="0">
              <a:latin typeface="Gill Sans MT" panose="020B0502020104020203" pitchFamily="34" charset="0"/>
            </a:endParaRPr>
          </a:p>
          <a:p>
            <a:endParaRPr lang="en-US" altLang="zh-CN" dirty="0" smtClean="0">
              <a:latin typeface="Gill Sans MT" panose="020B0502020104020203" pitchFamily="34" charset="0"/>
            </a:endParaRPr>
          </a:p>
          <a:p>
            <a:r>
              <a:rPr lang="en-US" altLang="zh-CN" dirty="0" smtClean="0">
                <a:latin typeface="Gill Sans MT" panose="020B0502020104020203" pitchFamily="34" charset="0"/>
              </a:rPr>
              <a:t>We still can locate the element by link</a:t>
            </a:r>
          </a:p>
          <a:p>
            <a:endParaRPr lang="en-US" altLang="zh-CN" dirty="0" smtClean="0">
              <a:latin typeface="Gill Sans MT" panose="020B0502020104020203" pitchFamily="34" charset="0"/>
            </a:endParaRPr>
          </a:p>
          <a:p>
            <a:r>
              <a:rPr lang="en-US" altLang="zh-CN" dirty="0">
                <a:latin typeface="Gill Sans MT" panose="020B0502020104020203" pitchFamily="34" charset="0"/>
              </a:rPr>
              <a:t>For CSS, refer to docs below:</a:t>
            </a:r>
          </a:p>
          <a:p>
            <a:r>
              <a:rPr lang="en-US" altLang="zh-CN" dirty="0">
                <a:latin typeface="Gill Sans MT" panose="020B0502020104020203" pitchFamily="34" charset="0"/>
                <a:hlinkClick r:id="rId2"/>
              </a:rPr>
              <a:t>http://www.w3.org/TR/css3-selectors/</a:t>
            </a:r>
            <a:endParaRPr lang="en-US" altLang="zh-CN" dirty="0">
              <a:latin typeface="Gill Sans MT" panose="020B0502020104020203" pitchFamily="34" charset="0"/>
            </a:endParaRPr>
          </a:p>
          <a:p>
            <a:r>
              <a:rPr lang="en-US" altLang="zh-CN" dirty="0" smtClean="0">
                <a:latin typeface="Gill Sans MT" panose="020B0502020104020203" pitchFamily="34" charset="0"/>
              </a:rPr>
              <a:t>For </a:t>
            </a:r>
            <a:r>
              <a:rPr lang="en-US" altLang="zh-CN" dirty="0" err="1">
                <a:latin typeface="Gill Sans MT" panose="020B0502020104020203" pitchFamily="34" charset="0"/>
              </a:rPr>
              <a:t>Xpath</a:t>
            </a:r>
            <a:r>
              <a:rPr lang="en-US" altLang="zh-CN" dirty="0">
                <a:latin typeface="Gill Sans MT" panose="020B0502020104020203" pitchFamily="34" charset="0"/>
              </a:rPr>
              <a:t>, refer to docs below:</a:t>
            </a:r>
          </a:p>
          <a:p>
            <a:r>
              <a:rPr lang="en-US" altLang="zh-CN" dirty="0">
                <a:latin typeface="Gill Sans MT" panose="020B0502020104020203" pitchFamily="34" charset="0"/>
                <a:hlinkClick r:id="rId3"/>
              </a:rPr>
              <a:t>http://www.w3.org/TR/xpath/</a:t>
            </a:r>
            <a:endParaRPr lang="en-US" altLang="zh-CN" dirty="0">
              <a:latin typeface="Gill Sans MT" panose="020B0502020104020203" pitchFamily="34" charset="0"/>
            </a:endParaRPr>
          </a:p>
          <a:p>
            <a:r>
              <a:rPr lang="en-US" altLang="zh-CN" dirty="0">
                <a:latin typeface="Gill Sans MT" panose="020B0502020104020203" pitchFamily="34" charset="0"/>
                <a:hlinkClick r:id="rId4"/>
              </a:rPr>
              <a:t>http://</a:t>
            </a:r>
            <a:r>
              <a:rPr lang="en-US" altLang="zh-CN" dirty="0" smtClean="0">
                <a:latin typeface="Gill Sans MT" panose="020B0502020104020203" pitchFamily="34" charset="0"/>
                <a:hlinkClick r:id="rId4"/>
              </a:rPr>
              <a:t>www.w3schools.com/xpath/default.asp</a:t>
            </a:r>
            <a:endParaRPr lang="en-US" altLang="zh-CN" dirty="0" smtClean="0">
              <a:latin typeface="Gill Sans MT" panose="020B0502020104020203" pitchFamily="34" charset="0"/>
            </a:endParaRPr>
          </a:p>
          <a:p>
            <a:endParaRPr lang="en-US" altLang="zh-CN" dirty="0">
              <a:latin typeface="Gill Sans MT" panose="020B0502020104020203" pitchFamily="34" charset="0"/>
            </a:endParaRPr>
          </a:p>
          <a:p>
            <a:r>
              <a:rPr lang="en-US" altLang="zh-CN" dirty="0" smtClean="0">
                <a:latin typeface="Gill Sans MT" panose="020B0502020104020203" pitchFamily="34" charset="0"/>
              </a:rPr>
              <a:t>We can handle some simple location now, but we still has many other things to found out, such as How to handle when errors appears, can we save the screen shot? There are many useful methods we need to learn in the selenium docs, please check the useful link at the last page</a:t>
            </a:r>
            <a:endParaRPr lang="en-US" altLang="zh-CN" dirty="0">
              <a:latin typeface="Gill Sans MT" panose="020B0502020104020203" pitchFamily="34" charset="0"/>
            </a:endParaRPr>
          </a:p>
          <a:p>
            <a:endParaRPr lang="en-US" altLang="zh-CN" dirty="0" smtClean="0">
              <a:latin typeface="Gill Sans MT" panose="020B0502020104020203" pitchFamily="34" charset="0"/>
            </a:endParaRPr>
          </a:p>
          <a:p>
            <a:endParaRPr lang="en-US" altLang="zh-CN" dirty="0">
              <a:latin typeface="Gill Sans MT" panose="020B0502020104020203" pitchFamily="34" charset="0"/>
            </a:endParaRPr>
          </a:p>
          <a:p>
            <a:endParaRPr lang="en-US" altLang="zh-CN" dirty="0" smtClean="0">
              <a:latin typeface="Gill Sans MT" panose="020B0502020104020203" pitchFamily="34" charset="0"/>
            </a:endParaRPr>
          </a:p>
        </p:txBody>
      </p:sp>
      <p:sp>
        <p:nvSpPr>
          <p:cNvPr id="2" name="Rectangle 1"/>
          <p:cNvSpPr>
            <a:spLocks noChangeArrowheads="1"/>
          </p:cNvSpPr>
          <p:nvPr/>
        </p:nvSpPr>
        <p:spPr bwMode="auto">
          <a:xfrm>
            <a:off x="342901" y="1737679"/>
            <a:ext cx="535114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008000"/>
                </a:solidFill>
                <a:effectLst/>
                <a:latin typeface="Gill Sans MT" panose="020B0502020104020203" pitchFamily="34" charset="0"/>
                <a:cs typeface="Courier New" panose="02070309020205020404" pitchFamily="49" charset="0"/>
              </a:rPr>
              <a:t>#通过id方式定位</a:t>
            </a:r>
            <a:r>
              <a:rPr kumimoji="0" lang="zh-CN" altLang="zh-CN" sz="1100" b="0" i="0" u="none" strike="noStrike" cap="none" normalizeH="0" baseline="0" dirty="0" smtClean="0">
                <a:ln>
                  <a:noFill/>
                </a:ln>
                <a:solidFill>
                  <a:srgbClr val="000000"/>
                </a:solidFill>
                <a:effectLst/>
                <a:latin typeface="Gill Sans MT" panose="020B0502020104020203" pitchFamily="34" charset="0"/>
                <a:cs typeface="Courier New" panose="02070309020205020404" pitchFamily="49" charset="0"/>
              </a:rPr>
              <a:t> browser.find_element_by_id(</a:t>
            </a:r>
            <a:r>
              <a:rPr kumimoji="0" lang="zh-CN" altLang="zh-CN" sz="900" b="0" i="0" u="none" strike="noStrike" cap="none" normalizeH="0" baseline="0" dirty="0" smtClean="0">
                <a:ln>
                  <a:noFill/>
                </a:ln>
                <a:solidFill>
                  <a:srgbClr val="800000"/>
                </a:solidFill>
                <a:effectLst/>
                <a:latin typeface="Gill Sans MT" panose="020B0502020104020203" pitchFamily="34" charset="0"/>
                <a:cs typeface="Courier New" panose="02070309020205020404" pitchFamily="49" charset="0"/>
              </a:rPr>
              <a:t>"kw"</a:t>
            </a:r>
            <a:r>
              <a:rPr kumimoji="0" lang="zh-CN" altLang="zh-CN" sz="1100" b="0" i="0" u="none" strike="noStrike" cap="none" normalizeH="0" baseline="0" dirty="0" smtClean="0">
                <a:ln>
                  <a:noFill/>
                </a:ln>
                <a:solidFill>
                  <a:srgbClr val="000000"/>
                </a:solidFill>
                <a:effectLst/>
                <a:latin typeface="Gill Sans MT" panose="020B0502020104020203" pitchFamily="34" charset="0"/>
                <a:cs typeface="Courier New" panose="02070309020205020404" pitchFamily="49" charset="0"/>
              </a:rPr>
              <a:t>).send_keys(</a:t>
            </a:r>
            <a:r>
              <a:rPr kumimoji="0" lang="zh-CN" altLang="zh-CN" sz="900" b="0" i="0" u="none" strike="noStrike" cap="none" normalizeH="0" baseline="0" dirty="0" smtClean="0">
                <a:ln>
                  <a:noFill/>
                </a:ln>
                <a:solidFill>
                  <a:srgbClr val="800000"/>
                </a:solidFill>
                <a:effectLst/>
                <a:latin typeface="Gill Sans MT" panose="020B0502020104020203" pitchFamily="34" charset="0"/>
                <a:cs typeface="Courier New" panose="02070309020205020404" pitchFamily="49" charset="0"/>
              </a:rPr>
              <a:t>"selenium"</a:t>
            </a:r>
            <a:r>
              <a:rPr kumimoji="0" lang="zh-CN" altLang="zh-CN" sz="900" b="0" i="0" u="none" strike="noStrike" cap="none" normalizeH="0" baseline="0" dirty="0" smtClean="0">
                <a:ln>
                  <a:noFill/>
                </a:ln>
                <a:solidFill>
                  <a:srgbClr val="000000"/>
                </a:solidFill>
                <a:effectLst/>
                <a:latin typeface="Gill Sans MT" panose="020B0502020104020203" pitchFamily="34" charset="0"/>
                <a:cs typeface="Courier New" panose="02070309020205020404" pitchFamily="49" charset="0"/>
              </a:rPr>
              <a:t>) </a:t>
            </a:r>
            <a:endParaRPr kumimoji="0" lang="en-US" altLang="zh-CN" sz="900" b="0" i="0" u="none" strike="noStrike" cap="none" normalizeH="0" baseline="0" dirty="0" smtClean="0">
              <a:ln>
                <a:noFill/>
              </a:ln>
              <a:solidFill>
                <a:srgbClr val="000000"/>
              </a:solidFill>
              <a:effectLst/>
              <a:latin typeface="Gill Sans MT" panose="020B0502020104020203" pitchFamily="34"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008000"/>
                </a:solidFill>
                <a:effectLst/>
                <a:latin typeface="Gill Sans MT" panose="020B0502020104020203" pitchFamily="34" charset="0"/>
                <a:cs typeface="Courier New" panose="02070309020205020404" pitchFamily="49" charset="0"/>
              </a:rPr>
              <a:t>#通过name方式定位</a:t>
            </a:r>
            <a:r>
              <a:rPr kumimoji="0" lang="zh-CN" altLang="zh-CN" sz="1100" b="0" i="0" u="none" strike="noStrike" cap="none" normalizeH="0" baseline="0" dirty="0" smtClean="0">
                <a:ln>
                  <a:noFill/>
                </a:ln>
                <a:solidFill>
                  <a:srgbClr val="000000"/>
                </a:solidFill>
                <a:effectLst/>
                <a:latin typeface="Gill Sans MT" panose="020B0502020104020203" pitchFamily="34" charset="0"/>
                <a:cs typeface="Courier New" panose="02070309020205020404" pitchFamily="49" charset="0"/>
              </a:rPr>
              <a:t> browser.find_element_by_name(</a:t>
            </a:r>
            <a:r>
              <a:rPr kumimoji="0" lang="zh-CN" altLang="zh-CN" sz="900" b="0" i="0" u="none" strike="noStrike" cap="none" normalizeH="0" baseline="0" dirty="0" smtClean="0">
                <a:ln>
                  <a:noFill/>
                </a:ln>
                <a:solidFill>
                  <a:srgbClr val="800000"/>
                </a:solidFill>
                <a:effectLst/>
                <a:latin typeface="Gill Sans MT" panose="020B0502020104020203" pitchFamily="34" charset="0"/>
                <a:cs typeface="Courier New" panose="02070309020205020404" pitchFamily="49" charset="0"/>
              </a:rPr>
              <a:t>"wd"</a:t>
            </a:r>
            <a:r>
              <a:rPr kumimoji="0" lang="zh-CN" altLang="zh-CN" sz="1100" b="0" i="0" u="none" strike="noStrike" cap="none" normalizeH="0" baseline="0" dirty="0" smtClean="0">
                <a:ln>
                  <a:noFill/>
                </a:ln>
                <a:solidFill>
                  <a:srgbClr val="000000"/>
                </a:solidFill>
                <a:effectLst/>
                <a:latin typeface="Gill Sans MT" panose="020B0502020104020203" pitchFamily="34" charset="0"/>
                <a:cs typeface="Courier New" panose="02070309020205020404" pitchFamily="49" charset="0"/>
              </a:rPr>
              <a:t>).send_keys(</a:t>
            </a:r>
            <a:r>
              <a:rPr kumimoji="0" lang="zh-CN" altLang="zh-CN" sz="900" b="0" i="0" u="none" strike="noStrike" cap="none" normalizeH="0" baseline="0" dirty="0" smtClean="0">
                <a:ln>
                  <a:noFill/>
                </a:ln>
                <a:solidFill>
                  <a:srgbClr val="800000"/>
                </a:solidFill>
                <a:effectLst/>
                <a:latin typeface="Gill Sans MT" panose="020B0502020104020203" pitchFamily="34" charset="0"/>
                <a:cs typeface="Courier New" panose="02070309020205020404" pitchFamily="49" charset="0"/>
              </a:rPr>
              <a:t>"selenium"</a:t>
            </a:r>
            <a:r>
              <a:rPr kumimoji="0" lang="zh-CN" altLang="zh-CN" sz="900" b="0" i="0" u="none" strike="noStrike" cap="none" normalizeH="0" baseline="0" dirty="0" smtClean="0">
                <a:ln>
                  <a:noFill/>
                </a:ln>
                <a:solidFill>
                  <a:srgbClr val="000000"/>
                </a:solidFill>
                <a:effectLst/>
                <a:latin typeface="Gill Sans MT" panose="020B0502020104020203" pitchFamily="34" charset="0"/>
                <a:cs typeface="Courier New" panose="02070309020205020404" pitchFamily="49" charset="0"/>
              </a:rPr>
              <a:t>) </a:t>
            </a:r>
            <a:endParaRPr kumimoji="0" lang="en-US" altLang="zh-CN" sz="900" b="0" i="0" u="none" strike="noStrike" cap="none" normalizeH="0" baseline="0" dirty="0" smtClean="0">
              <a:ln>
                <a:noFill/>
              </a:ln>
              <a:solidFill>
                <a:srgbClr val="000000"/>
              </a:solidFill>
              <a:effectLst/>
              <a:latin typeface="Gill Sans MT" panose="020B0502020104020203" pitchFamily="34"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008000"/>
                </a:solidFill>
                <a:effectLst/>
                <a:latin typeface="Gill Sans MT" panose="020B0502020104020203" pitchFamily="34" charset="0"/>
                <a:cs typeface="Courier New" panose="02070309020205020404" pitchFamily="49" charset="0"/>
              </a:rPr>
              <a:t>#通过tag name方式定位</a:t>
            </a:r>
            <a:r>
              <a:rPr kumimoji="0" lang="zh-CN" altLang="zh-CN" sz="1100" b="0" i="0" u="none" strike="noStrike" cap="none" normalizeH="0" baseline="0" dirty="0" smtClean="0">
                <a:ln>
                  <a:noFill/>
                </a:ln>
                <a:solidFill>
                  <a:srgbClr val="000000"/>
                </a:solidFill>
                <a:effectLst/>
                <a:latin typeface="Gill Sans MT" panose="020B0502020104020203" pitchFamily="34" charset="0"/>
                <a:cs typeface="Courier New" panose="02070309020205020404" pitchFamily="49" charset="0"/>
              </a:rPr>
              <a:t> browser.find_element_by_tag_name(</a:t>
            </a:r>
            <a:r>
              <a:rPr kumimoji="0" lang="zh-CN" altLang="zh-CN" sz="900" b="0" i="0" u="none" strike="noStrike" cap="none" normalizeH="0" baseline="0" dirty="0" smtClean="0">
                <a:ln>
                  <a:noFill/>
                </a:ln>
                <a:solidFill>
                  <a:srgbClr val="800000"/>
                </a:solidFill>
                <a:effectLst/>
                <a:latin typeface="Gill Sans MT" panose="020B0502020104020203" pitchFamily="34" charset="0"/>
                <a:cs typeface="Courier New" panose="02070309020205020404" pitchFamily="49" charset="0"/>
              </a:rPr>
              <a:t>"input"</a:t>
            </a:r>
            <a:r>
              <a:rPr kumimoji="0" lang="zh-CN" altLang="zh-CN" sz="1100" b="0" i="0" u="none" strike="noStrike" cap="none" normalizeH="0" baseline="0" dirty="0" smtClean="0">
                <a:ln>
                  <a:noFill/>
                </a:ln>
                <a:solidFill>
                  <a:srgbClr val="000000"/>
                </a:solidFill>
                <a:effectLst/>
                <a:latin typeface="Gill Sans MT" panose="020B0502020104020203" pitchFamily="34" charset="0"/>
                <a:cs typeface="Courier New" panose="02070309020205020404" pitchFamily="49" charset="0"/>
              </a:rPr>
              <a:t>).send_keys(</a:t>
            </a:r>
            <a:r>
              <a:rPr kumimoji="0" lang="zh-CN" altLang="zh-CN" sz="900" b="0" i="0" u="none" strike="noStrike" cap="none" normalizeH="0" baseline="0" dirty="0" smtClean="0">
                <a:ln>
                  <a:noFill/>
                </a:ln>
                <a:solidFill>
                  <a:srgbClr val="800000"/>
                </a:solidFill>
                <a:effectLst/>
                <a:latin typeface="Gill Sans MT" panose="020B0502020104020203" pitchFamily="34" charset="0"/>
                <a:cs typeface="Courier New" panose="02070309020205020404" pitchFamily="49" charset="0"/>
              </a:rPr>
              <a:t>"selenium"</a:t>
            </a:r>
            <a:r>
              <a:rPr kumimoji="0" lang="zh-CN" altLang="zh-CN" sz="900" b="0" i="0" u="none" strike="noStrike" cap="none" normalizeH="0" baseline="0" dirty="0" smtClean="0">
                <a:ln>
                  <a:noFill/>
                </a:ln>
                <a:solidFill>
                  <a:srgbClr val="000000"/>
                </a:solidFill>
                <a:effectLst/>
                <a:latin typeface="Gill Sans MT" panose="020B0502020104020203" pitchFamily="34" charset="0"/>
                <a:cs typeface="Courier New" panose="02070309020205020404" pitchFamily="49" charset="0"/>
              </a:rPr>
              <a:t>) </a:t>
            </a:r>
            <a:endParaRPr kumimoji="0" lang="en-US" altLang="zh-CN" sz="900" b="0" i="0" u="none" strike="noStrike" cap="none" normalizeH="0" baseline="0" dirty="0" smtClean="0">
              <a:ln>
                <a:noFill/>
              </a:ln>
              <a:solidFill>
                <a:srgbClr val="000000"/>
              </a:solidFill>
              <a:effectLst/>
              <a:latin typeface="Gill Sans MT" panose="020B0502020104020203" pitchFamily="34"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008000"/>
                </a:solidFill>
                <a:effectLst/>
                <a:latin typeface="Gill Sans MT" panose="020B0502020104020203" pitchFamily="34" charset="0"/>
                <a:cs typeface="Courier New" panose="02070309020205020404" pitchFamily="49" charset="0"/>
              </a:rPr>
              <a:t>#通过class name 方式定位</a:t>
            </a:r>
            <a:r>
              <a:rPr kumimoji="0" lang="zh-CN" altLang="zh-CN" sz="1100" b="0" i="0" u="none" strike="noStrike" cap="none" normalizeH="0" baseline="0" dirty="0" smtClean="0">
                <a:ln>
                  <a:noFill/>
                </a:ln>
                <a:solidFill>
                  <a:srgbClr val="000000"/>
                </a:solidFill>
                <a:effectLst/>
                <a:latin typeface="Gill Sans MT" panose="020B0502020104020203" pitchFamily="34" charset="0"/>
                <a:cs typeface="Courier New" panose="02070309020205020404" pitchFamily="49" charset="0"/>
              </a:rPr>
              <a:t> browser.find_element_by_class_name(</a:t>
            </a:r>
            <a:r>
              <a:rPr kumimoji="0" lang="zh-CN" altLang="zh-CN" sz="900" b="0" i="0" u="none" strike="noStrike" cap="none" normalizeH="0" baseline="0" dirty="0" smtClean="0">
                <a:ln>
                  <a:noFill/>
                </a:ln>
                <a:solidFill>
                  <a:srgbClr val="800000"/>
                </a:solidFill>
                <a:effectLst/>
                <a:latin typeface="Gill Sans MT" panose="020B0502020104020203" pitchFamily="34" charset="0"/>
                <a:cs typeface="Courier New" panose="02070309020205020404" pitchFamily="49" charset="0"/>
              </a:rPr>
              <a:t>"s_ipt"</a:t>
            </a:r>
            <a:r>
              <a:rPr kumimoji="0" lang="zh-CN" altLang="zh-CN" sz="1100" b="0" i="0" u="none" strike="noStrike" cap="none" normalizeH="0" baseline="0" dirty="0" smtClean="0">
                <a:ln>
                  <a:noFill/>
                </a:ln>
                <a:solidFill>
                  <a:srgbClr val="000000"/>
                </a:solidFill>
                <a:effectLst/>
                <a:latin typeface="Gill Sans MT" panose="020B0502020104020203" pitchFamily="34" charset="0"/>
                <a:cs typeface="Courier New" panose="02070309020205020404" pitchFamily="49" charset="0"/>
              </a:rPr>
              <a:t>).send_keys(</a:t>
            </a:r>
            <a:r>
              <a:rPr kumimoji="0" lang="zh-CN" altLang="zh-CN" sz="900" b="0" i="0" u="none" strike="noStrike" cap="none" normalizeH="0" baseline="0" dirty="0" smtClean="0">
                <a:ln>
                  <a:noFill/>
                </a:ln>
                <a:solidFill>
                  <a:srgbClr val="800000"/>
                </a:solidFill>
                <a:effectLst/>
                <a:latin typeface="Gill Sans MT" panose="020B0502020104020203" pitchFamily="34" charset="0"/>
                <a:cs typeface="Courier New" panose="02070309020205020404" pitchFamily="49" charset="0"/>
              </a:rPr>
              <a:t>"selenium"</a:t>
            </a:r>
            <a:r>
              <a:rPr kumimoji="0" lang="zh-CN" altLang="zh-CN" sz="900" b="0" i="0" u="none" strike="noStrike" cap="none" normalizeH="0" baseline="0" dirty="0" smtClean="0">
                <a:ln>
                  <a:noFill/>
                </a:ln>
                <a:solidFill>
                  <a:srgbClr val="000000"/>
                </a:solidFill>
                <a:effectLst/>
                <a:latin typeface="Gill Sans MT" panose="020B0502020104020203" pitchFamily="34" charset="0"/>
                <a:cs typeface="Courier New" panose="02070309020205020404" pitchFamily="49" charset="0"/>
              </a:rPr>
              <a:t>) </a:t>
            </a:r>
            <a:endParaRPr kumimoji="0" lang="en-US" altLang="zh-CN" sz="900" b="0" i="0" u="none" strike="noStrike" cap="none" normalizeH="0" baseline="0" dirty="0" smtClean="0">
              <a:ln>
                <a:noFill/>
              </a:ln>
              <a:solidFill>
                <a:srgbClr val="000000"/>
              </a:solidFill>
              <a:effectLst/>
              <a:latin typeface="Gill Sans MT" panose="020B0502020104020203" pitchFamily="34"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008000"/>
                </a:solidFill>
                <a:effectLst/>
                <a:latin typeface="Gill Sans MT" panose="020B0502020104020203" pitchFamily="34" charset="0"/>
                <a:cs typeface="Courier New" panose="02070309020205020404" pitchFamily="49" charset="0"/>
              </a:rPr>
              <a:t>#通过</a:t>
            </a:r>
            <a:r>
              <a:rPr lang="en-US" altLang="zh-CN" sz="900" dirty="0" smtClean="0">
                <a:solidFill>
                  <a:srgbClr val="008000"/>
                </a:solidFill>
                <a:latin typeface="Gill Sans MT" panose="020B0502020104020203" pitchFamily="34" charset="0"/>
                <a:cs typeface="Courier New" panose="02070309020205020404" pitchFamily="49" charset="0"/>
              </a:rPr>
              <a:t>CSS</a:t>
            </a:r>
            <a:r>
              <a:rPr kumimoji="0" lang="zh-CN" altLang="zh-CN" sz="900" b="0" i="0" u="none" strike="noStrike" cap="none" normalizeH="0" baseline="0" dirty="0" smtClean="0">
                <a:ln>
                  <a:noFill/>
                </a:ln>
                <a:solidFill>
                  <a:srgbClr val="008000"/>
                </a:solidFill>
                <a:effectLst/>
                <a:latin typeface="Gill Sans MT" panose="020B0502020104020203" pitchFamily="34" charset="0"/>
                <a:cs typeface="Courier New" panose="02070309020205020404" pitchFamily="49" charset="0"/>
              </a:rPr>
              <a:t>方式定位</a:t>
            </a:r>
            <a:r>
              <a:rPr kumimoji="0" lang="zh-CN" altLang="zh-CN" sz="1100" b="0" i="0" u="none" strike="noStrike" cap="none" normalizeH="0" baseline="0" dirty="0" smtClean="0">
                <a:ln>
                  <a:noFill/>
                </a:ln>
                <a:solidFill>
                  <a:srgbClr val="000000"/>
                </a:solidFill>
                <a:effectLst/>
                <a:latin typeface="Gill Sans MT" panose="020B0502020104020203" pitchFamily="34" charset="0"/>
                <a:cs typeface="Courier New" panose="02070309020205020404" pitchFamily="49" charset="0"/>
              </a:rPr>
              <a:t> browser.find_element_by_css_selector(</a:t>
            </a:r>
            <a:r>
              <a:rPr kumimoji="0" lang="zh-CN" altLang="zh-CN" sz="900" b="0" i="0" u="none" strike="noStrike" cap="none" normalizeH="0" baseline="0" dirty="0" smtClean="0">
                <a:ln>
                  <a:noFill/>
                </a:ln>
                <a:solidFill>
                  <a:srgbClr val="800000"/>
                </a:solidFill>
                <a:effectLst/>
                <a:latin typeface="Gill Sans MT" panose="020B0502020104020203" pitchFamily="34" charset="0"/>
                <a:cs typeface="Courier New" panose="02070309020205020404" pitchFamily="49" charset="0"/>
              </a:rPr>
              <a:t>"#kw"</a:t>
            </a:r>
            <a:r>
              <a:rPr kumimoji="0" lang="zh-CN" altLang="zh-CN" sz="1100" b="0" i="0" u="none" strike="noStrike" cap="none" normalizeH="0" baseline="0" dirty="0" smtClean="0">
                <a:ln>
                  <a:noFill/>
                </a:ln>
                <a:solidFill>
                  <a:srgbClr val="000000"/>
                </a:solidFill>
                <a:effectLst/>
                <a:latin typeface="Gill Sans MT" panose="020B0502020104020203" pitchFamily="34" charset="0"/>
                <a:cs typeface="Courier New" panose="02070309020205020404" pitchFamily="49" charset="0"/>
              </a:rPr>
              <a:t>).send_keys(</a:t>
            </a:r>
            <a:r>
              <a:rPr kumimoji="0" lang="zh-CN" altLang="zh-CN" sz="900" b="0" i="0" u="none" strike="noStrike" cap="none" normalizeH="0" baseline="0" dirty="0" smtClean="0">
                <a:ln>
                  <a:noFill/>
                </a:ln>
                <a:solidFill>
                  <a:srgbClr val="800000"/>
                </a:solidFill>
                <a:effectLst/>
                <a:latin typeface="Gill Sans MT" panose="020B0502020104020203" pitchFamily="34" charset="0"/>
                <a:cs typeface="Courier New" panose="02070309020205020404" pitchFamily="49" charset="0"/>
              </a:rPr>
              <a:t>"selenium"</a:t>
            </a:r>
            <a:r>
              <a:rPr kumimoji="0" lang="zh-CN" altLang="zh-CN" sz="900" b="0" i="0" u="none" strike="noStrike" cap="none" normalizeH="0" baseline="0" dirty="0" smtClean="0">
                <a:ln>
                  <a:noFill/>
                </a:ln>
                <a:solidFill>
                  <a:srgbClr val="000000"/>
                </a:solidFill>
                <a:effectLst/>
                <a:latin typeface="Gill Sans MT" panose="020B0502020104020203" pitchFamily="34" charset="0"/>
                <a:cs typeface="Courier New" panose="02070309020205020404" pitchFamily="49" charset="0"/>
              </a:rPr>
              <a:t>) </a:t>
            </a:r>
            <a:endParaRPr kumimoji="0" lang="en-US" altLang="zh-CN" sz="900" b="0" i="0" u="none" strike="noStrike" cap="none" normalizeH="0" baseline="0" dirty="0" smtClean="0">
              <a:ln>
                <a:noFill/>
              </a:ln>
              <a:solidFill>
                <a:srgbClr val="000000"/>
              </a:solidFill>
              <a:effectLst/>
              <a:latin typeface="Gill Sans MT" panose="020B0502020104020203" pitchFamily="34"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008000"/>
                </a:solidFill>
                <a:effectLst/>
                <a:latin typeface="Gill Sans MT" panose="020B0502020104020203" pitchFamily="34" charset="0"/>
                <a:cs typeface="Courier New" panose="02070309020205020404" pitchFamily="49" charset="0"/>
              </a:rPr>
              <a:t>#通过</a:t>
            </a:r>
            <a:r>
              <a:rPr lang="en-US" altLang="zh-CN" sz="900" dirty="0">
                <a:solidFill>
                  <a:srgbClr val="008000"/>
                </a:solidFill>
                <a:latin typeface="Gill Sans MT" panose="020B0502020104020203" pitchFamily="34" charset="0"/>
                <a:cs typeface="Courier New" panose="02070309020205020404" pitchFamily="49" charset="0"/>
              </a:rPr>
              <a:t>X</a:t>
            </a:r>
            <a:r>
              <a:rPr kumimoji="0" lang="zh-CN" altLang="zh-CN" sz="900" b="0" i="0" u="none" strike="noStrike" cap="none" normalizeH="0" baseline="0" dirty="0" smtClean="0">
                <a:ln>
                  <a:noFill/>
                </a:ln>
                <a:solidFill>
                  <a:srgbClr val="008000"/>
                </a:solidFill>
                <a:effectLst/>
                <a:latin typeface="Gill Sans MT" panose="020B0502020104020203" pitchFamily="34" charset="0"/>
                <a:cs typeface="Courier New" panose="02070309020205020404" pitchFamily="49" charset="0"/>
              </a:rPr>
              <a:t>p</a:t>
            </a:r>
            <a:r>
              <a:rPr kumimoji="0" lang="en-US" altLang="zh-CN" sz="900" b="0" i="0" u="none" strike="noStrike" cap="none" normalizeH="0" baseline="0" dirty="0" err="1" smtClean="0">
                <a:ln>
                  <a:noFill/>
                </a:ln>
                <a:solidFill>
                  <a:srgbClr val="008000"/>
                </a:solidFill>
                <a:effectLst/>
                <a:latin typeface="Gill Sans MT" panose="020B0502020104020203" pitchFamily="34" charset="0"/>
                <a:cs typeface="Courier New" panose="02070309020205020404" pitchFamily="49" charset="0"/>
              </a:rPr>
              <a:t>ath</a:t>
            </a:r>
            <a:r>
              <a:rPr kumimoji="0" lang="zh-CN" altLang="zh-CN" sz="900" b="0" i="0" u="none" strike="noStrike" cap="none" normalizeH="0" baseline="0" dirty="0" smtClean="0">
                <a:ln>
                  <a:noFill/>
                </a:ln>
                <a:solidFill>
                  <a:srgbClr val="008000"/>
                </a:solidFill>
                <a:effectLst/>
                <a:latin typeface="Gill Sans MT" panose="020B0502020104020203" pitchFamily="34" charset="0"/>
                <a:cs typeface="Courier New" panose="02070309020205020404" pitchFamily="49" charset="0"/>
              </a:rPr>
              <a:t>方式定位</a:t>
            </a:r>
            <a:r>
              <a:rPr kumimoji="0" lang="zh-CN" altLang="zh-CN" sz="1100" b="0" i="0" u="none" strike="noStrike" cap="none" normalizeH="0" baseline="0" dirty="0" smtClean="0">
                <a:ln>
                  <a:noFill/>
                </a:ln>
                <a:solidFill>
                  <a:srgbClr val="000000"/>
                </a:solidFill>
                <a:effectLst/>
                <a:latin typeface="Gill Sans MT" panose="020B0502020104020203" pitchFamily="34" charset="0"/>
                <a:cs typeface="Courier New" panose="02070309020205020404" pitchFamily="49" charset="0"/>
              </a:rPr>
              <a:t> browser.find_element_by_xpath(</a:t>
            </a:r>
            <a:r>
              <a:rPr kumimoji="0" lang="zh-CN" altLang="zh-CN" sz="900" b="0" i="0" u="none" strike="noStrike" cap="none" normalizeH="0" baseline="0" dirty="0" smtClean="0">
                <a:ln>
                  <a:noFill/>
                </a:ln>
                <a:solidFill>
                  <a:srgbClr val="800000"/>
                </a:solidFill>
                <a:effectLst/>
                <a:latin typeface="Gill Sans MT" panose="020B0502020104020203" pitchFamily="34" charset="0"/>
                <a:cs typeface="Courier New" panose="02070309020205020404" pitchFamily="49" charset="0"/>
              </a:rPr>
              <a:t>"//input[@id='kw']"</a:t>
            </a:r>
            <a:r>
              <a:rPr kumimoji="0" lang="zh-CN" altLang="zh-CN" sz="1100" b="0" i="0" u="none" strike="noStrike" cap="none" normalizeH="0" baseline="0" dirty="0" smtClean="0">
                <a:ln>
                  <a:noFill/>
                </a:ln>
                <a:solidFill>
                  <a:srgbClr val="000000"/>
                </a:solidFill>
                <a:effectLst/>
                <a:latin typeface="Gill Sans MT" panose="020B0502020104020203" pitchFamily="34" charset="0"/>
                <a:cs typeface="Courier New" panose="02070309020205020404" pitchFamily="49" charset="0"/>
              </a:rPr>
              <a:t>).send_keys(</a:t>
            </a:r>
            <a:r>
              <a:rPr kumimoji="0" lang="zh-CN" altLang="zh-CN" sz="900" b="0" i="0" u="none" strike="noStrike" cap="none" normalizeH="0" baseline="0" dirty="0" smtClean="0">
                <a:ln>
                  <a:noFill/>
                </a:ln>
                <a:solidFill>
                  <a:srgbClr val="800000"/>
                </a:solidFill>
                <a:effectLst/>
                <a:latin typeface="Gill Sans MT" panose="020B0502020104020203" pitchFamily="34" charset="0"/>
                <a:cs typeface="Courier New" panose="02070309020205020404" pitchFamily="49" charset="0"/>
              </a:rPr>
              <a:t>"selenium"</a:t>
            </a:r>
            <a:r>
              <a:rPr kumimoji="0" lang="zh-CN" altLang="zh-CN" sz="900" b="0" i="0" u="none" strike="noStrike" cap="none" normalizeH="0" baseline="0" dirty="0" smtClean="0">
                <a:ln>
                  <a:noFill/>
                </a:ln>
                <a:solidFill>
                  <a:srgbClr val="000000"/>
                </a:solidFill>
                <a:effectLst/>
                <a:latin typeface="Gill Sans MT" panose="020B0502020104020203" pitchFamily="34" charset="0"/>
                <a:cs typeface="Courier New" panose="02070309020205020404" pitchFamily="49" charset="0"/>
              </a:rPr>
              <a:t>)</a:t>
            </a:r>
            <a:r>
              <a:rPr kumimoji="0" lang="zh-CN" altLang="zh-CN" sz="600" b="0" i="0" u="none" strike="noStrike" cap="none" normalizeH="0" baseline="0" dirty="0" smtClean="0">
                <a:ln>
                  <a:noFill/>
                </a:ln>
                <a:solidFill>
                  <a:schemeClr val="tx1"/>
                </a:solidFill>
                <a:effectLst/>
                <a:latin typeface="Gill Sans MT" panose="020B0502020104020203" pitchFamily="34" charset="0"/>
              </a:rPr>
              <a:t> </a:t>
            </a:r>
            <a:endParaRPr kumimoji="0" lang="zh-CN" altLang="zh-CN" sz="1800" b="0" i="0" u="none" strike="noStrike" cap="none" normalizeH="0" baseline="0" dirty="0" smtClean="0">
              <a:ln>
                <a:noFill/>
              </a:ln>
              <a:solidFill>
                <a:schemeClr val="tx1"/>
              </a:solidFill>
              <a:effectLst/>
              <a:latin typeface="Gill Sans MT" panose="020B0502020104020203" pitchFamily="34" charset="0"/>
            </a:endParaRPr>
          </a:p>
        </p:txBody>
      </p:sp>
      <p:sp>
        <p:nvSpPr>
          <p:cNvPr id="3" name="Rectangle 1"/>
          <p:cNvSpPr>
            <a:spLocks noChangeArrowheads="1"/>
          </p:cNvSpPr>
          <p:nvPr/>
        </p:nvSpPr>
        <p:spPr bwMode="auto">
          <a:xfrm>
            <a:off x="342901" y="294966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browser.find_element_by_link_text(</a:t>
            </a:r>
            <a:r>
              <a:rPr kumimoji="0" lang="zh-CN" altLang="zh-CN" sz="900" b="0" i="0" u="none" strike="noStrike" cap="none" normalizeH="0" baseline="0" dirty="0" smtClean="0">
                <a:ln>
                  <a:noFill/>
                </a:ln>
                <a:solidFill>
                  <a:srgbClr val="800000"/>
                </a:solidFill>
                <a:effectLst/>
                <a:latin typeface="Courier New" panose="02070309020205020404" pitchFamily="49" charset="0"/>
                <a:cs typeface="Courier New" panose="02070309020205020404" pitchFamily="49" charset="0"/>
              </a:rPr>
              <a:t>"贴 吧"</a:t>
            </a:r>
            <a:r>
              <a:rPr kumimoji="0" lang="zh-CN" altLang="zh-CN"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).click(</a:t>
            </a:r>
            <a:r>
              <a:rPr kumimoji="0" lang="zh-CN" altLang="zh-CN" sz="600" b="0" i="0" u="none" strike="noStrike" cap="none" normalizeH="0" baseline="0" dirty="0" smtClean="0">
                <a:ln>
                  <a:noFill/>
                </a:ln>
                <a:solidFill>
                  <a:schemeClr val="tx1"/>
                </a:solidFill>
                <a:effectLst/>
              </a:rPr>
              <a:t> </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97397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3"/>
          </p:nvPr>
        </p:nvSpPr>
        <p:spPr/>
        <p:txBody>
          <a:bodyPr/>
          <a:lstStyle/>
          <a:p>
            <a:r>
              <a:rPr lang="en-US" altLang="zh-CN" dirty="0" smtClean="0">
                <a:latin typeface="Gill Sans MT" panose="020B0502020104020203" pitchFamily="34" charset="0"/>
              </a:rPr>
              <a:t>Common Commands</a:t>
            </a:r>
            <a:endParaRPr lang="zh-CN" altLang="en-US" dirty="0">
              <a:latin typeface="Gill Sans MT" panose="020B0502020104020203" pitchFamily="34" charset="0"/>
            </a:endParaRPr>
          </a:p>
        </p:txBody>
      </p:sp>
      <p:sp>
        <p:nvSpPr>
          <p:cNvPr id="4" name="Text Placeholder 3"/>
          <p:cNvSpPr>
            <a:spLocks noGrp="1"/>
          </p:cNvSpPr>
          <p:nvPr>
            <p:ph type="body" sz="quarter" idx="14"/>
          </p:nvPr>
        </p:nvSpPr>
        <p:spPr>
          <a:xfrm>
            <a:off x="342901" y="1433516"/>
            <a:ext cx="8253413" cy="338667"/>
          </a:xfrm>
        </p:spPr>
        <p:txBody>
          <a:bodyPr/>
          <a:lstStyle/>
          <a:p>
            <a:r>
              <a:rPr lang="en-US" altLang="zh-CN" sz="1200" dirty="0" smtClean="0">
                <a:latin typeface="Gill Sans MT" panose="020B0502020104020203" pitchFamily="34" charset="0"/>
              </a:rPr>
              <a:t>1. Three types  of wait</a:t>
            </a:r>
          </a:p>
          <a:p>
            <a:r>
              <a:rPr lang="en-US" altLang="zh-CN" sz="1000" dirty="0">
                <a:latin typeface="Gill Sans MT" panose="020B0502020104020203" pitchFamily="34" charset="0"/>
                <a:hlinkClick r:id="rId2"/>
              </a:rPr>
              <a:t>http://www.jb51.net/article/92684.htm</a:t>
            </a:r>
            <a:endParaRPr lang="en-US" altLang="zh-CN" sz="1000" dirty="0">
              <a:latin typeface="Gill Sans MT" panose="020B0502020104020203" pitchFamily="34" charset="0"/>
            </a:endParaRPr>
          </a:p>
          <a:p>
            <a:endParaRPr lang="en-US" altLang="zh-CN" sz="1000" dirty="0" smtClean="0">
              <a:latin typeface="Gill Sans MT" panose="020B0502020104020203" pitchFamily="34" charset="0"/>
            </a:endParaRPr>
          </a:p>
          <a:p>
            <a:r>
              <a:rPr lang="en-US" altLang="zh-CN" sz="1200" dirty="0" smtClean="0">
                <a:latin typeface="Gill Sans MT" panose="020B0502020104020203" pitchFamily="34" charset="0"/>
              </a:rPr>
              <a:t>2. Browser operation</a:t>
            </a:r>
          </a:p>
          <a:p>
            <a:r>
              <a:rPr lang="en-US" altLang="zh-CN" sz="1000" dirty="0" err="1" smtClean="0">
                <a:latin typeface="Gill Sans MT" panose="020B0502020104020203" pitchFamily="34" charset="0"/>
              </a:rPr>
              <a:t>browser.maximize_window</a:t>
            </a:r>
            <a:r>
              <a:rPr lang="en-US" altLang="zh-CN" sz="1000" dirty="0" smtClean="0">
                <a:latin typeface="Gill Sans MT" panose="020B0502020104020203" pitchFamily="34" charset="0"/>
              </a:rPr>
              <a:t>() </a:t>
            </a:r>
            <a:r>
              <a:rPr lang="en-US" altLang="zh-CN" sz="1000" dirty="0" smtClean="0">
                <a:solidFill>
                  <a:srgbClr val="12714B"/>
                </a:solidFill>
                <a:latin typeface="Gill Sans MT" panose="020B0502020104020203" pitchFamily="34" charset="0"/>
              </a:rPr>
              <a:t># Maximize the browser</a:t>
            </a:r>
          </a:p>
          <a:p>
            <a:r>
              <a:rPr lang="en-US" altLang="zh-CN" sz="1000" dirty="0" err="1" smtClean="0">
                <a:latin typeface="Gill Sans MT" panose="020B0502020104020203" pitchFamily="34" charset="0"/>
              </a:rPr>
              <a:t>browser.set_window_size</a:t>
            </a:r>
            <a:r>
              <a:rPr lang="en-US" altLang="zh-CN" sz="1000" dirty="0" smtClean="0">
                <a:latin typeface="Gill Sans MT" panose="020B0502020104020203" pitchFamily="34" charset="0"/>
              </a:rPr>
              <a:t>(480,800) </a:t>
            </a:r>
            <a:r>
              <a:rPr lang="en-US" altLang="zh-CN" sz="1000" dirty="0">
                <a:solidFill>
                  <a:srgbClr val="12714B"/>
                </a:solidFill>
                <a:latin typeface="Gill Sans MT" panose="020B0502020104020203" pitchFamily="34" charset="0"/>
              </a:rPr>
              <a:t># Set </a:t>
            </a:r>
            <a:r>
              <a:rPr lang="en-US" altLang="zh-CN" sz="1000" dirty="0">
                <a:solidFill>
                  <a:srgbClr val="12714B"/>
                </a:solidFill>
                <a:latin typeface="Gill Sans MT" panose="020B0502020104020203" pitchFamily="34" charset="0"/>
              </a:rPr>
              <a:t>the height and width of </a:t>
            </a:r>
            <a:r>
              <a:rPr lang="en-US" altLang="zh-CN" sz="1000" dirty="0" smtClean="0">
                <a:solidFill>
                  <a:srgbClr val="12714B"/>
                </a:solidFill>
                <a:latin typeface="Gill Sans MT" panose="020B0502020104020203" pitchFamily="34" charset="0"/>
              </a:rPr>
              <a:t>browser</a:t>
            </a:r>
            <a:endParaRPr lang="en-US" altLang="zh-CN" sz="1000" dirty="0">
              <a:solidFill>
                <a:srgbClr val="12714B"/>
              </a:solidFill>
              <a:latin typeface="Gill Sans MT" panose="020B0502020104020203" pitchFamily="34" charset="0"/>
            </a:endParaRPr>
          </a:p>
          <a:p>
            <a:r>
              <a:rPr lang="en-US" altLang="zh-CN" sz="1000" dirty="0" err="1">
                <a:latin typeface="Gill Sans MT" panose="020B0502020104020203" pitchFamily="34" charset="0"/>
              </a:rPr>
              <a:t>browser.back</a:t>
            </a:r>
            <a:r>
              <a:rPr lang="en-US" altLang="zh-CN" sz="1000" dirty="0" smtClean="0">
                <a:latin typeface="Gill Sans MT" panose="020B0502020104020203" pitchFamily="34" charset="0"/>
              </a:rPr>
              <a:t>() </a:t>
            </a:r>
            <a:r>
              <a:rPr lang="en-US" altLang="zh-CN" sz="1000" dirty="0" smtClean="0">
                <a:solidFill>
                  <a:srgbClr val="12714B"/>
                </a:solidFill>
                <a:latin typeface="Gill Sans MT" panose="020B0502020104020203" pitchFamily="34" charset="0"/>
              </a:rPr>
              <a:t># Let the browser back to the previous page, such as click the back key on browser</a:t>
            </a:r>
          </a:p>
          <a:p>
            <a:r>
              <a:rPr lang="en-US" altLang="zh-CN" sz="1000" dirty="0" err="1">
                <a:latin typeface="Gill Sans MT" panose="020B0502020104020203" pitchFamily="34" charset="0"/>
              </a:rPr>
              <a:t>browser.forward</a:t>
            </a:r>
            <a:r>
              <a:rPr lang="en-US" altLang="zh-CN" sz="1000" dirty="0" smtClean="0">
                <a:latin typeface="Gill Sans MT" panose="020B0502020104020203" pitchFamily="34" charset="0"/>
              </a:rPr>
              <a:t>() </a:t>
            </a:r>
            <a:r>
              <a:rPr lang="en-US" altLang="zh-CN" sz="1000" dirty="0">
                <a:solidFill>
                  <a:srgbClr val="12714B"/>
                </a:solidFill>
                <a:latin typeface="Gill Sans MT" panose="020B0502020104020203" pitchFamily="34" charset="0"/>
              </a:rPr>
              <a:t># Let the browser </a:t>
            </a:r>
            <a:r>
              <a:rPr lang="en-US" altLang="zh-CN" sz="1000" dirty="0" smtClean="0">
                <a:solidFill>
                  <a:srgbClr val="12714B"/>
                </a:solidFill>
                <a:latin typeface="Gill Sans MT" panose="020B0502020104020203" pitchFamily="34" charset="0"/>
              </a:rPr>
              <a:t>forward to the next page</a:t>
            </a:r>
            <a:r>
              <a:rPr lang="en-US" altLang="zh-CN" sz="1000" dirty="0">
                <a:solidFill>
                  <a:srgbClr val="12714B"/>
                </a:solidFill>
                <a:latin typeface="Gill Sans MT" panose="020B0502020104020203" pitchFamily="34" charset="0"/>
              </a:rPr>
              <a:t>, such as click the back key on </a:t>
            </a:r>
            <a:r>
              <a:rPr lang="en-US" altLang="zh-CN" sz="1000" dirty="0" smtClean="0">
                <a:solidFill>
                  <a:srgbClr val="12714B"/>
                </a:solidFill>
                <a:latin typeface="Gill Sans MT" panose="020B0502020104020203" pitchFamily="34" charset="0"/>
              </a:rPr>
              <a:t>browser</a:t>
            </a:r>
          </a:p>
          <a:p>
            <a:endParaRPr lang="en-US" altLang="zh-CN" sz="1000" dirty="0">
              <a:latin typeface="Gill Sans MT" panose="020B0502020104020203" pitchFamily="34" charset="0"/>
            </a:endParaRPr>
          </a:p>
          <a:p>
            <a:r>
              <a:rPr lang="en-US" altLang="zh-CN" sz="1200" dirty="0" smtClean="0">
                <a:latin typeface="Gill Sans MT" panose="020B0502020104020203" pitchFamily="34" charset="0"/>
              </a:rPr>
              <a:t>3. Mouse and keyboard events</a:t>
            </a:r>
          </a:p>
          <a:p>
            <a:r>
              <a:rPr lang="en-US" altLang="zh-CN" sz="1000" dirty="0" err="1">
                <a:latin typeface="Gill Sans MT" panose="020B0502020104020203" pitchFamily="34" charset="0"/>
              </a:rPr>
              <a:t>browser.find_element_by_id</a:t>
            </a:r>
            <a:r>
              <a:rPr lang="en-US" altLang="zh-CN" sz="1000" dirty="0">
                <a:latin typeface="Gill Sans MT" panose="020B0502020104020203" pitchFamily="34" charset="0"/>
              </a:rPr>
              <a:t>("</a:t>
            </a:r>
            <a:r>
              <a:rPr lang="en-US" altLang="zh-CN" sz="1000" dirty="0" err="1">
                <a:latin typeface="Gill Sans MT" panose="020B0502020104020203" pitchFamily="34" charset="0"/>
              </a:rPr>
              <a:t>su</a:t>
            </a:r>
            <a:r>
              <a:rPr lang="en-US" altLang="zh-CN" sz="1000" dirty="0">
                <a:latin typeface="Gill Sans MT" panose="020B0502020104020203" pitchFamily="34" charset="0"/>
              </a:rPr>
              <a:t>").click</a:t>
            </a:r>
            <a:r>
              <a:rPr lang="en-US" altLang="zh-CN" sz="1000" dirty="0" smtClean="0">
                <a:latin typeface="Gill Sans MT" panose="020B0502020104020203" pitchFamily="34" charset="0"/>
              </a:rPr>
              <a:t>()</a:t>
            </a:r>
            <a:r>
              <a:rPr lang="en-US" altLang="zh-CN" sz="1000" dirty="0" smtClean="0">
                <a:solidFill>
                  <a:srgbClr val="12714B"/>
                </a:solidFill>
                <a:latin typeface="Gill Sans MT" panose="020B0502020104020203" pitchFamily="34" charset="0"/>
              </a:rPr>
              <a:t> # left click of mouse</a:t>
            </a:r>
          </a:p>
          <a:p>
            <a:r>
              <a:rPr lang="en-US" altLang="zh-CN" sz="1000" dirty="0" err="1">
                <a:latin typeface="Gill Sans MT" panose="020B0502020104020203" pitchFamily="34" charset="0"/>
              </a:rPr>
              <a:t>browser.find_element_by_id</a:t>
            </a:r>
            <a:r>
              <a:rPr lang="en-US" altLang="zh-CN" sz="1000" dirty="0">
                <a:latin typeface="Gill Sans MT" panose="020B0502020104020203" pitchFamily="34" charset="0"/>
              </a:rPr>
              <a:t>("kw").</a:t>
            </a:r>
            <a:r>
              <a:rPr lang="en-US" altLang="zh-CN" sz="1000" dirty="0" err="1">
                <a:latin typeface="Gill Sans MT" panose="020B0502020104020203" pitchFamily="34" charset="0"/>
              </a:rPr>
              <a:t>send_keys</a:t>
            </a:r>
            <a:r>
              <a:rPr lang="en-US" altLang="zh-CN" sz="1000" dirty="0">
                <a:latin typeface="Gill Sans MT" panose="020B0502020104020203" pitchFamily="34" charset="0"/>
              </a:rPr>
              <a:t>("selenium</a:t>
            </a:r>
            <a:r>
              <a:rPr lang="en-US" altLang="zh-CN" sz="1000" dirty="0" smtClean="0">
                <a:latin typeface="Gill Sans MT" panose="020B0502020104020203" pitchFamily="34" charset="0"/>
              </a:rPr>
              <a:t>") </a:t>
            </a:r>
            <a:r>
              <a:rPr lang="en-US" altLang="zh-CN" sz="1000" dirty="0" smtClean="0">
                <a:solidFill>
                  <a:srgbClr val="12714B"/>
                </a:solidFill>
                <a:latin typeface="Gill Sans MT" panose="020B0502020104020203" pitchFamily="34" charset="0"/>
              </a:rPr>
              <a:t># Send the text to the input box</a:t>
            </a:r>
            <a:endParaRPr lang="en-US" altLang="zh-CN" sz="1000" dirty="0">
              <a:solidFill>
                <a:srgbClr val="12714B"/>
              </a:solidFill>
              <a:latin typeface="Gill Sans MT" panose="020B0502020104020203" pitchFamily="34" charset="0"/>
            </a:endParaRPr>
          </a:p>
          <a:p>
            <a:r>
              <a:rPr lang="en-US" altLang="zh-CN" sz="1000" dirty="0" err="1">
                <a:latin typeface="Gill Sans MT" panose="020B0502020104020203" pitchFamily="34" charset="0"/>
              </a:rPr>
              <a:t>browser.find_element_by_id</a:t>
            </a:r>
            <a:r>
              <a:rPr lang="en-US" altLang="zh-CN" sz="1000" dirty="0">
                <a:latin typeface="Gill Sans MT" panose="020B0502020104020203" pitchFamily="34" charset="0"/>
              </a:rPr>
              <a:t>("kw</a:t>
            </a:r>
            <a:r>
              <a:rPr lang="en-US" altLang="zh-CN" sz="1000" dirty="0">
                <a:latin typeface="Gill Sans MT" panose="020B0502020104020203" pitchFamily="34" charset="0"/>
              </a:rPr>
              <a:t>").clear</a:t>
            </a:r>
            <a:r>
              <a:rPr lang="en-US" altLang="zh-CN" sz="1000" dirty="0" smtClean="0">
                <a:latin typeface="Gill Sans MT" panose="020B0502020104020203" pitchFamily="34" charset="0"/>
              </a:rPr>
              <a:t>() </a:t>
            </a:r>
            <a:r>
              <a:rPr lang="en-US" altLang="zh-CN" sz="1000" dirty="0" smtClean="0">
                <a:solidFill>
                  <a:srgbClr val="12714B"/>
                </a:solidFill>
                <a:latin typeface="Gill Sans MT" panose="020B0502020104020203" pitchFamily="34" charset="0"/>
              </a:rPr>
              <a:t># Clear the context in the input box</a:t>
            </a:r>
            <a:endParaRPr lang="en-US" altLang="zh-CN" sz="1000" dirty="0">
              <a:solidFill>
                <a:srgbClr val="12714B"/>
              </a:solidFill>
              <a:latin typeface="Gill Sans MT" panose="020B0502020104020203" pitchFamily="34" charset="0"/>
            </a:endParaRPr>
          </a:p>
          <a:p>
            <a:r>
              <a:rPr lang="en-US" altLang="zh-CN" sz="1000" dirty="0" err="1" smtClean="0">
                <a:latin typeface="Gill Sans MT" panose="020B0502020104020203" pitchFamily="34" charset="0"/>
              </a:rPr>
              <a:t>send_keys</a:t>
            </a:r>
            <a:r>
              <a:rPr lang="en-US" altLang="zh-CN" sz="1000" dirty="0" smtClean="0">
                <a:latin typeface="Gill Sans MT" panose="020B0502020104020203" pitchFamily="34" charset="0"/>
              </a:rPr>
              <a:t>(</a:t>
            </a:r>
            <a:r>
              <a:rPr lang="en-US" altLang="zh-CN" sz="1000" dirty="0" err="1" smtClean="0">
                <a:latin typeface="Gill Sans MT" panose="020B0502020104020203" pitchFamily="34" charset="0"/>
              </a:rPr>
              <a:t>Keys.TAB</a:t>
            </a:r>
            <a:r>
              <a:rPr lang="en-US" altLang="zh-CN" sz="1000" dirty="0">
                <a:latin typeface="Gill Sans MT" panose="020B0502020104020203" pitchFamily="34" charset="0"/>
              </a:rPr>
              <a:t>) </a:t>
            </a:r>
            <a:r>
              <a:rPr lang="en-US" altLang="zh-CN" sz="1000" dirty="0">
                <a:solidFill>
                  <a:srgbClr val="12714B"/>
                </a:solidFill>
                <a:latin typeface="Gill Sans MT" panose="020B0502020104020203" pitchFamily="34" charset="0"/>
              </a:rPr>
              <a:t># </a:t>
            </a:r>
            <a:r>
              <a:rPr lang="en-US" altLang="zh-CN" sz="1000" dirty="0">
                <a:solidFill>
                  <a:srgbClr val="12714B"/>
                </a:solidFill>
                <a:latin typeface="Gill Sans MT" panose="020B0502020104020203" pitchFamily="34" charset="0"/>
              </a:rPr>
              <a:t>P</a:t>
            </a:r>
            <a:r>
              <a:rPr lang="en-US" altLang="zh-CN" sz="1000" dirty="0" smtClean="0">
                <a:solidFill>
                  <a:srgbClr val="12714B"/>
                </a:solidFill>
                <a:latin typeface="Gill Sans MT" panose="020B0502020104020203" pitchFamily="34" charset="0"/>
              </a:rPr>
              <a:t>ush the Tab button</a:t>
            </a:r>
            <a:endParaRPr lang="en-US" altLang="zh-CN" sz="1000" dirty="0">
              <a:solidFill>
                <a:srgbClr val="12714B"/>
              </a:solidFill>
              <a:latin typeface="Gill Sans MT" panose="020B0502020104020203" pitchFamily="34" charset="0"/>
            </a:endParaRPr>
          </a:p>
          <a:p>
            <a:r>
              <a:rPr lang="en-US" altLang="zh-CN" sz="1000" dirty="0" err="1">
                <a:latin typeface="Gill Sans MT" panose="020B0502020104020203" pitchFamily="34" charset="0"/>
              </a:rPr>
              <a:t>send_keys</a:t>
            </a:r>
            <a:r>
              <a:rPr lang="en-US" altLang="zh-CN" sz="1000" dirty="0">
                <a:latin typeface="Gill Sans MT" panose="020B0502020104020203" pitchFamily="34" charset="0"/>
              </a:rPr>
              <a:t>(</a:t>
            </a:r>
            <a:r>
              <a:rPr lang="en-US" altLang="zh-CN" sz="1000" dirty="0" err="1">
                <a:latin typeface="Gill Sans MT" panose="020B0502020104020203" pitchFamily="34" charset="0"/>
              </a:rPr>
              <a:t>Keys.ENTER</a:t>
            </a:r>
            <a:r>
              <a:rPr lang="en-US" altLang="zh-CN" sz="1000" dirty="0">
                <a:latin typeface="Gill Sans MT" panose="020B0502020104020203" pitchFamily="34" charset="0"/>
              </a:rPr>
              <a:t>) </a:t>
            </a:r>
            <a:r>
              <a:rPr lang="en-US" altLang="zh-CN" sz="1000" dirty="0">
                <a:solidFill>
                  <a:srgbClr val="12714B"/>
                </a:solidFill>
                <a:latin typeface="Gill Sans MT" panose="020B0502020104020203" pitchFamily="34" charset="0"/>
              </a:rPr>
              <a:t># </a:t>
            </a:r>
            <a:r>
              <a:rPr lang="en-US" altLang="zh-CN" sz="1000" dirty="0" smtClean="0">
                <a:solidFill>
                  <a:srgbClr val="12714B"/>
                </a:solidFill>
                <a:latin typeface="Gill Sans MT" panose="020B0502020104020203" pitchFamily="34" charset="0"/>
              </a:rPr>
              <a:t>Push the Enter button</a:t>
            </a:r>
            <a:endParaRPr lang="en-US" altLang="zh-CN" sz="1000" dirty="0">
              <a:solidFill>
                <a:srgbClr val="12714B"/>
              </a:solidFill>
              <a:latin typeface="Gill Sans MT" panose="020B0502020104020203" pitchFamily="34" charset="0"/>
            </a:endParaRPr>
          </a:p>
          <a:p>
            <a:r>
              <a:rPr lang="en-US" altLang="zh-CN" sz="1000" dirty="0" err="1">
                <a:latin typeface="Gill Sans MT" panose="020B0502020104020203" pitchFamily="34" charset="0"/>
              </a:rPr>
              <a:t>driver.find_element_by_id</a:t>
            </a:r>
            <a:r>
              <a:rPr lang="en-US" altLang="zh-CN" sz="1000" dirty="0">
                <a:latin typeface="Gill Sans MT" panose="020B0502020104020203" pitchFamily="34" charset="0"/>
              </a:rPr>
              <a:t>("kw").</a:t>
            </a:r>
            <a:r>
              <a:rPr lang="en-US" altLang="zh-CN" sz="1000" dirty="0" err="1">
                <a:latin typeface="Gill Sans MT" panose="020B0502020104020203" pitchFamily="34" charset="0"/>
              </a:rPr>
              <a:t>send_keys</a:t>
            </a:r>
            <a:r>
              <a:rPr lang="en-US" altLang="zh-CN" sz="1000" dirty="0">
                <a:latin typeface="Gill Sans MT" panose="020B0502020104020203" pitchFamily="34" charset="0"/>
              </a:rPr>
              <a:t>(</a:t>
            </a:r>
            <a:r>
              <a:rPr lang="en-US" altLang="zh-CN" sz="1000" dirty="0" err="1">
                <a:latin typeface="Gill Sans MT" panose="020B0502020104020203" pitchFamily="34" charset="0"/>
              </a:rPr>
              <a:t>Keys.CONTROL,'a</a:t>
            </a:r>
            <a:r>
              <a:rPr lang="en-US" altLang="zh-CN" sz="1000" dirty="0" smtClean="0">
                <a:latin typeface="Gill Sans MT" panose="020B0502020104020203" pitchFamily="34" charset="0"/>
              </a:rPr>
              <a:t>') </a:t>
            </a:r>
            <a:r>
              <a:rPr lang="en-US" altLang="zh-CN" sz="1000" dirty="0" smtClean="0">
                <a:solidFill>
                  <a:srgbClr val="12714B"/>
                </a:solidFill>
                <a:latin typeface="Gill Sans MT" panose="020B0502020104020203" pitchFamily="34" charset="0"/>
              </a:rPr>
              <a:t># </a:t>
            </a:r>
            <a:r>
              <a:rPr lang="en-US" altLang="zh-CN" sz="1000" dirty="0" err="1" smtClean="0">
                <a:solidFill>
                  <a:srgbClr val="12714B"/>
                </a:solidFill>
                <a:latin typeface="Gill Sans MT" panose="020B0502020104020203" pitchFamily="34" charset="0"/>
              </a:rPr>
              <a:t>ctl</a:t>
            </a:r>
            <a:r>
              <a:rPr lang="en-US" altLang="zh-CN" sz="1000" dirty="0" smtClean="0">
                <a:solidFill>
                  <a:srgbClr val="12714B"/>
                </a:solidFill>
                <a:latin typeface="Gill Sans MT" panose="020B0502020104020203" pitchFamily="34" charset="0"/>
              </a:rPr>
              <a:t> + a</a:t>
            </a:r>
            <a:endParaRPr lang="en-US" altLang="zh-CN" sz="1000" dirty="0">
              <a:solidFill>
                <a:srgbClr val="12714B"/>
              </a:solidFill>
              <a:latin typeface="Gill Sans MT" panose="020B0502020104020203" pitchFamily="34" charset="0"/>
            </a:endParaRPr>
          </a:p>
          <a:p>
            <a:r>
              <a:rPr lang="en-US" altLang="zh-CN" sz="1000" dirty="0" err="1" smtClean="0">
                <a:latin typeface="Gill Sans MT" panose="020B0502020104020203" pitchFamily="34" charset="0"/>
              </a:rPr>
              <a:t>context_click</a:t>
            </a:r>
            <a:r>
              <a:rPr lang="en-US" altLang="zh-CN" sz="1000" dirty="0" smtClean="0">
                <a:latin typeface="Gill Sans MT" panose="020B0502020104020203" pitchFamily="34" charset="0"/>
              </a:rPr>
              <a:t>() </a:t>
            </a:r>
            <a:r>
              <a:rPr lang="en-US" altLang="zh-CN" sz="1000" dirty="0" smtClean="0">
                <a:solidFill>
                  <a:srgbClr val="12714B"/>
                </a:solidFill>
                <a:latin typeface="Gill Sans MT" panose="020B0502020104020203" pitchFamily="34" charset="0"/>
              </a:rPr>
              <a:t># Right click</a:t>
            </a:r>
            <a:endParaRPr lang="zh-CN" altLang="en-US" sz="1000" dirty="0" smtClean="0">
              <a:solidFill>
                <a:srgbClr val="12714B"/>
              </a:solidFill>
              <a:latin typeface="Gill Sans MT" panose="020B0502020104020203" pitchFamily="34" charset="0"/>
            </a:endParaRPr>
          </a:p>
          <a:p>
            <a:r>
              <a:rPr lang="en-US" altLang="zh-CN" sz="1000" dirty="0" err="1" smtClean="0">
                <a:latin typeface="Gill Sans MT" panose="020B0502020104020203" pitchFamily="34" charset="0"/>
              </a:rPr>
              <a:t>double_click</a:t>
            </a:r>
            <a:r>
              <a:rPr lang="en-US" altLang="zh-CN" sz="1000" dirty="0" smtClean="0">
                <a:latin typeface="Gill Sans MT" panose="020B0502020104020203" pitchFamily="34" charset="0"/>
              </a:rPr>
              <a:t>() </a:t>
            </a:r>
            <a:r>
              <a:rPr lang="en-US" altLang="zh-CN" sz="1000" dirty="0" smtClean="0">
                <a:solidFill>
                  <a:srgbClr val="12714B"/>
                </a:solidFill>
                <a:latin typeface="Gill Sans MT" panose="020B0502020104020203" pitchFamily="34" charset="0"/>
              </a:rPr>
              <a:t># Double click</a:t>
            </a:r>
            <a:endParaRPr lang="zh-CN" altLang="en-US" sz="1000" dirty="0" smtClean="0">
              <a:solidFill>
                <a:srgbClr val="12714B"/>
              </a:solidFill>
              <a:latin typeface="Gill Sans MT" panose="020B0502020104020203" pitchFamily="34" charset="0"/>
            </a:endParaRPr>
          </a:p>
          <a:p>
            <a:r>
              <a:rPr lang="en-US" altLang="zh-CN" sz="1000" dirty="0" err="1" smtClean="0">
                <a:latin typeface="Gill Sans MT" panose="020B0502020104020203" pitchFamily="34" charset="0"/>
              </a:rPr>
              <a:t>drag_and_drop</a:t>
            </a:r>
            <a:r>
              <a:rPr lang="en-US" altLang="zh-CN" sz="1000" dirty="0" smtClean="0">
                <a:latin typeface="Gill Sans MT" panose="020B0502020104020203" pitchFamily="34" charset="0"/>
              </a:rPr>
              <a:t>() </a:t>
            </a:r>
            <a:r>
              <a:rPr lang="en-US" altLang="zh-CN" sz="1000" dirty="0" smtClean="0">
                <a:solidFill>
                  <a:srgbClr val="12714B"/>
                </a:solidFill>
                <a:latin typeface="Gill Sans MT" panose="020B0502020104020203" pitchFamily="34" charset="0"/>
              </a:rPr>
              <a:t># Drag by the mouse</a:t>
            </a:r>
          </a:p>
          <a:p>
            <a:endParaRPr lang="en-US" altLang="zh-CN" sz="1000" dirty="0" smtClean="0">
              <a:latin typeface="Gill Sans MT" panose="020B0502020104020203" pitchFamily="34" charset="0"/>
            </a:endParaRPr>
          </a:p>
          <a:p>
            <a:r>
              <a:rPr lang="en-US" altLang="zh-CN" sz="1200" dirty="0" smtClean="0">
                <a:latin typeface="Gill Sans MT" panose="020B0502020104020203" pitchFamily="34" charset="0"/>
              </a:rPr>
              <a:t>4. Chines-encode </a:t>
            </a:r>
            <a:r>
              <a:rPr lang="en-US" altLang="zh-CN" sz="1200" dirty="0">
                <a:latin typeface="Gill Sans MT" panose="020B0502020104020203" pitchFamily="34" charset="0"/>
              </a:rPr>
              <a:t>issue</a:t>
            </a:r>
            <a:endParaRPr lang="en-US" altLang="zh-CN" sz="1200" dirty="0">
              <a:latin typeface="Gill Sans MT" panose="020B0502020104020203" pitchFamily="34" charset="0"/>
            </a:endParaRPr>
          </a:p>
          <a:p>
            <a:r>
              <a:rPr lang="en-US" altLang="zh-CN" sz="1000" dirty="0">
                <a:latin typeface="Gill Sans MT" panose="020B0502020104020203" pitchFamily="34" charset="0"/>
              </a:rPr>
              <a:t>coding=utf-8</a:t>
            </a:r>
          </a:p>
          <a:p>
            <a:r>
              <a:rPr lang="en-US" altLang="zh-CN" sz="1000" dirty="0" err="1">
                <a:latin typeface="Gill Sans MT" panose="020B0502020104020203" pitchFamily="34" charset="0"/>
              </a:rPr>
              <a:t>send_keys</a:t>
            </a:r>
            <a:r>
              <a:rPr lang="en-US" altLang="zh-CN" sz="1000" dirty="0">
                <a:latin typeface="Gill Sans MT" panose="020B0502020104020203" pitchFamily="34" charset="0"/>
              </a:rPr>
              <a:t>(u"</a:t>
            </a:r>
            <a:r>
              <a:rPr lang="zh-CN" altLang="en-US" sz="1000" dirty="0">
                <a:latin typeface="Gill Sans MT" panose="020B0502020104020203" pitchFamily="34" charset="0"/>
              </a:rPr>
              <a:t>输入中文</a:t>
            </a:r>
            <a:r>
              <a:rPr lang="en-US" altLang="zh-CN" sz="1000" dirty="0">
                <a:latin typeface="Gill Sans MT" panose="020B0502020104020203" pitchFamily="34" charset="0"/>
              </a:rPr>
              <a:t>")</a:t>
            </a:r>
          </a:p>
          <a:p>
            <a:endParaRPr lang="en-US" altLang="zh-CN" sz="1000" dirty="0" smtClean="0">
              <a:latin typeface="Gill Sans MT" panose="020B0502020104020203" pitchFamily="34" charset="0"/>
            </a:endParaRPr>
          </a:p>
        </p:txBody>
      </p:sp>
    </p:spTree>
    <p:extLst>
      <p:ext uri="{BB962C8B-B14F-4D97-AF65-F5344CB8AC3E}">
        <p14:creationId xmlns:p14="http://schemas.microsoft.com/office/powerpoint/2010/main" val="26103550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3"/>
          </p:nvPr>
        </p:nvSpPr>
        <p:spPr/>
        <p:txBody>
          <a:bodyPr/>
          <a:lstStyle/>
          <a:p>
            <a:r>
              <a:rPr lang="en-US" altLang="zh-CN" dirty="0" smtClean="0">
                <a:latin typeface="Gill Sans MT" panose="020B0502020104020203" pitchFamily="34" charset="0"/>
              </a:rPr>
              <a:t>Test </a:t>
            </a:r>
            <a:r>
              <a:rPr lang="en-US" altLang="zh-CN" dirty="0" smtClean="0">
                <a:latin typeface="Gill Sans MT" panose="020B0502020104020203" pitchFamily="34" charset="0"/>
              </a:rPr>
              <a:t>Case </a:t>
            </a:r>
            <a:r>
              <a:rPr lang="en-US" altLang="zh-CN" dirty="0" smtClean="0">
                <a:latin typeface="Gill Sans MT" panose="020B0502020104020203" pitchFamily="34" charset="0"/>
              </a:rPr>
              <a:t>and Report </a:t>
            </a:r>
            <a:r>
              <a:rPr lang="en-US" altLang="zh-CN" dirty="0">
                <a:latin typeface="Gill Sans MT" panose="020B0502020104020203" pitchFamily="34" charset="0"/>
              </a:rPr>
              <a:t>O</a:t>
            </a:r>
            <a:r>
              <a:rPr lang="en-US" altLang="zh-CN" dirty="0" smtClean="0">
                <a:latin typeface="Gill Sans MT" panose="020B0502020104020203" pitchFamily="34" charset="0"/>
              </a:rPr>
              <a:t>utput</a:t>
            </a:r>
            <a:endParaRPr lang="zh-CN" altLang="en-US" dirty="0">
              <a:latin typeface="Gill Sans MT" panose="020B0502020104020203" pitchFamily="34" charset="0"/>
            </a:endParaRPr>
          </a:p>
        </p:txBody>
      </p:sp>
      <p:sp>
        <p:nvSpPr>
          <p:cNvPr id="4" name="Text Placeholder 3"/>
          <p:cNvSpPr>
            <a:spLocks noGrp="1"/>
          </p:cNvSpPr>
          <p:nvPr>
            <p:ph type="body" sz="quarter" idx="14"/>
          </p:nvPr>
        </p:nvSpPr>
        <p:spPr>
          <a:xfrm>
            <a:off x="342901" y="1433516"/>
            <a:ext cx="8253413" cy="338667"/>
          </a:xfrm>
        </p:spPr>
        <p:txBody>
          <a:bodyPr/>
          <a:lstStyle/>
          <a:p>
            <a:r>
              <a:rPr lang="en-US" altLang="zh-CN" dirty="0" smtClean="0">
                <a:latin typeface="Gill Sans MT" panose="020B0502020104020203" pitchFamily="34" charset="0"/>
              </a:rPr>
              <a:t>We can handle some simple case now.</a:t>
            </a:r>
          </a:p>
          <a:p>
            <a:r>
              <a:rPr lang="en-US" altLang="zh-CN" dirty="0" smtClean="0">
                <a:latin typeface="Gill Sans MT" panose="020B0502020104020203" pitchFamily="34" charset="0"/>
              </a:rPr>
              <a:t>But we still need to design the test suite and have a report to check the result.</a:t>
            </a:r>
          </a:p>
          <a:p>
            <a:r>
              <a:rPr lang="en-US" altLang="zh-CN" dirty="0" smtClean="0">
                <a:latin typeface="Gill Sans MT" panose="020B0502020104020203" pitchFamily="34" charset="0"/>
              </a:rPr>
              <a:t>So we import the module </a:t>
            </a:r>
            <a:r>
              <a:rPr lang="en-US" altLang="zh-CN" dirty="0" err="1" smtClean="0">
                <a:latin typeface="Gill Sans MT" panose="020B0502020104020203" pitchFamily="34" charset="0"/>
              </a:rPr>
              <a:t>unittest</a:t>
            </a:r>
            <a:r>
              <a:rPr lang="en-US" altLang="zh-CN" dirty="0" smtClean="0">
                <a:latin typeface="Gill Sans MT" panose="020B0502020104020203" pitchFamily="34" charset="0"/>
              </a:rPr>
              <a:t> and </a:t>
            </a:r>
            <a:r>
              <a:rPr lang="en-US" altLang="zh-CN" dirty="0" err="1" smtClean="0">
                <a:latin typeface="Gill Sans MT" panose="020B0502020104020203" pitchFamily="34" charset="0"/>
              </a:rPr>
              <a:t>HTMLTestRunner</a:t>
            </a:r>
            <a:endParaRPr lang="en-US" altLang="zh-CN" dirty="0" smtClean="0">
              <a:latin typeface="Gill Sans MT" panose="020B0502020104020203" pitchFamily="34" charset="0"/>
            </a:endParaRPr>
          </a:p>
          <a:p>
            <a:endParaRPr lang="en-US" altLang="zh-CN" dirty="0">
              <a:latin typeface="Gill Sans MT" panose="020B0502020104020203" pitchFamily="34" charset="0"/>
            </a:endParaRPr>
          </a:p>
          <a:p>
            <a:pPr marL="342900" indent="-342900">
              <a:buAutoNum type="arabicPeriod"/>
            </a:pPr>
            <a:r>
              <a:rPr lang="en-US" altLang="zh-CN" dirty="0" err="1" smtClean="0">
                <a:latin typeface="Gill Sans MT" panose="020B0502020104020203" pitchFamily="34" charset="0"/>
              </a:rPr>
              <a:t>HTMLTestRunner</a:t>
            </a:r>
            <a:r>
              <a:rPr lang="en-US" altLang="zh-CN" dirty="0" smtClean="0">
                <a:latin typeface="Gill Sans MT" panose="020B0502020104020203" pitchFamily="34" charset="0"/>
              </a:rPr>
              <a:t> download and configure.</a:t>
            </a:r>
          </a:p>
          <a:p>
            <a:r>
              <a:rPr lang="en-US" altLang="zh-CN" dirty="0">
                <a:latin typeface="Gill Sans MT" panose="020B0502020104020203" pitchFamily="34" charset="0"/>
                <a:hlinkClick r:id="rId3"/>
              </a:rPr>
              <a:t>http://</a:t>
            </a:r>
            <a:r>
              <a:rPr lang="en-US" altLang="zh-CN" dirty="0" smtClean="0">
                <a:latin typeface="Gill Sans MT" panose="020B0502020104020203" pitchFamily="34" charset="0"/>
                <a:hlinkClick r:id="rId3"/>
              </a:rPr>
              <a:t>tungwaiyip.info/software/HTMLTestRunner.html</a:t>
            </a:r>
            <a:endParaRPr lang="en-US" altLang="zh-CN" dirty="0" smtClean="0">
              <a:latin typeface="Gill Sans MT" panose="020B0502020104020203" pitchFamily="34" charset="0"/>
            </a:endParaRPr>
          </a:p>
          <a:p>
            <a:endParaRPr lang="en-US" altLang="zh-CN" dirty="0">
              <a:latin typeface="Gill Sans MT" panose="020B0502020104020203" pitchFamily="34" charset="0"/>
            </a:endParaRPr>
          </a:p>
          <a:p>
            <a:r>
              <a:rPr lang="en-US" altLang="zh-CN" dirty="0" smtClean="0">
                <a:latin typeface="Gill Sans MT" panose="020B0502020104020203" pitchFamily="34" charset="0"/>
              </a:rPr>
              <a:t>Please download from this website and put the file “HTMLTestRunner.py” into your </a:t>
            </a:r>
            <a:r>
              <a:rPr lang="en-US" altLang="zh-CN" dirty="0">
                <a:latin typeface="Gill Sans MT" panose="020B0502020104020203" pitchFamily="34" charset="0"/>
              </a:rPr>
              <a:t>python libraries path “…/Python\Python35\Lib</a:t>
            </a:r>
            <a:r>
              <a:rPr lang="en-US" altLang="zh-CN" dirty="0" smtClean="0">
                <a:latin typeface="Gill Sans MT" panose="020B0502020104020203" pitchFamily="34" charset="0"/>
              </a:rPr>
              <a:t>”</a:t>
            </a:r>
          </a:p>
          <a:p>
            <a:endParaRPr lang="en-US" altLang="zh-CN" dirty="0">
              <a:latin typeface="Gill Sans MT" panose="020B0502020104020203" pitchFamily="34" charset="0"/>
            </a:endParaRPr>
          </a:p>
          <a:p>
            <a:r>
              <a:rPr lang="en-US" altLang="zh-CN" dirty="0" smtClean="0">
                <a:latin typeface="Gill Sans MT" panose="020B0502020104020203" pitchFamily="34" charset="0"/>
              </a:rPr>
              <a:t>Note:  </a:t>
            </a:r>
          </a:p>
          <a:p>
            <a:r>
              <a:rPr lang="en-US" altLang="zh-CN" dirty="0" smtClean="0">
                <a:latin typeface="Gill Sans MT" panose="020B0502020104020203" pitchFamily="34" charset="0"/>
              </a:rPr>
              <a:t>Since this file is written by the python 2.7, so we need to change something if your python version &gt; 3.0</a:t>
            </a:r>
          </a:p>
          <a:p>
            <a:r>
              <a:rPr lang="en-US" altLang="zh-CN" dirty="0" smtClean="0">
                <a:latin typeface="Gill Sans MT" panose="020B0502020104020203" pitchFamily="34" charset="0"/>
              </a:rPr>
              <a:t>I have attached the .</a:t>
            </a:r>
            <a:r>
              <a:rPr lang="en-US" altLang="zh-CN" dirty="0" err="1" smtClean="0">
                <a:latin typeface="Gill Sans MT" panose="020B0502020104020203" pitchFamily="34" charset="0"/>
              </a:rPr>
              <a:t>py</a:t>
            </a:r>
            <a:r>
              <a:rPr lang="en-US" altLang="zh-CN" dirty="0" smtClean="0">
                <a:latin typeface="Gill Sans MT" panose="020B0502020104020203" pitchFamily="34" charset="0"/>
              </a:rPr>
              <a:t> file changed for python version 3.0+,  please directly use it.</a:t>
            </a:r>
          </a:p>
          <a:p>
            <a:endParaRPr lang="en-US" altLang="zh-CN" dirty="0">
              <a:latin typeface="Gill Sans MT" panose="020B0502020104020203" pitchFamily="34" charset="0"/>
            </a:endParaRPr>
          </a:p>
          <a:p>
            <a:endParaRPr lang="en-US" altLang="zh-CN" dirty="0">
              <a:latin typeface="Gill Sans MT" panose="020B0502020104020203" pitchFamily="34" charset="0"/>
            </a:endParaRPr>
          </a:p>
          <a:p>
            <a:endParaRPr lang="en-US" altLang="zh-CN" dirty="0" smtClean="0">
              <a:latin typeface="Gill Sans MT" panose="020B0502020104020203" pitchFamily="34"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248306114"/>
              </p:ext>
            </p:extLst>
          </p:nvPr>
        </p:nvGraphicFramePr>
        <p:xfrm>
          <a:off x="3348296" y="5250979"/>
          <a:ext cx="1739900" cy="685800"/>
        </p:xfrm>
        <a:graphic>
          <a:graphicData uri="http://schemas.openxmlformats.org/presentationml/2006/ole">
            <mc:AlternateContent xmlns:mc="http://schemas.openxmlformats.org/markup-compatibility/2006">
              <mc:Choice xmlns:v="urn:schemas-microsoft-com:vml" Requires="v">
                <p:oleObj spid="_x0000_s1030" name="Packager Shell Object" showAsIcon="1" r:id="rId4" imgW="1739160" imgH="685800" progId="Package">
                  <p:embed/>
                </p:oleObj>
              </mc:Choice>
              <mc:Fallback>
                <p:oleObj name="Packager Shell Object" showAsIcon="1" r:id="rId4" imgW="1739160" imgH="685800" progId="Package">
                  <p:embed/>
                  <p:pic>
                    <p:nvPicPr>
                      <p:cNvPr id="0" name=""/>
                      <p:cNvPicPr/>
                      <p:nvPr/>
                    </p:nvPicPr>
                    <p:blipFill>
                      <a:blip r:embed="rId5"/>
                      <a:stretch>
                        <a:fillRect/>
                      </a:stretch>
                    </p:blipFill>
                    <p:spPr>
                      <a:xfrm>
                        <a:off x="3348296" y="5250979"/>
                        <a:ext cx="1739900" cy="685800"/>
                      </a:xfrm>
                      <a:prstGeom prst="rect">
                        <a:avLst/>
                      </a:prstGeom>
                    </p:spPr>
                  </p:pic>
                </p:oleObj>
              </mc:Fallback>
            </mc:AlternateContent>
          </a:graphicData>
        </a:graphic>
      </p:graphicFrame>
    </p:spTree>
    <p:extLst>
      <p:ext uri="{BB962C8B-B14F-4D97-AF65-F5344CB8AC3E}">
        <p14:creationId xmlns:p14="http://schemas.microsoft.com/office/powerpoint/2010/main" val="3623276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3"/>
          </p:nvPr>
        </p:nvSpPr>
        <p:spPr/>
        <p:txBody>
          <a:bodyPr/>
          <a:lstStyle/>
          <a:p>
            <a:r>
              <a:rPr lang="en-US" altLang="zh-CN" dirty="0" smtClean="0">
                <a:latin typeface="Gill Sans MT" panose="020B0502020104020203" pitchFamily="34" charset="0"/>
              </a:rPr>
              <a:t>Test </a:t>
            </a:r>
            <a:r>
              <a:rPr lang="en-US" altLang="zh-CN" dirty="0" smtClean="0">
                <a:latin typeface="Gill Sans MT" panose="020B0502020104020203" pitchFamily="34" charset="0"/>
              </a:rPr>
              <a:t>Case </a:t>
            </a:r>
            <a:r>
              <a:rPr lang="en-US" altLang="zh-CN" dirty="0" smtClean="0">
                <a:latin typeface="Gill Sans MT" panose="020B0502020104020203" pitchFamily="34" charset="0"/>
              </a:rPr>
              <a:t>and Report </a:t>
            </a:r>
            <a:r>
              <a:rPr lang="en-US" altLang="zh-CN" dirty="0">
                <a:latin typeface="Gill Sans MT" panose="020B0502020104020203" pitchFamily="34" charset="0"/>
              </a:rPr>
              <a:t>O</a:t>
            </a:r>
            <a:r>
              <a:rPr lang="en-US" altLang="zh-CN" dirty="0" smtClean="0">
                <a:latin typeface="Gill Sans MT" panose="020B0502020104020203" pitchFamily="34" charset="0"/>
              </a:rPr>
              <a:t>utput</a:t>
            </a:r>
            <a:endParaRPr lang="zh-CN" altLang="en-US" dirty="0">
              <a:latin typeface="Gill Sans MT" panose="020B0502020104020203" pitchFamily="34" charset="0"/>
            </a:endParaRPr>
          </a:p>
        </p:txBody>
      </p:sp>
      <p:sp>
        <p:nvSpPr>
          <p:cNvPr id="4" name="Text Placeholder 3"/>
          <p:cNvSpPr>
            <a:spLocks noGrp="1"/>
          </p:cNvSpPr>
          <p:nvPr>
            <p:ph type="body" sz="quarter" idx="14"/>
          </p:nvPr>
        </p:nvSpPr>
        <p:spPr>
          <a:xfrm>
            <a:off x="342901" y="1433516"/>
            <a:ext cx="8253413" cy="338667"/>
          </a:xfrm>
        </p:spPr>
        <p:txBody>
          <a:bodyPr/>
          <a:lstStyle/>
          <a:p>
            <a:r>
              <a:rPr lang="en-US" altLang="zh-CN" dirty="0" smtClean="0">
                <a:latin typeface="Gill Sans MT" panose="020B0502020104020203" pitchFamily="34" charset="0"/>
              </a:rPr>
              <a:t>How to use it</a:t>
            </a:r>
            <a:r>
              <a:rPr lang="en-US" altLang="zh-CN" dirty="0" smtClean="0">
                <a:latin typeface="Gill Sans MT" panose="020B0502020104020203" pitchFamily="34" charset="0"/>
              </a:rPr>
              <a:t>?</a:t>
            </a:r>
          </a:p>
          <a:p>
            <a:endParaRPr lang="en-US" altLang="zh-CN" dirty="0" smtClean="0">
              <a:latin typeface="Gill Sans MT" panose="020B0502020104020203" pitchFamily="34" charset="0"/>
            </a:endParaRPr>
          </a:p>
          <a:p>
            <a:r>
              <a:rPr lang="en-US" altLang="zh-CN" dirty="0" smtClean="0">
                <a:latin typeface="Gill Sans MT" panose="020B0502020104020203" pitchFamily="34" charset="0"/>
              </a:rPr>
              <a:t>I have written a simple class</a:t>
            </a:r>
          </a:p>
          <a:p>
            <a:r>
              <a:rPr lang="en-US" altLang="zh-CN" dirty="0" smtClean="0">
                <a:latin typeface="Gill Sans MT" panose="020B0502020104020203" pitchFamily="34" charset="0"/>
              </a:rPr>
              <a:t>At the right side</a:t>
            </a:r>
          </a:p>
          <a:p>
            <a:r>
              <a:rPr lang="en-US" altLang="zh-CN" dirty="0" smtClean="0">
                <a:latin typeface="Gill Sans MT" panose="020B0502020104020203" pitchFamily="34" charset="0"/>
              </a:rPr>
              <a:t>Please have a look and learn</a:t>
            </a:r>
          </a:p>
          <a:p>
            <a:r>
              <a:rPr lang="en-US" altLang="zh-CN" dirty="0" smtClean="0">
                <a:latin typeface="Gill Sans MT" panose="020B0502020104020203" pitchFamily="34" charset="0"/>
              </a:rPr>
              <a:t>something</a:t>
            </a:r>
            <a:endParaRPr lang="en-US" altLang="zh-CN" dirty="0">
              <a:latin typeface="Gill Sans MT" panose="020B0502020104020203" pitchFamily="34" charset="0"/>
            </a:endParaRPr>
          </a:p>
          <a:p>
            <a:endParaRPr lang="en-US" altLang="zh-CN" dirty="0">
              <a:latin typeface="Gill Sans MT" panose="020B0502020104020203" pitchFamily="34" charset="0"/>
            </a:endParaRPr>
          </a:p>
          <a:p>
            <a:endParaRPr lang="en-US" altLang="zh-CN" dirty="0" smtClean="0">
              <a:latin typeface="Gill Sans MT" panose="020B05020201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825" y="1163639"/>
            <a:ext cx="6199375" cy="5652168"/>
          </a:xfrm>
          <a:prstGeom prst="rect">
            <a:avLst/>
          </a:prstGeom>
        </p:spPr>
      </p:pic>
    </p:spTree>
    <p:extLst>
      <p:ext uri="{BB962C8B-B14F-4D97-AF65-F5344CB8AC3E}">
        <p14:creationId xmlns:p14="http://schemas.microsoft.com/office/powerpoint/2010/main" val="25209650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3"/>
          </p:nvPr>
        </p:nvSpPr>
        <p:spPr/>
        <p:txBody>
          <a:bodyPr/>
          <a:lstStyle/>
          <a:p>
            <a:r>
              <a:rPr lang="en-US" altLang="zh-CN" dirty="0" smtClean="0">
                <a:latin typeface="Gill Sans MT" panose="020B0502020104020203" pitchFamily="34" charset="0"/>
              </a:rPr>
              <a:t>Test </a:t>
            </a:r>
            <a:r>
              <a:rPr lang="en-US" altLang="zh-CN" dirty="0" smtClean="0">
                <a:latin typeface="Gill Sans MT" panose="020B0502020104020203" pitchFamily="34" charset="0"/>
              </a:rPr>
              <a:t>Case </a:t>
            </a:r>
            <a:r>
              <a:rPr lang="en-US" altLang="zh-CN" dirty="0" smtClean="0">
                <a:latin typeface="Gill Sans MT" panose="020B0502020104020203" pitchFamily="34" charset="0"/>
              </a:rPr>
              <a:t>and Report </a:t>
            </a:r>
            <a:r>
              <a:rPr lang="en-US" altLang="zh-CN" dirty="0" smtClean="0">
                <a:latin typeface="Gill Sans MT" panose="020B0502020104020203" pitchFamily="34" charset="0"/>
              </a:rPr>
              <a:t>Output</a:t>
            </a:r>
            <a:endParaRPr lang="zh-CN" altLang="en-US" dirty="0">
              <a:latin typeface="Gill Sans MT" panose="020B0502020104020203" pitchFamily="34" charset="0"/>
            </a:endParaRPr>
          </a:p>
        </p:txBody>
      </p:sp>
      <p:sp>
        <p:nvSpPr>
          <p:cNvPr id="4" name="Text Placeholder 3"/>
          <p:cNvSpPr>
            <a:spLocks noGrp="1"/>
          </p:cNvSpPr>
          <p:nvPr>
            <p:ph type="body" sz="quarter" idx="14"/>
          </p:nvPr>
        </p:nvSpPr>
        <p:spPr>
          <a:xfrm>
            <a:off x="342901" y="1433516"/>
            <a:ext cx="8253413" cy="338667"/>
          </a:xfrm>
        </p:spPr>
        <p:txBody>
          <a:bodyPr/>
          <a:lstStyle/>
          <a:p>
            <a:r>
              <a:rPr lang="en-US" altLang="zh-CN" dirty="0" smtClean="0">
                <a:latin typeface="Gill Sans MT" panose="020B0502020104020203" pitchFamily="34" charset="0"/>
              </a:rPr>
              <a:t>Try to write a scripts by yourself and check the output report</a:t>
            </a:r>
            <a:endParaRPr lang="en-US" altLang="zh-CN" dirty="0" smtClean="0">
              <a:latin typeface="Gill Sans MT" panose="020B0502020104020203" pitchFamily="34" charset="0"/>
            </a:endParaRPr>
          </a:p>
          <a:p>
            <a:endParaRPr lang="en-US" altLang="zh-CN" dirty="0">
              <a:latin typeface="Gill Sans MT" panose="020B0502020104020203" pitchFamily="34" charset="0"/>
            </a:endParaRPr>
          </a:p>
          <a:p>
            <a:endParaRPr lang="en-US" altLang="zh-CN" dirty="0" smtClean="0">
              <a:latin typeface="Gill Sans MT" panose="020B05020201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57575"/>
            <a:ext cx="9144000" cy="2247650"/>
          </a:xfrm>
          <a:prstGeom prst="rect">
            <a:avLst/>
          </a:prstGeom>
        </p:spPr>
      </p:pic>
    </p:spTree>
    <p:extLst>
      <p:ext uri="{BB962C8B-B14F-4D97-AF65-F5344CB8AC3E}">
        <p14:creationId xmlns:p14="http://schemas.microsoft.com/office/powerpoint/2010/main" val="8140880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3"/>
          </p:nvPr>
        </p:nvSpPr>
        <p:spPr/>
        <p:txBody>
          <a:bodyPr/>
          <a:lstStyle/>
          <a:p>
            <a:r>
              <a:rPr lang="en-US" altLang="zh-CN" dirty="0" smtClean="0">
                <a:latin typeface="Gill Sans MT" panose="020B0502020104020203" pitchFamily="34" charset="0"/>
              </a:rPr>
              <a:t>Useful </a:t>
            </a:r>
            <a:r>
              <a:rPr lang="en-US" altLang="zh-CN" dirty="0" smtClean="0">
                <a:latin typeface="Gill Sans MT" panose="020B0502020104020203" pitchFamily="34" charset="0"/>
              </a:rPr>
              <a:t>Links</a:t>
            </a:r>
            <a:endParaRPr lang="zh-CN" altLang="en-US" dirty="0">
              <a:latin typeface="Gill Sans MT" panose="020B0502020104020203" pitchFamily="34" charset="0"/>
            </a:endParaRPr>
          </a:p>
        </p:txBody>
      </p:sp>
      <p:sp>
        <p:nvSpPr>
          <p:cNvPr id="4" name="Text Placeholder 3"/>
          <p:cNvSpPr>
            <a:spLocks noGrp="1"/>
          </p:cNvSpPr>
          <p:nvPr>
            <p:ph type="body" sz="quarter" idx="14"/>
          </p:nvPr>
        </p:nvSpPr>
        <p:spPr>
          <a:xfrm>
            <a:off x="342901" y="1433516"/>
            <a:ext cx="8253413" cy="338667"/>
          </a:xfrm>
        </p:spPr>
        <p:txBody>
          <a:bodyPr/>
          <a:lstStyle/>
          <a:p>
            <a:r>
              <a:rPr lang="en-US" altLang="zh-CN" dirty="0" smtClean="0">
                <a:latin typeface="Gill Sans MT" panose="020B0502020104020203" pitchFamily="34" charset="0"/>
              </a:rPr>
              <a:t>Selenium docs:</a:t>
            </a:r>
          </a:p>
          <a:p>
            <a:r>
              <a:rPr lang="en-US" altLang="zh-CN" dirty="0">
                <a:latin typeface="Gill Sans MT" panose="020B0502020104020203" pitchFamily="34" charset="0"/>
                <a:hlinkClick r:id="rId2"/>
              </a:rPr>
              <a:t>http://</a:t>
            </a:r>
            <a:r>
              <a:rPr lang="en-US" altLang="zh-CN" dirty="0" smtClean="0">
                <a:latin typeface="Gill Sans MT" panose="020B0502020104020203" pitchFamily="34" charset="0"/>
                <a:hlinkClick r:id="rId2"/>
              </a:rPr>
              <a:t>docs.seleniumhq.org/docs</a:t>
            </a:r>
            <a:endParaRPr lang="en-US" altLang="zh-CN" dirty="0" smtClean="0">
              <a:latin typeface="Gill Sans MT" panose="020B0502020104020203" pitchFamily="34" charset="0"/>
            </a:endParaRPr>
          </a:p>
          <a:p>
            <a:r>
              <a:rPr lang="en-US" altLang="zh-CN" dirty="0" smtClean="0">
                <a:latin typeface="Gill Sans MT" panose="020B0502020104020203" pitchFamily="34" charset="0"/>
              </a:rPr>
              <a:t>Selenium + python blogs:</a:t>
            </a:r>
          </a:p>
          <a:p>
            <a:r>
              <a:rPr lang="en-US" altLang="zh-CN" dirty="0">
                <a:latin typeface="Gill Sans MT" panose="020B0502020104020203" pitchFamily="34" charset="0"/>
                <a:hlinkClick r:id="rId3"/>
              </a:rPr>
              <a:t>http://www.cnblogs.com/fnng/category/349036.html</a:t>
            </a:r>
            <a:endParaRPr lang="en-US" altLang="zh-CN" dirty="0">
              <a:latin typeface="Gill Sans MT" panose="020B0502020104020203" pitchFamily="34" charset="0"/>
            </a:endParaRPr>
          </a:p>
        </p:txBody>
      </p:sp>
    </p:spTree>
    <p:extLst>
      <p:ext uri="{BB962C8B-B14F-4D97-AF65-F5344CB8AC3E}">
        <p14:creationId xmlns:p14="http://schemas.microsoft.com/office/powerpoint/2010/main" val="1510064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smtClean="0">
                <a:latin typeface="Gill Sans MT" panose="020B0502020104020203" pitchFamily="34" charset="0"/>
              </a:rPr>
              <a:t>AGENDA</a:t>
            </a:r>
            <a:endParaRPr lang="en-US" dirty="0">
              <a:latin typeface="Gill Sans MT" panose="020B0502020104020203" pitchFamily="34" charset="0"/>
            </a:endParaRPr>
          </a:p>
        </p:txBody>
      </p:sp>
      <p:sp>
        <p:nvSpPr>
          <p:cNvPr id="27" name="Text Placeholder 5"/>
          <p:cNvSpPr txBox="1">
            <a:spLocks/>
          </p:cNvSpPr>
          <p:nvPr/>
        </p:nvSpPr>
        <p:spPr>
          <a:xfrm>
            <a:off x="369027" y="6505715"/>
            <a:ext cx="8253413" cy="338667"/>
          </a:xfrm>
          <a:prstGeom prst="rect">
            <a:avLst/>
          </a:prstGeom>
        </p:spPr>
        <p:txBody>
          <a:bodyPr vert="horz" lIns="0" tIns="0" rIns="0" bIns="0"/>
          <a:lstStyle/>
          <a:p>
            <a:pPr marL="0" marR="0" lvl="0" indent="0" algn="l" defTabSz="457200" rtl="0" eaLnBrk="1" fontAlgn="auto" latinLnBrk="0" hangingPunct="1">
              <a:lnSpc>
                <a:spcPct val="100000"/>
              </a:lnSpc>
              <a:spcBef>
                <a:spcPts val="4000"/>
              </a:spcBef>
              <a:spcAft>
                <a:spcPts val="0"/>
              </a:spcAft>
              <a:buClrTx/>
              <a:buSzTx/>
              <a:buFont typeface="+mj-lt"/>
              <a:buNone/>
              <a:tabLst>
                <a:tab pos="3429000" algn="l"/>
              </a:tabLst>
              <a:defRPr/>
            </a:pPr>
            <a:endParaRPr kumimoji="0" lang="en-US" sz="1500" b="0" i="0" u="none" strike="noStrike" kern="1200" cap="none" spc="0" normalizeH="0" baseline="0" noProof="0" dirty="0">
              <a:ln>
                <a:noFill/>
              </a:ln>
              <a:solidFill>
                <a:schemeClr val="tx2">
                  <a:lumMod val="75000"/>
                </a:schemeClr>
              </a:solidFill>
              <a:effectLst/>
              <a:uLnTx/>
              <a:uFillTx/>
              <a:latin typeface="Arial Black" pitchFamily="34" charset="0"/>
              <a:ea typeface="+mn-ea"/>
              <a:cs typeface="Arial Black"/>
            </a:endParaRPr>
          </a:p>
        </p:txBody>
      </p:sp>
      <p:sp>
        <p:nvSpPr>
          <p:cNvPr id="74753" name="Rectangle 1"/>
          <p:cNvSpPr>
            <a:spLocks noChangeArrowheads="1"/>
          </p:cNvSpPr>
          <p:nvPr/>
        </p:nvSpPr>
        <p:spPr bwMode="auto">
          <a:xfrm>
            <a:off x="342901" y="1230125"/>
            <a:ext cx="8576354"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28600" indent="-396000" defTabSz="914400" fontAlgn="base">
              <a:lnSpc>
                <a:spcPts val="3600"/>
              </a:lnSpc>
              <a:spcBef>
                <a:spcPct val="0"/>
              </a:spcBef>
              <a:spcAft>
                <a:spcPct val="0"/>
              </a:spcAft>
              <a:buFont typeface="+mj-lt"/>
              <a:buAutoNum type="arabicPeriod"/>
            </a:pPr>
            <a:r>
              <a:rPr lang="en-US" altLang="zh-CN" sz="1500" b="1" dirty="0" smtClean="0">
                <a:solidFill>
                  <a:srgbClr val="143353"/>
                </a:solidFill>
                <a:latin typeface="Gill Sans MT" panose="020B0502020104020203" pitchFamily="34" charset="0"/>
                <a:cs typeface="Arial Black"/>
              </a:rPr>
              <a:t>Selenium Overview</a:t>
            </a:r>
          </a:p>
          <a:p>
            <a:pPr marL="228600" indent="-396000" defTabSz="914400" fontAlgn="base">
              <a:lnSpc>
                <a:spcPts val="3600"/>
              </a:lnSpc>
              <a:spcBef>
                <a:spcPct val="0"/>
              </a:spcBef>
              <a:spcAft>
                <a:spcPct val="0"/>
              </a:spcAft>
              <a:buFont typeface="+mj-lt"/>
              <a:buAutoNum type="arabicPeriod"/>
            </a:pPr>
            <a:r>
              <a:rPr lang="en-US" altLang="zh-CN" sz="1500" b="1" dirty="0" smtClean="0">
                <a:solidFill>
                  <a:srgbClr val="143353"/>
                </a:solidFill>
                <a:latin typeface="Gill Sans MT" panose="020B0502020104020203" pitchFamily="34" charset="0"/>
                <a:cs typeface="Arial Black"/>
              </a:rPr>
              <a:t>Selenium 2.0 + Python + Win</a:t>
            </a:r>
          </a:p>
          <a:p>
            <a:pPr marL="228600" indent="-396000" defTabSz="914400" fontAlgn="base">
              <a:lnSpc>
                <a:spcPts val="3600"/>
              </a:lnSpc>
              <a:spcBef>
                <a:spcPct val="0"/>
              </a:spcBef>
              <a:spcAft>
                <a:spcPct val="0"/>
              </a:spcAft>
              <a:buFont typeface="+mj-lt"/>
              <a:buAutoNum type="arabicPeriod"/>
            </a:pPr>
            <a:r>
              <a:rPr lang="en-US" altLang="zh-CN" sz="1500" b="1" dirty="0" smtClean="0">
                <a:solidFill>
                  <a:srgbClr val="143353"/>
                </a:solidFill>
                <a:latin typeface="Gill Sans MT" panose="020B0502020104020203" pitchFamily="34" charset="0"/>
                <a:cs typeface="Arial Black"/>
              </a:rPr>
              <a:t>Environment Setup</a:t>
            </a:r>
          </a:p>
          <a:p>
            <a:pPr marL="228600" indent="-396000" defTabSz="914400" fontAlgn="base">
              <a:lnSpc>
                <a:spcPts val="3600"/>
              </a:lnSpc>
              <a:spcBef>
                <a:spcPct val="0"/>
              </a:spcBef>
              <a:spcAft>
                <a:spcPct val="0"/>
              </a:spcAft>
              <a:buFont typeface="+mj-lt"/>
              <a:buAutoNum type="arabicPeriod"/>
            </a:pPr>
            <a:r>
              <a:rPr lang="en-US" altLang="zh-CN" sz="1500" b="1" dirty="0" smtClean="0">
                <a:solidFill>
                  <a:srgbClr val="143353"/>
                </a:solidFill>
                <a:latin typeface="Gill Sans MT" panose="020B0502020104020203" pitchFamily="34" charset="0"/>
                <a:cs typeface="Arial Black"/>
              </a:rPr>
              <a:t>Simple </a:t>
            </a:r>
            <a:r>
              <a:rPr lang="en-US" altLang="zh-CN" sz="1500" b="1" dirty="0">
                <a:solidFill>
                  <a:srgbClr val="143353"/>
                </a:solidFill>
                <a:latin typeface="Gill Sans MT" panose="020B0502020104020203" pitchFamily="34" charset="0"/>
                <a:cs typeface="Arial Black"/>
              </a:rPr>
              <a:t>C</a:t>
            </a:r>
            <a:r>
              <a:rPr lang="en-US" altLang="zh-CN" sz="1500" b="1" dirty="0" smtClean="0">
                <a:solidFill>
                  <a:srgbClr val="143353"/>
                </a:solidFill>
                <a:latin typeface="Gill Sans MT" panose="020B0502020104020203" pitchFamily="34" charset="0"/>
                <a:cs typeface="Arial Black"/>
              </a:rPr>
              <a:t>ase</a:t>
            </a:r>
            <a:endParaRPr lang="en-US" altLang="zh-CN" sz="1500" b="1" dirty="0" smtClean="0">
              <a:solidFill>
                <a:srgbClr val="143353"/>
              </a:solidFill>
              <a:latin typeface="Gill Sans MT" panose="020B0502020104020203" pitchFamily="34" charset="0"/>
              <a:cs typeface="Arial Black"/>
            </a:endParaRPr>
          </a:p>
          <a:p>
            <a:pPr marL="228600" indent="-396000" defTabSz="914400" fontAlgn="base">
              <a:lnSpc>
                <a:spcPts val="3600"/>
              </a:lnSpc>
              <a:spcBef>
                <a:spcPct val="0"/>
              </a:spcBef>
              <a:spcAft>
                <a:spcPct val="0"/>
              </a:spcAft>
              <a:buFont typeface="+mj-lt"/>
              <a:buAutoNum type="arabicPeriod"/>
            </a:pPr>
            <a:r>
              <a:rPr lang="en-US" altLang="zh-CN" sz="1500" b="1" dirty="0" smtClean="0">
                <a:solidFill>
                  <a:srgbClr val="143353"/>
                </a:solidFill>
                <a:latin typeface="Gill Sans MT" panose="020B0502020104020203" pitchFamily="34" charset="0"/>
                <a:cs typeface="Arial Black"/>
              </a:rPr>
              <a:t>Element </a:t>
            </a:r>
            <a:r>
              <a:rPr lang="en-US" altLang="zh-CN" sz="1500" b="1" dirty="0" smtClean="0">
                <a:solidFill>
                  <a:srgbClr val="143353"/>
                </a:solidFill>
                <a:latin typeface="Gill Sans MT" panose="020B0502020104020203" pitchFamily="34" charset="0"/>
                <a:cs typeface="Arial Black"/>
              </a:rPr>
              <a:t>L</a:t>
            </a:r>
            <a:r>
              <a:rPr lang="en-US" altLang="zh-CN" sz="1500" b="1" dirty="0" smtClean="0">
                <a:solidFill>
                  <a:srgbClr val="143353"/>
                </a:solidFill>
                <a:latin typeface="Gill Sans MT" panose="020B0502020104020203" pitchFamily="34" charset="0"/>
                <a:cs typeface="Arial Black"/>
              </a:rPr>
              <a:t>ocate</a:t>
            </a:r>
          </a:p>
          <a:p>
            <a:pPr marL="228600" indent="-396000" defTabSz="914400" fontAlgn="base">
              <a:lnSpc>
                <a:spcPts val="3600"/>
              </a:lnSpc>
              <a:spcBef>
                <a:spcPct val="0"/>
              </a:spcBef>
              <a:spcAft>
                <a:spcPct val="0"/>
              </a:spcAft>
              <a:buFont typeface="+mj-lt"/>
              <a:buAutoNum type="arabicPeriod"/>
            </a:pPr>
            <a:r>
              <a:rPr lang="en-US" altLang="zh-CN" sz="1500" b="1" dirty="0" smtClean="0">
                <a:solidFill>
                  <a:srgbClr val="143353"/>
                </a:solidFill>
                <a:latin typeface="Gill Sans MT" panose="020B0502020104020203" pitchFamily="34" charset="0"/>
                <a:cs typeface="Arial Black"/>
              </a:rPr>
              <a:t>Common Commands</a:t>
            </a:r>
            <a:endParaRPr lang="en-US" altLang="zh-CN" sz="1500" b="1" dirty="0" smtClean="0">
              <a:solidFill>
                <a:srgbClr val="143353"/>
              </a:solidFill>
              <a:latin typeface="Gill Sans MT" panose="020B0502020104020203" pitchFamily="34" charset="0"/>
              <a:cs typeface="Arial Black"/>
            </a:endParaRPr>
          </a:p>
          <a:p>
            <a:pPr marL="228600" indent="-396000" defTabSz="914400" fontAlgn="base">
              <a:lnSpc>
                <a:spcPts val="3600"/>
              </a:lnSpc>
              <a:spcBef>
                <a:spcPct val="0"/>
              </a:spcBef>
              <a:spcAft>
                <a:spcPct val="0"/>
              </a:spcAft>
              <a:buFont typeface="+mj-lt"/>
              <a:buAutoNum type="arabicPeriod"/>
            </a:pPr>
            <a:r>
              <a:rPr lang="en-US" altLang="zh-CN" sz="1500" b="1" dirty="0" smtClean="0">
                <a:solidFill>
                  <a:srgbClr val="143353"/>
                </a:solidFill>
                <a:latin typeface="Gill Sans MT" panose="020B0502020104020203" pitchFamily="34" charset="0"/>
                <a:cs typeface="Arial Black"/>
              </a:rPr>
              <a:t>Test </a:t>
            </a:r>
            <a:r>
              <a:rPr lang="en-US" altLang="zh-CN" sz="1500" b="1" dirty="0" smtClean="0">
                <a:solidFill>
                  <a:srgbClr val="143353"/>
                </a:solidFill>
                <a:latin typeface="Gill Sans MT" panose="020B0502020104020203" pitchFamily="34" charset="0"/>
                <a:cs typeface="Arial Black"/>
              </a:rPr>
              <a:t>Case </a:t>
            </a:r>
            <a:r>
              <a:rPr lang="en-US" altLang="zh-CN" sz="1500" b="1" dirty="0" smtClean="0">
                <a:solidFill>
                  <a:srgbClr val="143353"/>
                </a:solidFill>
                <a:latin typeface="Gill Sans MT" panose="020B0502020104020203" pitchFamily="34" charset="0"/>
                <a:cs typeface="Arial Black"/>
              </a:rPr>
              <a:t>and Report </a:t>
            </a:r>
            <a:r>
              <a:rPr lang="en-US" altLang="zh-CN" sz="1500" b="1" dirty="0" smtClean="0">
                <a:solidFill>
                  <a:srgbClr val="143353"/>
                </a:solidFill>
                <a:latin typeface="Gill Sans MT" panose="020B0502020104020203" pitchFamily="34" charset="0"/>
                <a:cs typeface="Arial Black"/>
              </a:rPr>
              <a:t>Output</a:t>
            </a:r>
            <a:endParaRPr lang="en-US" altLang="zh-CN" sz="1500" b="1" dirty="0" smtClean="0">
              <a:solidFill>
                <a:srgbClr val="143353"/>
              </a:solidFill>
              <a:latin typeface="Gill Sans MT" panose="020B0502020104020203" pitchFamily="34" charset="0"/>
              <a:cs typeface="Arial Black"/>
            </a:endParaRPr>
          </a:p>
          <a:p>
            <a:pPr marL="228600" indent="-396000" defTabSz="914400" fontAlgn="base">
              <a:lnSpc>
                <a:spcPts val="3600"/>
              </a:lnSpc>
              <a:spcBef>
                <a:spcPct val="0"/>
              </a:spcBef>
              <a:spcAft>
                <a:spcPct val="0"/>
              </a:spcAft>
              <a:buFont typeface="+mj-lt"/>
              <a:buAutoNum type="arabicPeriod"/>
            </a:pPr>
            <a:r>
              <a:rPr lang="en-US" altLang="zh-CN" sz="1500" b="1" dirty="0" smtClean="0">
                <a:solidFill>
                  <a:srgbClr val="143353"/>
                </a:solidFill>
                <a:latin typeface="Gill Sans MT" panose="020B0502020104020203" pitchFamily="34" charset="0"/>
                <a:cs typeface="Arial Black"/>
              </a:rPr>
              <a:t>Useful </a:t>
            </a:r>
            <a:r>
              <a:rPr lang="en-US" altLang="zh-CN" sz="1500" b="1" dirty="0">
                <a:solidFill>
                  <a:srgbClr val="143353"/>
                </a:solidFill>
                <a:latin typeface="Gill Sans MT" panose="020B0502020104020203" pitchFamily="34" charset="0"/>
                <a:cs typeface="Arial Black"/>
              </a:rPr>
              <a:t>L</a:t>
            </a:r>
            <a:r>
              <a:rPr lang="en-US" altLang="zh-CN" sz="1500" b="1" dirty="0" smtClean="0">
                <a:solidFill>
                  <a:srgbClr val="143353"/>
                </a:solidFill>
                <a:latin typeface="Gill Sans MT" panose="020B0502020104020203" pitchFamily="34" charset="0"/>
                <a:cs typeface="Arial Black"/>
              </a:rPr>
              <a:t>inks</a:t>
            </a:r>
            <a:endParaRPr lang="en-US" altLang="zh-CN" sz="1500" b="1" dirty="0" smtClean="0">
              <a:solidFill>
                <a:srgbClr val="143353"/>
              </a:solidFill>
              <a:latin typeface="Gill Sans MT" panose="020B0502020104020203" pitchFamily="34" charset="0"/>
              <a:cs typeface="Arial Black"/>
            </a:endParaRPr>
          </a:p>
        </p:txBody>
      </p:sp>
    </p:spTree>
    <p:extLst>
      <p:ext uri="{BB962C8B-B14F-4D97-AF65-F5344CB8AC3E}">
        <p14:creationId xmlns:p14="http://schemas.microsoft.com/office/powerpoint/2010/main" val="1016447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prstGeom prst="rect">
            <a:avLst/>
          </a:prstGeom>
        </p:spPr>
        <p:txBody>
          <a:bodyPr/>
          <a:lstStyle/>
          <a:p>
            <a:r>
              <a:rPr lang="en-US" dirty="0" smtClean="0">
                <a:solidFill>
                  <a:schemeClr val="bg1"/>
                </a:solidFill>
              </a:rPr>
              <a:t>Selenium Overview</a:t>
            </a:r>
          </a:p>
          <a:p>
            <a:endParaRPr lang="en-US" dirty="0"/>
          </a:p>
        </p:txBody>
      </p:sp>
      <p:sp>
        <p:nvSpPr>
          <p:cNvPr id="16" name="Text Placeholder 15"/>
          <p:cNvSpPr>
            <a:spLocks noGrp="1"/>
          </p:cNvSpPr>
          <p:nvPr>
            <p:ph type="body" sz="quarter" idx="14"/>
          </p:nvPr>
        </p:nvSpPr>
        <p:spPr>
          <a:xfrm>
            <a:off x="342901" y="1361016"/>
            <a:ext cx="8253413" cy="851087"/>
          </a:xfrm>
        </p:spPr>
        <p:txBody>
          <a:bodyPr/>
          <a:lstStyle/>
          <a:p>
            <a:r>
              <a:rPr lang="en-US" altLang="zh-CN" dirty="0" smtClean="0">
                <a:latin typeface="Gill Sans MT" panose="020B0502020104020203" pitchFamily="34" charset="0"/>
              </a:rPr>
              <a:t>Selenium is an automation tools for web testing.  </a:t>
            </a:r>
          </a:p>
          <a:p>
            <a:endParaRPr lang="en-US" altLang="zh-CN" b="1" dirty="0" smtClean="0">
              <a:latin typeface="Gill Sans MT" panose="020B0502020104020203" pitchFamily="34" charset="0"/>
            </a:endParaRPr>
          </a:p>
          <a:p>
            <a:endParaRPr lang="en-US" altLang="zh-CN" b="1" dirty="0">
              <a:latin typeface="Gill Sans MT" panose="020B0502020104020203" pitchFamily="34" charset="0"/>
            </a:endParaRPr>
          </a:p>
          <a:p>
            <a:r>
              <a:rPr lang="en-US" altLang="zh-CN" b="1" dirty="0" smtClean="0">
                <a:latin typeface="Gill Sans MT" panose="020B0502020104020203" pitchFamily="34" charset="0"/>
              </a:rPr>
              <a:t>Why we choose selenium?</a:t>
            </a:r>
          </a:p>
          <a:p>
            <a:r>
              <a:rPr lang="en-US" altLang="zh-CN" dirty="0" smtClean="0">
                <a:latin typeface="Gill Sans MT" panose="020B0502020104020203" pitchFamily="34" charset="0"/>
              </a:rPr>
              <a:t>Compared with other automation test tools for web such as QTP, selenium has more advantages below</a:t>
            </a:r>
            <a:endParaRPr lang="zh-CN" altLang="en-US" dirty="0">
              <a:latin typeface="Gill Sans MT" panose="020B0502020104020203" pitchFamily="34" charset="0"/>
            </a:endParaRPr>
          </a:p>
        </p:txBody>
      </p:sp>
      <p:sp>
        <p:nvSpPr>
          <p:cNvPr id="18" name="Text Placeholder 17"/>
          <p:cNvSpPr>
            <a:spLocks noGrp="1"/>
          </p:cNvSpPr>
          <p:nvPr>
            <p:ph type="body" sz="quarter" idx="15"/>
          </p:nvPr>
        </p:nvSpPr>
        <p:spPr>
          <a:xfrm>
            <a:off x="349253" y="4115736"/>
            <a:ext cx="8253413" cy="338667"/>
          </a:xfrm>
        </p:spPr>
        <p:txBody>
          <a:bodyPr/>
          <a:lstStyle/>
          <a:p>
            <a:r>
              <a:rPr lang="en-US" altLang="zh-CN" b="1" dirty="0" smtClean="0">
                <a:latin typeface="Gill Sans MT" panose="020B0502020104020203" pitchFamily="34" charset="0"/>
              </a:rPr>
              <a:t>3. It support for different languages: C, C#, Java, Python, Ruby… </a:t>
            </a:r>
            <a:endParaRPr lang="zh-CN" altLang="en-US" b="1" dirty="0">
              <a:latin typeface="Gill Sans MT" panose="020B0502020104020203" pitchFamily="34" charset="0"/>
            </a:endParaRPr>
          </a:p>
        </p:txBody>
      </p:sp>
      <p:sp>
        <p:nvSpPr>
          <p:cNvPr id="22" name="Text Placeholder 21"/>
          <p:cNvSpPr>
            <a:spLocks noGrp="1"/>
          </p:cNvSpPr>
          <p:nvPr>
            <p:ph type="body" sz="quarter" idx="16"/>
          </p:nvPr>
        </p:nvSpPr>
        <p:spPr>
          <a:xfrm>
            <a:off x="355606" y="3213412"/>
            <a:ext cx="8253413" cy="338667"/>
          </a:xfrm>
        </p:spPr>
        <p:txBody>
          <a:bodyPr/>
          <a:lstStyle/>
          <a:p>
            <a:r>
              <a:rPr lang="en-US" altLang="zh-CN" b="1" dirty="0" smtClean="0">
                <a:latin typeface="Gill Sans MT" panose="020B0502020104020203" pitchFamily="34" charset="0"/>
              </a:rPr>
              <a:t>1. It’s Free!</a:t>
            </a:r>
            <a:endParaRPr lang="zh-CN" altLang="en-US" b="1" dirty="0">
              <a:latin typeface="Gill Sans MT" panose="020B0502020104020203" pitchFamily="34" charset="0"/>
            </a:endParaRPr>
          </a:p>
        </p:txBody>
      </p:sp>
      <p:sp>
        <p:nvSpPr>
          <p:cNvPr id="23" name="Text Placeholder 22"/>
          <p:cNvSpPr>
            <a:spLocks noGrp="1"/>
          </p:cNvSpPr>
          <p:nvPr>
            <p:ph type="body" sz="quarter" idx="17"/>
          </p:nvPr>
        </p:nvSpPr>
        <p:spPr>
          <a:xfrm>
            <a:off x="355606" y="3664574"/>
            <a:ext cx="8253413" cy="338667"/>
          </a:xfrm>
        </p:spPr>
        <p:txBody>
          <a:bodyPr/>
          <a:lstStyle/>
          <a:p>
            <a:r>
              <a:rPr lang="en-US" altLang="zh-CN" b="1" dirty="0" smtClean="0">
                <a:latin typeface="Gill Sans MT" panose="020B0502020104020203" pitchFamily="34" charset="0"/>
              </a:rPr>
              <a:t>2. It’s Small since it’s just package</a:t>
            </a:r>
            <a:endParaRPr lang="zh-CN" altLang="en-US" b="1" dirty="0">
              <a:latin typeface="Gill Sans MT" panose="020B0502020104020203" pitchFamily="34" charset="0"/>
            </a:endParaRPr>
          </a:p>
        </p:txBody>
      </p:sp>
      <p:sp>
        <p:nvSpPr>
          <p:cNvPr id="15" name="Text Placeholder 14"/>
          <p:cNvSpPr>
            <a:spLocks noGrp="1"/>
          </p:cNvSpPr>
          <p:nvPr>
            <p:ph type="body" sz="quarter" idx="13"/>
          </p:nvPr>
        </p:nvSpPr>
        <p:spPr/>
        <p:txBody>
          <a:bodyPr/>
          <a:lstStyle/>
          <a:p>
            <a:r>
              <a:rPr lang="en-US" altLang="zh-CN" dirty="0" smtClean="0">
                <a:latin typeface="Gill Sans MT" panose="020B0502020104020203" pitchFamily="34" charset="0"/>
              </a:rPr>
              <a:t>Selenium Overview</a:t>
            </a:r>
            <a:endParaRPr lang="zh-CN" altLang="en-US" dirty="0">
              <a:latin typeface="Gill Sans MT" panose="020B0502020104020203" pitchFamily="34" charset="0"/>
            </a:endParaRPr>
          </a:p>
        </p:txBody>
      </p:sp>
      <p:sp>
        <p:nvSpPr>
          <p:cNvPr id="56" name="Text Placeholder 17"/>
          <p:cNvSpPr txBox="1">
            <a:spLocks/>
          </p:cNvSpPr>
          <p:nvPr/>
        </p:nvSpPr>
        <p:spPr>
          <a:xfrm>
            <a:off x="355606" y="4564665"/>
            <a:ext cx="8253413" cy="338667"/>
          </a:xfrm>
          <a:prstGeom prst="rect">
            <a:avLst/>
          </a:prstGeom>
        </p:spPr>
        <p:txBody>
          <a:bodyPr vert="horz" lIns="0" tIns="0" rIns="0" bIns="0"/>
          <a:lstStyle>
            <a:lvl1pPr marL="0" indent="0" algn="l" defTabSz="457200" rtl="0" eaLnBrk="1" latinLnBrk="0" hangingPunct="1">
              <a:spcBef>
                <a:spcPct val="20000"/>
              </a:spcBef>
              <a:buFont typeface="+mj-lt"/>
              <a:buNone/>
              <a:defRPr sz="1500" b="0" kern="1200">
                <a:solidFill>
                  <a:srgbClr val="143353"/>
                </a:solidFill>
                <a:latin typeface="Arial Black"/>
                <a:ea typeface="+mn-ea"/>
                <a:cs typeface="Arial Black"/>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b="1" dirty="0">
                <a:latin typeface="Gill Sans MT" panose="020B0502020104020203" pitchFamily="34" charset="0"/>
              </a:rPr>
              <a:t>4</a:t>
            </a:r>
            <a:r>
              <a:rPr lang="en-US" altLang="zh-CN" b="1" dirty="0" smtClean="0">
                <a:latin typeface="Gill Sans MT" panose="020B0502020104020203" pitchFamily="34" charset="0"/>
              </a:rPr>
              <a:t>. It support for different platforms: Windows, Linux, Mac…</a:t>
            </a:r>
            <a:endParaRPr lang="zh-CN" altLang="en-US" b="1" dirty="0">
              <a:latin typeface="Gill Sans MT" panose="020B0502020104020203" pitchFamily="34" charset="0"/>
            </a:endParaRPr>
          </a:p>
        </p:txBody>
      </p:sp>
      <p:sp>
        <p:nvSpPr>
          <p:cNvPr id="57" name="Text Placeholder 17"/>
          <p:cNvSpPr txBox="1">
            <a:spLocks/>
          </p:cNvSpPr>
          <p:nvPr/>
        </p:nvSpPr>
        <p:spPr>
          <a:xfrm>
            <a:off x="355606" y="5011716"/>
            <a:ext cx="8253413" cy="338667"/>
          </a:xfrm>
          <a:prstGeom prst="rect">
            <a:avLst/>
          </a:prstGeom>
        </p:spPr>
        <p:txBody>
          <a:bodyPr vert="horz" lIns="0" tIns="0" rIns="0" bIns="0"/>
          <a:lstStyle>
            <a:lvl1pPr marL="0" indent="0" algn="l" defTabSz="457200" rtl="0" eaLnBrk="1" latinLnBrk="0" hangingPunct="1">
              <a:spcBef>
                <a:spcPct val="20000"/>
              </a:spcBef>
              <a:buFont typeface="+mj-lt"/>
              <a:buNone/>
              <a:defRPr sz="1500" b="0" kern="1200">
                <a:solidFill>
                  <a:srgbClr val="143353"/>
                </a:solidFill>
                <a:latin typeface="Arial Black"/>
                <a:ea typeface="+mn-ea"/>
                <a:cs typeface="Arial Black"/>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b="1" dirty="0" smtClean="0">
                <a:latin typeface="Gill Sans MT" panose="020B0502020104020203" pitchFamily="34" charset="0"/>
              </a:rPr>
              <a:t>5. It support for different browsers: IE, Chrome, Firefox, Safari, Opera…</a:t>
            </a:r>
            <a:endParaRPr lang="zh-CN" altLang="en-US" b="1" dirty="0">
              <a:latin typeface="Gill Sans MT" panose="020B0502020104020203" pitchFamily="34" charset="0"/>
            </a:endParaRPr>
          </a:p>
        </p:txBody>
      </p:sp>
      <p:sp>
        <p:nvSpPr>
          <p:cNvPr id="58" name="Text Placeholder 17"/>
          <p:cNvSpPr txBox="1">
            <a:spLocks/>
          </p:cNvSpPr>
          <p:nvPr/>
        </p:nvSpPr>
        <p:spPr>
          <a:xfrm>
            <a:off x="355606" y="5458767"/>
            <a:ext cx="8253413" cy="338667"/>
          </a:xfrm>
          <a:prstGeom prst="rect">
            <a:avLst/>
          </a:prstGeom>
        </p:spPr>
        <p:txBody>
          <a:bodyPr vert="horz" lIns="0" tIns="0" rIns="0" bIns="0"/>
          <a:lstStyle>
            <a:lvl1pPr marL="0" indent="0" algn="l" defTabSz="457200" rtl="0" eaLnBrk="1" latinLnBrk="0" hangingPunct="1">
              <a:spcBef>
                <a:spcPct val="20000"/>
              </a:spcBef>
              <a:buFont typeface="+mj-lt"/>
              <a:buNone/>
              <a:defRPr sz="1500" b="0" kern="1200">
                <a:solidFill>
                  <a:srgbClr val="143353"/>
                </a:solidFill>
                <a:latin typeface="Arial Black"/>
                <a:ea typeface="+mn-ea"/>
                <a:cs typeface="Arial Black"/>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b="1" dirty="0">
                <a:latin typeface="Gill Sans MT" panose="020B0502020104020203" pitchFamily="34" charset="0"/>
              </a:rPr>
              <a:t>6</a:t>
            </a:r>
            <a:r>
              <a:rPr lang="en-US" altLang="zh-CN" b="1" dirty="0" smtClean="0">
                <a:latin typeface="Gill Sans MT" panose="020B0502020104020203" pitchFamily="34" charset="0"/>
              </a:rPr>
              <a:t>. It support to distribute and execute the test cases on multiple machines </a:t>
            </a:r>
            <a:endParaRPr lang="zh-CN" altLang="en-US" b="1" dirty="0">
              <a:latin typeface="Gill Sans MT" panose="020B0502020104020203"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prstGeom prst="rect">
            <a:avLst/>
          </a:prstGeom>
        </p:spPr>
        <p:txBody>
          <a:bodyPr/>
          <a:lstStyle/>
          <a:p>
            <a:r>
              <a:rPr lang="en-US" dirty="0" smtClean="0">
                <a:solidFill>
                  <a:schemeClr val="bg1"/>
                </a:solidFill>
              </a:rPr>
              <a:t>Selenium Overview</a:t>
            </a:r>
          </a:p>
          <a:p>
            <a:endParaRPr lang="en-US" dirty="0"/>
          </a:p>
        </p:txBody>
      </p:sp>
      <p:sp>
        <p:nvSpPr>
          <p:cNvPr id="16" name="Text Placeholder 15"/>
          <p:cNvSpPr>
            <a:spLocks noGrp="1"/>
          </p:cNvSpPr>
          <p:nvPr>
            <p:ph type="body" sz="quarter" idx="14"/>
          </p:nvPr>
        </p:nvSpPr>
        <p:spPr>
          <a:xfrm>
            <a:off x="342901" y="1361016"/>
            <a:ext cx="8253413" cy="851087"/>
          </a:xfrm>
        </p:spPr>
        <p:txBody>
          <a:bodyPr/>
          <a:lstStyle/>
          <a:p>
            <a:r>
              <a:rPr lang="en-US" altLang="zh-CN" dirty="0" smtClean="0">
                <a:latin typeface="Gill Sans MT" panose="020B0502020104020203" pitchFamily="34" charset="0"/>
              </a:rPr>
              <a:t>Selenium has several history versions so far.</a:t>
            </a:r>
          </a:p>
          <a:p>
            <a:r>
              <a:rPr lang="en-US" altLang="zh-CN" dirty="0" smtClean="0">
                <a:latin typeface="Gill Sans MT" panose="020B0502020104020203" pitchFamily="34" charset="0"/>
              </a:rPr>
              <a:t>Selenium 1.0</a:t>
            </a:r>
          </a:p>
          <a:p>
            <a:r>
              <a:rPr lang="en-US" altLang="zh-CN" dirty="0" smtClean="0">
                <a:latin typeface="Gill Sans MT" panose="020B0502020104020203" pitchFamily="34" charset="0"/>
              </a:rPr>
              <a:t>Selenium 2.0</a:t>
            </a:r>
          </a:p>
          <a:p>
            <a:r>
              <a:rPr lang="en-US" altLang="zh-CN" dirty="0" smtClean="0">
                <a:latin typeface="Gill Sans MT" panose="020B0502020104020203" pitchFamily="34" charset="0"/>
              </a:rPr>
              <a:t>Selenium 3.0</a:t>
            </a:r>
            <a:br>
              <a:rPr lang="en-US" altLang="zh-CN" dirty="0" smtClean="0">
                <a:latin typeface="Gill Sans MT" panose="020B0502020104020203" pitchFamily="34" charset="0"/>
              </a:rPr>
            </a:br>
            <a:endParaRPr lang="en-US" altLang="zh-CN" b="1" dirty="0">
              <a:latin typeface="Gill Sans MT" panose="020B0502020104020203" pitchFamily="34" charset="0"/>
            </a:endParaRPr>
          </a:p>
          <a:p>
            <a:r>
              <a:rPr lang="en-US" altLang="zh-CN" dirty="0" smtClean="0">
                <a:latin typeface="Gill Sans MT" panose="020B0502020104020203" pitchFamily="34" charset="0"/>
              </a:rPr>
              <a:t>Selenium 2.0 = Selenium 1.0 + </a:t>
            </a:r>
            <a:r>
              <a:rPr lang="en-US" altLang="zh-CN" dirty="0" err="1" smtClean="0">
                <a:latin typeface="Gill Sans MT" panose="020B0502020104020203" pitchFamily="34" charset="0"/>
              </a:rPr>
              <a:t>Webdriver</a:t>
            </a:r>
            <a:endParaRPr lang="en-US" altLang="zh-CN" dirty="0" smtClean="0">
              <a:latin typeface="Gill Sans MT" panose="020B0502020104020203" pitchFamily="34" charset="0"/>
            </a:endParaRPr>
          </a:p>
          <a:p>
            <a:endParaRPr lang="en-US" altLang="zh-CN" b="1" dirty="0">
              <a:latin typeface="Gill Sans MT" panose="020B0502020104020203" pitchFamily="34" charset="0"/>
            </a:endParaRPr>
          </a:p>
          <a:p>
            <a:r>
              <a:rPr lang="en-US" altLang="zh-CN" dirty="0" smtClean="0">
                <a:latin typeface="Gill Sans MT" panose="020B0502020104020203" pitchFamily="34" charset="0"/>
              </a:rPr>
              <a:t>Which means that Selenium 2.0 is combined with two frameworks, Selenium 1.0 and </a:t>
            </a:r>
            <a:r>
              <a:rPr lang="en-US" altLang="zh-CN" dirty="0" err="1" smtClean="0">
                <a:latin typeface="Gill Sans MT" panose="020B0502020104020203" pitchFamily="34" charset="0"/>
              </a:rPr>
              <a:t>Webdriver</a:t>
            </a:r>
            <a:r>
              <a:rPr lang="en-US" altLang="zh-CN" dirty="0" smtClean="0">
                <a:latin typeface="Gill Sans MT" panose="020B0502020104020203" pitchFamily="34" charset="0"/>
              </a:rPr>
              <a:t>, with this two frameworks, we can more easily, more concisely and more flexibly to solve some problem we can not do on Selenium 1.0</a:t>
            </a:r>
          </a:p>
          <a:p>
            <a:pPr marL="342900" indent="-342900">
              <a:buAutoNum type="arabicParenR"/>
            </a:pPr>
            <a:r>
              <a:rPr lang="en-US" altLang="zh-CN" b="1" dirty="0" smtClean="0">
                <a:latin typeface="Gill Sans MT" panose="020B0502020104020203" pitchFamily="34" charset="0"/>
              </a:rPr>
              <a:t>Keyboard and Mouse events</a:t>
            </a:r>
          </a:p>
          <a:p>
            <a:pPr marL="342900" indent="-342900">
              <a:buAutoNum type="arabicParenR"/>
            </a:pPr>
            <a:r>
              <a:rPr lang="en-US" altLang="zh-CN" b="1" dirty="0" smtClean="0">
                <a:latin typeface="Gill Sans MT" panose="020B0502020104020203" pitchFamily="34" charset="0"/>
              </a:rPr>
              <a:t>XSS/HTTP(S)</a:t>
            </a:r>
          </a:p>
          <a:p>
            <a:pPr marL="342900" indent="-342900">
              <a:buAutoNum type="arabicParenR"/>
            </a:pPr>
            <a:r>
              <a:rPr lang="en-US" altLang="zh-CN" b="1" dirty="0" smtClean="0">
                <a:latin typeface="Gill Sans MT" panose="020B0502020104020203" pitchFamily="34" charset="0"/>
              </a:rPr>
              <a:t>Pop-out box and dialog box</a:t>
            </a:r>
          </a:p>
          <a:p>
            <a:pPr marL="342900" indent="-342900">
              <a:buAutoNum type="arabicParenR"/>
            </a:pPr>
            <a:endParaRPr lang="en-US" altLang="zh-CN" b="1" dirty="0">
              <a:latin typeface="Gill Sans MT" panose="020B0502020104020203" pitchFamily="34" charset="0"/>
            </a:endParaRPr>
          </a:p>
          <a:p>
            <a:endParaRPr lang="en-US" altLang="zh-CN" dirty="0" smtClean="0">
              <a:latin typeface="Gill Sans MT" panose="020B0502020104020203" pitchFamily="34" charset="0"/>
            </a:endParaRPr>
          </a:p>
          <a:p>
            <a:r>
              <a:rPr lang="en-US" altLang="zh-CN" dirty="0" smtClean="0">
                <a:latin typeface="Gill Sans MT" panose="020B0502020104020203" pitchFamily="34" charset="0"/>
              </a:rPr>
              <a:t>We </a:t>
            </a:r>
            <a:r>
              <a:rPr lang="en-US" altLang="zh-CN" dirty="0">
                <a:latin typeface="Gill Sans MT" panose="020B0502020104020203" pitchFamily="34" charset="0"/>
              </a:rPr>
              <a:t>choose </a:t>
            </a:r>
            <a:r>
              <a:rPr lang="en-US" altLang="zh-CN" b="1" dirty="0">
                <a:latin typeface="Gill Sans MT" panose="020B0502020104020203" pitchFamily="34" charset="0"/>
              </a:rPr>
              <a:t>Selenium 2.0 + Python + Win</a:t>
            </a:r>
            <a:r>
              <a:rPr lang="en-US" altLang="zh-CN" dirty="0">
                <a:latin typeface="Gill Sans MT" panose="020B0502020104020203" pitchFamily="34" charset="0"/>
              </a:rPr>
              <a:t>, the bundle environment to setup the web automation test and we’ll mainly introduce it here on this article.</a:t>
            </a:r>
          </a:p>
          <a:p>
            <a:endParaRPr lang="en-US" altLang="zh-CN" b="1" dirty="0" smtClean="0">
              <a:latin typeface="Gill Sans MT" panose="020B0502020104020203" pitchFamily="34" charset="0"/>
            </a:endParaRPr>
          </a:p>
        </p:txBody>
      </p:sp>
      <p:sp>
        <p:nvSpPr>
          <p:cNvPr id="15" name="Text Placeholder 14"/>
          <p:cNvSpPr>
            <a:spLocks noGrp="1"/>
          </p:cNvSpPr>
          <p:nvPr>
            <p:ph type="body" sz="quarter" idx="13"/>
          </p:nvPr>
        </p:nvSpPr>
        <p:spPr/>
        <p:txBody>
          <a:bodyPr/>
          <a:lstStyle/>
          <a:p>
            <a:r>
              <a:rPr lang="en-US" altLang="zh-CN" dirty="0" smtClean="0">
                <a:latin typeface="Gill Sans MT" panose="020B0502020104020203" pitchFamily="34" charset="0"/>
              </a:rPr>
              <a:t>Selenium 2.0 + Python + Win</a:t>
            </a:r>
            <a:endParaRPr lang="zh-CN" altLang="en-US" dirty="0">
              <a:latin typeface="Gill Sans MT" panose="020B0502020104020203" pitchFamily="34" charset="0"/>
            </a:endParaRPr>
          </a:p>
        </p:txBody>
      </p:sp>
    </p:spTree>
    <p:extLst>
      <p:ext uri="{BB962C8B-B14F-4D97-AF65-F5344CB8AC3E}">
        <p14:creationId xmlns:p14="http://schemas.microsoft.com/office/powerpoint/2010/main" val="1758938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prstGeom prst="rect">
            <a:avLst/>
          </a:prstGeom>
        </p:spPr>
        <p:txBody>
          <a:bodyPr/>
          <a:lstStyle/>
          <a:p>
            <a:r>
              <a:rPr lang="en-US" dirty="0" smtClean="0">
                <a:solidFill>
                  <a:schemeClr val="bg1"/>
                </a:solidFill>
              </a:rPr>
              <a:t>Selenium Overview</a:t>
            </a:r>
          </a:p>
          <a:p>
            <a:endParaRPr lang="en-US" dirty="0"/>
          </a:p>
        </p:txBody>
      </p:sp>
      <p:sp>
        <p:nvSpPr>
          <p:cNvPr id="16" name="Text Placeholder 15"/>
          <p:cNvSpPr>
            <a:spLocks noGrp="1"/>
          </p:cNvSpPr>
          <p:nvPr>
            <p:ph type="body" sz="quarter" idx="14"/>
          </p:nvPr>
        </p:nvSpPr>
        <p:spPr>
          <a:xfrm>
            <a:off x="342901" y="1361016"/>
            <a:ext cx="8253413" cy="851087"/>
          </a:xfrm>
        </p:spPr>
        <p:txBody>
          <a:bodyPr/>
          <a:lstStyle/>
          <a:p>
            <a:r>
              <a:rPr lang="en-US" altLang="zh-CN" b="1" dirty="0" smtClean="0">
                <a:latin typeface="Gill Sans MT" panose="020B0502020104020203" pitchFamily="34" charset="0"/>
              </a:rPr>
              <a:t>Python environment setup:</a:t>
            </a:r>
          </a:p>
          <a:p>
            <a:endParaRPr lang="en-US" altLang="zh-CN" dirty="0" smtClean="0">
              <a:latin typeface="Gill Sans MT" panose="020B0502020104020203" pitchFamily="34" charset="0"/>
            </a:endParaRPr>
          </a:p>
          <a:p>
            <a:r>
              <a:rPr lang="en-US" altLang="zh-CN" dirty="0" smtClean="0">
                <a:latin typeface="Gill Sans MT" panose="020B0502020104020203" pitchFamily="34" charset="0"/>
              </a:rPr>
              <a:t>1. Download Python</a:t>
            </a:r>
          </a:p>
          <a:p>
            <a:r>
              <a:rPr lang="en-US" altLang="zh-CN" dirty="0">
                <a:solidFill>
                  <a:schemeClr val="bg2">
                    <a:lumMod val="75000"/>
                  </a:schemeClr>
                </a:solidFill>
                <a:latin typeface="Gill Sans MT" panose="020B0502020104020203" pitchFamily="34" charset="0"/>
                <a:hlinkClick r:id="rId2"/>
              </a:rPr>
              <a:t>https://www.python.org/</a:t>
            </a:r>
            <a:endParaRPr lang="en-US" altLang="zh-CN" dirty="0">
              <a:solidFill>
                <a:schemeClr val="bg2">
                  <a:lumMod val="75000"/>
                </a:schemeClr>
              </a:solidFill>
              <a:latin typeface="Gill Sans MT" panose="020B0502020104020203" pitchFamily="34" charset="0"/>
            </a:endParaRPr>
          </a:p>
          <a:p>
            <a:r>
              <a:rPr lang="en-US" altLang="zh-CN" dirty="0" smtClean="0">
                <a:latin typeface="Gill Sans MT" panose="020B0502020104020203" pitchFamily="34" charset="0"/>
              </a:rPr>
              <a:t>Choose correct version for your </a:t>
            </a:r>
          </a:p>
          <a:p>
            <a:r>
              <a:rPr lang="en-US" altLang="zh-CN" dirty="0" smtClean="0">
                <a:latin typeface="Gill Sans MT" panose="020B0502020104020203" pitchFamily="34" charset="0"/>
              </a:rPr>
              <a:t>OS: 32 bit/64 bit. Better use Python 3.X</a:t>
            </a:r>
          </a:p>
          <a:p>
            <a:endParaRPr lang="en-US" altLang="zh-CN" dirty="0">
              <a:latin typeface="Gill Sans MT" panose="020B0502020104020203" pitchFamily="34" charset="0"/>
            </a:endParaRPr>
          </a:p>
          <a:p>
            <a:r>
              <a:rPr lang="en-US" altLang="zh-CN" dirty="0" smtClean="0">
                <a:latin typeface="Gill Sans MT" panose="020B0502020104020203" pitchFamily="34" charset="0"/>
              </a:rPr>
              <a:t>2. Configure your system environment</a:t>
            </a:r>
          </a:p>
          <a:p>
            <a:pPr marL="285750" indent="-285750">
              <a:buFont typeface="Arial" panose="020B0604020202020204" pitchFamily="34" charset="0"/>
              <a:buChar char="•"/>
            </a:pPr>
            <a:r>
              <a:rPr lang="en-US" altLang="zh-CN" dirty="0" smtClean="0">
                <a:latin typeface="Gill Sans MT" panose="020B0502020104020203" pitchFamily="34" charset="0"/>
              </a:rPr>
              <a:t>Right click “Computer” -&gt; Select “Properties” -&gt; “Advanced system settings” -&gt; “Environment Variables”</a:t>
            </a:r>
          </a:p>
          <a:p>
            <a:pPr marL="285750" indent="-285750">
              <a:buFont typeface="Arial" panose="020B0604020202020204" pitchFamily="34" charset="0"/>
              <a:buChar char="•"/>
            </a:pPr>
            <a:r>
              <a:rPr lang="en-US" altLang="zh-CN" dirty="0" smtClean="0">
                <a:latin typeface="Gill Sans MT" panose="020B0502020104020203" pitchFamily="34" charset="0"/>
              </a:rPr>
              <a:t>Find the “Path” in “System variables”</a:t>
            </a:r>
          </a:p>
          <a:p>
            <a:pPr marL="285750" indent="-285750">
              <a:buFont typeface="Arial" panose="020B0604020202020204" pitchFamily="34" charset="0"/>
              <a:buChar char="•"/>
            </a:pPr>
            <a:r>
              <a:rPr lang="en-US" altLang="zh-CN" dirty="0" smtClean="0">
                <a:latin typeface="Gill Sans MT" panose="020B0502020104020203" pitchFamily="34" charset="0"/>
              </a:rPr>
              <a:t>Ensure what the absolute path of your Python and </a:t>
            </a:r>
            <a:r>
              <a:rPr lang="en-US" altLang="zh-CN" dirty="0" err="1" smtClean="0">
                <a:latin typeface="Gill Sans MT" panose="020B0502020104020203" pitchFamily="34" charset="0"/>
              </a:rPr>
              <a:t>ddd</a:t>
            </a:r>
            <a:r>
              <a:rPr lang="en-US" altLang="zh-CN" dirty="0" smtClean="0">
                <a:latin typeface="Gill Sans MT" panose="020B0502020104020203" pitchFamily="34" charset="0"/>
              </a:rPr>
              <a:t> the Python </a:t>
            </a:r>
            <a:r>
              <a:rPr lang="en-US" altLang="zh-CN" dirty="0">
                <a:latin typeface="Gill Sans MT" panose="020B0502020104020203" pitchFamily="34" charset="0"/>
              </a:rPr>
              <a:t>path </a:t>
            </a:r>
            <a:r>
              <a:rPr lang="en-US" altLang="zh-CN" dirty="0" smtClean="0">
                <a:latin typeface="Gill Sans MT" panose="020B0502020104020203" pitchFamily="34" charset="0"/>
              </a:rPr>
              <a:t>and Scripts path into it (Mine</a:t>
            </a:r>
            <a:r>
              <a:rPr lang="en-US" altLang="zh-CN" dirty="0">
                <a:latin typeface="Gill Sans MT" panose="020B0502020104020203" pitchFamily="34" charset="0"/>
              </a:rPr>
              <a:t>: </a:t>
            </a:r>
            <a:r>
              <a:rPr lang="en-US" altLang="zh-CN" dirty="0" smtClean="0">
                <a:latin typeface="Gill Sans MT" panose="020B0502020104020203" pitchFamily="34" charset="0"/>
              </a:rPr>
              <a:t>;C</a:t>
            </a:r>
            <a:r>
              <a:rPr lang="en-US" altLang="zh-CN" dirty="0">
                <a:latin typeface="Gill Sans MT" panose="020B0502020104020203" pitchFamily="34" charset="0"/>
              </a:rPr>
              <a:t>:\</a:t>
            </a:r>
            <a:r>
              <a:rPr lang="en-US" altLang="zh-CN" dirty="0" smtClean="0">
                <a:latin typeface="Gill Sans MT" panose="020B0502020104020203" pitchFamily="34" charset="0"/>
              </a:rPr>
              <a:t>Users\</a:t>
            </a:r>
            <a:r>
              <a:rPr lang="en-US" altLang="zh-CN" dirty="0" err="1" smtClean="0">
                <a:latin typeface="Gill Sans MT" panose="020B0502020104020203" pitchFamily="34" charset="0"/>
              </a:rPr>
              <a:t>cninanqi</a:t>
            </a:r>
            <a:r>
              <a:rPr lang="en-US" altLang="zh-CN" dirty="0" smtClean="0">
                <a:latin typeface="Gill Sans MT" panose="020B0502020104020203" pitchFamily="34" charset="0"/>
              </a:rPr>
              <a:t>\</a:t>
            </a:r>
            <a:r>
              <a:rPr lang="en-US" altLang="zh-CN" dirty="0" err="1" smtClean="0">
                <a:latin typeface="Gill Sans MT" panose="020B0502020104020203" pitchFamily="34" charset="0"/>
              </a:rPr>
              <a:t>AppData</a:t>
            </a:r>
            <a:r>
              <a:rPr lang="en-US" altLang="zh-CN" dirty="0" smtClean="0">
                <a:latin typeface="Gill Sans MT" panose="020B0502020104020203" pitchFamily="34" charset="0"/>
              </a:rPr>
              <a:t>\Local\Programs\Python\Python35;C</a:t>
            </a:r>
            <a:r>
              <a:rPr lang="en-US" altLang="zh-CN" dirty="0">
                <a:latin typeface="Gill Sans MT" panose="020B0502020104020203" pitchFamily="34" charset="0"/>
              </a:rPr>
              <a:t>:\Users\</a:t>
            </a:r>
            <a:r>
              <a:rPr lang="en-US" altLang="zh-CN" dirty="0" err="1">
                <a:latin typeface="Gill Sans MT" panose="020B0502020104020203" pitchFamily="34" charset="0"/>
              </a:rPr>
              <a:t>cninanqi</a:t>
            </a:r>
            <a:r>
              <a:rPr lang="en-US" altLang="zh-CN" dirty="0">
                <a:latin typeface="Gill Sans MT" panose="020B0502020104020203" pitchFamily="34" charset="0"/>
              </a:rPr>
              <a:t>\</a:t>
            </a:r>
            <a:r>
              <a:rPr lang="en-US" altLang="zh-CN" dirty="0" err="1">
                <a:latin typeface="Gill Sans MT" panose="020B0502020104020203" pitchFamily="34" charset="0"/>
              </a:rPr>
              <a:t>AppData</a:t>
            </a:r>
            <a:r>
              <a:rPr lang="en-US" altLang="zh-CN" dirty="0">
                <a:latin typeface="Gill Sans MT" panose="020B0502020104020203" pitchFamily="34" charset="0"/>
              </a:rPr>
              <a:t>\Local\Programs\Python\Python35\Scripts</a:t>
            </a:r>
            <a:r>
              <a:rPr lang="en-US" altLang="zh-CN" dirty="0" smtClean="0">
                <a:latin typeface="Gill Sans MT" panose="020B0502020104020203" pitchFamily="34" charset="0"/>
              </a:rPr>
              <a:t>)</a:t>
            </a:r>
          </a:p>
          <a:p>
            <a:endParaRPr lang="en-US" altLang="zh-CN" dirty="0" smtClean="0">
              <a:latin typeface="Gill Sans MT" panose="020B0502020104020203" pitchFamily="34" charset="0"/>
            </a:endParaRPr>
          </a:p>
          <a:p>
            <a:r>
              <a:rPr lang="en-US" altLang="zh-CN" dirty="0" smtClean="0">
                <a:latin typeface="Gill Sans MT" panose="020B0502020104020203" pitchFamily="34" charset="0"/>
              </a:rPr>
              <a:t>After all, try to run CMD and ensure your python environment is correctly configured.</a:t>
            </a:r>
          </a:p>
          <a:p>
            <a:r>
              <a:rPr lang="en-US" altLang="zh-CN" dirty="0" smtClean="0">
                <a:latin typeface="Gill Sans MT" panose="020B0502020104020203" pitchFamily="34" charset="0"/>
              </a:rPr>
              <a:t> </a:t>
            </a:r>
          </a:p>
          <a:p>
            <a:endParaRPr lang="en-US" altLang="zh-CN" dirty="0">
              <a:latin typeface="Gill Sans MT" panose="020B0502020104020203" pitchFamily="34" charset="0"/>
            </a:endParaRPr>
          </a:p>
          <a:p>
            <a:endParaRPr lang="en-US" altLang="zh-CN" dirty="0" smtClean="0">
              <a:latin typeface="Gill Sans MT" panose="020B0502020104020203" pitchFamily="34" charset="0"/>
            </a:endParaRPr>
          </a:p>
        </p:txBody>
      </p:sp>
      <p:sp>
        <p:nvSpPr>
          <p:cNvPr id="15" name="Text Placeholder 14"/>
          <p:cNvSpPr>
            <a:spLocks noGrp="1"/>
          </p:cNvSpPr>
          <p:nvPr>
            <p:ph type="body" sz="quarter" idx="13"/>
          </p:nvPr>
        </p:nvSpPr>
        <p:spPr/>
        <p:txBody>
          <a:bodyPr/>
          <a:lstStyle/>
          <a:p>
            <a:r>
              <a:rPr lang="en-US" altLang="zh-CN" dirty="0" smtClean="0">
                <a:latin typeface="Gill Sans MT" panose="020B0502020104020203" pitchFamily="34" charset="0"/>
              </a:rPr>
              <a:t>Environment Setup</a:t>
            </a:r>
            <a:endParaRPr lang="zh-CN" altLang="en-US" dirty="0">
              <a:latin typeface="Gill Sans MT" panose="020B0502020104020203" pitchFamily="34" charset="0"/>
            </a:endParaRPr>
          </a:p>
        </p:txBody>
      </p:sp>
      <p:pic>
        <p:nvPicPr>
          <p:cNvPr id="1026" name="Picture 2" descr="http://images2015.cnblogs.com/blog/311516/201606/311516-20160624115021578-10690738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1901" y="1193607"/>
            <a:ext cx="4640867" cy="225810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901" y="5433291"/>
            <a:ext cx="3922267" cy="933593"/>
          </a:xfrm>
          <a:prstGeom prst="rect">
            <a:avLst/>
          </a:prstGeom>
        </p:spPr>
      </p:pic>
    </p:spTree>
    <p:extLst>
      <p:ext uri="{BB962C8B-B14F-4D97-AF65-F5344CB8AC3E}">
        <p14:creationId xmlns:p14="http://schemas.microsoft.com/office/powerpoint/2010/main" val="18843509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prstGeom prst="rect">
            <a:avLst/>
          </a:prstGeom>
        </p:spPr>
        <p:txBody>
          <a:bodyPr/>
          <a:lstStyle/>
          <a:p>
            <a:r>
              <a:rPr lang="en-US" dirty="0" smtClean="0">
                <a:solidFill>
                  <a:schemeClr val="bg1"/>
                </a:solidFill>
              </a:rPr>
              <a:t>Selenium Overview</a:t>
            </a:r>
          </a:p>
          <a:p>
            <a:endParaRPr lang="en-US" dirty="0"/>
          </a:p>
        </p:txBody>
      </p:sp>
      <p:sp>
        <p:nvSpPr>
          <p:cNvPr id="16" name="Text Placeholder 15"/>
          <p:cNvSpPr>
            <a:spLocks noGrp="1"/>
          </p:cNvSpPr>
          <p:nvPr>
            <p:ph type="body" sz="quarter" idx="14"/>
          </p:nvPr>
        </p:nvSpPr>
        <p:spPr>
          <a:xfrm>
            <a:off x="342901" y="1361016"/>
            <a:ext cx="8253413" cy="851087"/>
          </a:xfrm>
        </p:spPr>
        <p:txBody>
          <a:bodyPr/>
          <a:lstStyle/>
          <a:p>
            <a:r>
              <a:rPr lang="en-US" altLang="zh-CN" b="1" dirty="0" smtClean="0">
                <a:latin typeface="Gill Sans MT" panose="020B0502020104020203" pitchFamily="34" charset="0"/>
              </a:rPr>
              <a:t>Selenium 2.0 + Python setup</a:t>
            </a:r>
          </a:p>
          <a:p>
            <a:endParaRPr lang="en-US" altLang="zh-CN" b="1" dirty="0">
              <a:latin typeface="Gill Sans MT" panose="020B0502020104020203" pitchFamily="34" charset="0"/>
            </a:endParaRPr>
          </a:p>
          <a:p>
            <a:r>
              <a:rPr lang="en-US" altLang="zh-CN" dirty="0" smtClean="0">
                <a:latin typeface="Gill Sans MT" panose="020B0502020104020203" pitchFamily="34" charset="0"/>
              </a:rPr>
              <a:t>1. Install by the pip, if pip is installed (Not recommend)</a:t>
            </a:r>
          </a:p>
          <a:p>
            <a:r>
              <a:rPr lang="en-US" altLang="zh-CN" dirty="0" smtClean="0">
                <a:latin typeface="Gill Sans MT" panose="020B0502020104020203" pitchFamily="34" charset="0"/>
              </a:rPr>
              <a:t>Use CMD command:</a:t>
            </a:r>
          </a:p>
          <a:p>
            <a:r>
              <a:rPr lang="en-US" altLang="zh-CN" dirty="0" smtClean="0">
                <a:latin typeface="Gill Sans MT" panose="020B0502020104020203" pitchFamily="34" charset="0"/>
              </a:rPr>
              <a:t>C:\Users\cninanqi &gt; python –m pip install selenium</a:t>
            </a:r>
          </a:p>
          <a:p>
            <a:endParaRPr lang="en-US" altLang="zh-CN" dirty="0" smtClean="0">
              <a:latin typeface="Gill Sans MT" panose="020B0502020104020203" pitchFamily="34" charset="0"/>
            </a:endParaRPr>
          </a:p>
          <a:p>
            <a:r>
              <a:rPr lang="en-US" altLang="zh-CN" dirty="0" smtClean="0">
                <a:latin typeface="Gill Sans MT" panose="020B0502020104020203" pitchFamily="34" charset="0"/>
              </a:rPr>
              <a:t>2. Install by download the package (Recommend)</a:t>
            </a:r>
            <a:endParaRPr lang="en-US" altLang="zh-CN" dirty="0">
              <a:latin typeface="Gill Sans MT" panose="020B0502020104020203" pitchFamily="34" charset="0"/>
            </a:endParaRPr>
          </a:p>
          <a:p>
            <a:pPr marL="285750" indent="-285750">
              <a:buFont typeface="Arial" panose="020B0604020202020204" pitchFamily="34" charset="0"/>
              <a:buChar char="•"/>
            </a:pPr>
            <a:r>
              <a:rPr lang="en-US" altLang="zh-CN" dirty="0" smtClean="0">
                <a:latin typeface="Gill Sans MT" panose="020B0502020104020203" pitchFamily="34" charset="0"/>
              </a:rPr>
              <a:t>Download Selenium + Python bundle package</a:t>
            </a:r>
            <a:endParaRPr lang="en-US" altLang="zh-CN" dirty="0">
              <a:latin typeface="Gill Sans MT" panose="020B0502020104020203" pitchFamily="34" charset="0"/>
            </a:endParaRPr>
          </a:p>
          <a:p>
            <a:r>
              <a:rPr lang="en-US" altLang="zh-CN" dirty="0">
                <a:latin typeface="Gill Sans MT" panose="020B0502020104020203" pitchFamily="34" charset="0"/>
                <a:hlinkClick r:id="rId2"/>
              </a:rPr>
              <a:t>https://</a:t>
            </a:r>
            <a:r>
              <a:rPr lang="en-US" altLang="zh-CN" dirty="0" smtClean="0">
                <a:latin typeface="Gill Sans MT" panose="020B0502020104020203" pitchFamily="34" charset="0"/>
                <a:hlinkClick r:id="rId2"/>
              </a:rPr>
              <a:t>pypi.python.org/pypi/selenium</a:t>
            </a:r>
            <a:endParaRPr lang="en-US" altLang="zh-CN" dirty="0" smtClean="0">
              <a:latin typeface="Gill Sans MT" panose="020B0502020104020203" pitchFamily="34" charset="0"/>
            </a:endParaRPr>
          </a:p>
          <a:p>
            <a:endParaRPr lang="en-US" altLang="zh-CN" dirty="0">
              <a:latin typeface="Gill Sans MT" panose="020B0502020104020203" pitchFamily="34" charset="0"/>
            </a:endParaRPr>
          </a:p>
          <a:p>
            <a:endParaRPr lang="en-US" altLang="zh-CN" dirty="0" smtClean="0">
              <a:latin typeface="Gill Sans MT" panose="020B0502020104020203" pitchFamily="34" charset="0"/>
            </a:endParaRPr>
          </a:p>
          <a:p>
            <a:pPr marL="285750" indent="-285750">
              <a:buFont typeface="Arial" panose="020B0604020202020204" pitchFamily="34" charset="0"/>
              <a:buChar char="•"/>
            </a:pPr>
            <a:r>
              <a:rPr lang="en-US" altLang="zh-CN" dirty="0" smtClean="0">
                <a:latin typeface="Gill Sans MT" panose="020B0502020104020203" pitchFamily="34" charset="0"/>
              </a:rPr>
              <a:t>Unpack the zipped file</a:t>
            </a:r>
          </a:p>
          <a:p>
            <a:pPr marL="285750" indent="-285750">
              <a:buFont typeface="Arial" panose="020B0604020202020204" pitchFamily="34" charset="0"/>
              <a:buChar char="•"/>
            </a:pPr>
            <a:r>
              <a:rPr lang="en-US" altLang="zh-CN" dirty="0" smtClean="0">
                <a:latin typeface="Gill Sans MT" panose="020B0502020104020203" pitchFamily="34" charset="0"/>
              </a:rPr>
              <a:t>Enter the path of </a:t>
            </a:r>
            <a:r>
              <a:rPr lang="en-US" altLang="zh-CN" dirty="0">
                <a:latin typeface="Gill Sans MT" panose="020B0502020104020203" pitchFamily="34" charset="0"/>
              </a:rPr>
              <a:t>Selenium </a:t>
            </a:r>
            <a:r>
              <a:rPr lang="en-US" altLang="zh-CN" dirty="0" smtClean="0">
                <a:latin typeface="Gill Sans MT" panose="020B0502020104020203" pitchFamily="34" charset="0"/>
              </a:rPr>
              <a:t>(</a:t>
            </a:r>
            <a:r>
              <a:rPr lang="en-US" altLang="zh-CN" dirty="0" err="1" smtClean="0">
                <a:latin typeface="Gill Sans MT" panose="020B0502020104020203" pitchFamily="34" charset="0"/>
              </a:rPr>
              <a:t>eg</a:t>
            </a:r>
            <a:r>
              <a:rPr lang="en-US" altLang="zh-CN" dirty="0" smtClean="0">
                <a:latin typeface="Gill Sans MT" panose="020B0502020104020203" pitchFamily="34" charset="0"/>
              </a:rPr>
              <a:t>: C</a:t>
            </a:r>
            <a:r>
              <a:rPr lang="en-US" altLang="zh-CN" dirty="0">
                <a:latin typeface="Gill Sans MT" panose="020B0502020104020203" pitchFamily="34" charset="0"/>
              </a:rPr>
              <a:t>:\Users\cninanqi\Desktop\selenium-3.0.0b3</a:t>
            </a:r>
            <a:r>
              <a:rPr lang="en-US" altLang="zh-CN" dirty="0" smtClean="0">
                <a:latin typeface="Gill Sans MT" panose="020B0502020104020203" pitchFamily="34" charset="0"/>
              </a:rPr>
              <a:t>)</a:t>
            </a:r>
          </a:p>
          <a:p>
            <a:pPr marL="285750" indent="-285750">
              <a:buFont typeface="Arial" panose="020B0604020202020204" pitchFamily="34" charset="0"/>
              <a:buChar char="•"/>
            </a:pPr>
            <a:r>
              <a:rPr lang="en-US" altLang="zh-CN" dirty="0" smtClean="0">
                <a:latin typeface="Gill Sans MT" panose="020B0502020104020203" pitchFamily="34" charset="0"/>
              </a:rPr>
              <a:t>Run the CMD command:</a:t>
            </a:r>
          </a:p>
          <a:p>
            <a:r>
              <a:rPr lang="en-US" altLang="zh-CN" dirty="0">
                <a:latin typeface="Gill Sans MT" panose="020B0502020104020203" pitchFamily="34" charset="0"/>
              </a:rPr>
              <a:t>C:\</a:t>
            </a:r>
            <a:r>
              <a:rPr lang="en-US" altLang="zh-CN" dirty="0" smtClean="0">
                <a:latin typeface="Gill Sans MT" panose="020B0502020104020203" pitchFamily="34" charset="0"/>
              </a:rPr>
              <a:t>Users\cninanqi\Desktop\selenium-3.0.0b3 &gt; python setup.py install</a:t>
            </a:r>
          </a:p>
          <a:p>
            <a:endParaRPr lang="en-US" altLang="zh-CN" dirty="0">
              <a:latin typeface="Gill Sans MT" panose="020B0502020104020203" pitchFamily="34" charset="0"/>
            </a:endParaRPr>
          </a:p>
          <a:p>
            <a:r>
              <a:rPr lang="en-US" altLang="zh-CN" dirty="0" smtClean="0">
                <a:latin typeface="Gill Sans MT" panose="020B0502020104020203" pitchFamily="34" charset="0"/>
              </a:rPr>
              <a:t>Note: someone may encountered the issue that setup.py could not be installed correctly since lacking of the “</a:t>
            </a:r>
            <a:r>
              <a:rPr lang="en-US" altLang="zh-CN" dirty="0" err="1" smtClean="0">
                <a:latin typeface="Gill Sans MT" panose="020B0502020104020203" pitchFamily="34" charset="0"/>
              </a:rPr>
              <a:t>setuptools</a:t>
            </a:r>
            <a:r>
              <a:rPr lang="en-US" altLang="zh-CN" dirty="0" smtClean="0">
                <a:latin typeface="Gill Sans MT" panose="020B0502020104020203" pitchFamily="34" charset="0"/>
              </a:rPr>
              <a:t>” of python, please try to download it</a:t>
            </a:r>
          </a:p>
          <a:p>
            <a:endParaRPr lang="en-US" altLang="zh-CN" dirty="0">
              <a:latin typeface="Gill Sans MT" panose="020B0502020104020203" pitchFamily="34" charset="0"/>
            </a:endParaRPr>
          </a:p>
          <a:p>
            <a:endParaRPr lang="zh-CN" altLang="en-US" dirty="0">
              <a:latin typeface="Gill Sans MT" panose="020B0502020104020203" pitchFamily="34" charset="0"/>
            </a:endParaRPr>
          </a:p>
        </p:txBody>
      </p:sp>
      <p:sp>
        <p:nvSpPr>
          <p:cNvPr id="15" name="Text Placeholder 14"/>
          <p:cNvSpPr>
            <a:spLocks noGrp="1"/>
          </p:cNvSpPr>
          <p:nvPr>
            <p:ph type="body" sz="quarter" idx="13"/>
          </p:nvPr>
        </p:nvSpPr>
        <p:spPr/>
        <p:txBody>
          <a:bodyPr/>
          <a:lstStyle/>
          <a:p>
            <a:r>
              <a:rPr lang="en-US" altLang="zh-CN" dirty="0">
                <a:latin typeface="Gill Sans MT" panose="020B0502020104020203" pitchFamily="34" charset="0"/>
              </a:rPr>
              <a:t>Environment Setup</a:t>
            </a:r>
            <a:endParaRPr lang="zh-CN" altLang="en-US" dirty="0">
              <a:latin typeface="Gill Sans MT" panose="020B0502020104020203"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31243"/>
            <a:ext cx="9144000" cy="465667"/>
          </a:xfrm>
          <a:prstGeom prst="rect">
            <a:avLst/>
          </a:prstGeom>
        </p:spPr>
      </p:pic>
    </p:spTree>
    <p:extLst>
      <p:ext uri="{BB962C8B-B14F-4D97-AF65-F5344CB8AC3E}">
        <p14:creationId xmlns:p14="http://schemas.microsoft.com/office/powerpoint/2010/main" val="38228077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prstGeom prst="rect">
            <a:avLst/>
          </a:prstGeom>
        </p:spPr>
        <p:txBody>
          <a:bodyPr/>
          <a:lstStyle/>
          <a:p>
            <a:r>
              <a:rPr lang="en-US" dirty="0" smtClean="0">
                <a:solidFill>
                  <a:schemeClr val="bg1"/>
                </a:solidFill>
              </a:rPr>
              <a:t>Selenium Overview</a:t>
            </a:r>
          </a:p>
          <a:p>
            <a:endParaRPr lang="en-US" dirty="0"/>
          </a:p>
        </p:txBody>
      </p:sp>
      <p:sp>
        <p:nvSpPr>
          <p:cNvPr id="16" name="Text Placeholder 15"/>
          <p:cNvSpPr>
            <a:spLocks noGrp="1"/>
          </p:cNvSpPr>
          <p:nvPr>
            <p:ph type="body" sz="quarter" idx="14"/>
          </p:nvPr>
        </p:nvSpPr>
        <p:spPr>
          <a:xfrm>
            <a:off x="342901" y="1361016"/>
            <a:ext cx="8253413" cy="851087"/>
          </a:xfrm>
        </p:spPr>
        <p:txBody>
          <a:bodyPr/>
          <a:lstStyle/>
          <a:p>
            <a:r>
              <a:rPr lang="en-US" altLang="zh-CN" b="1" dirty="0" smtClean="0">
                <a:latin typeface="Gill Sans MT" panose="020B0502020104020203" pitchFamily="34" charset="0"/>
              </a:rPr>
              <a:t>Browser and driver setup</a:t>
            </a:r>
          </a:p>
          <a:p>
            <a:r>
              <a:rPr lang="en-US" altLang="zh-CN" dirty="0" smtClean="0">
                <a:latin typeface="Gill Sans MT" panose="020B0502020104020203" pitchFamily="34" charset="0"/>
              </a:rPr>
              <a:t>Selenium can use html unit driver to simulate the browser’s behavior in memory, but here we are firstly use other driver to let selenium to simulate the user events on real browser, so we need to prepare two thins:</a:t>
            </a:r>
            <a:endParaRPr lang="en-US" altLang="zh-CN" dirty="0">
              <a:latin typeface="Gill Sans MT" panose="020B0502020104020203" pitchFamily="34" charset="0"/>
            </a:endParaRPr>
          </a:p>
          <a:p>
            <a:pPr marL="285750" indent="-285750">
              <a:buFont typeface="Arial" panose="020B0604020202020204" pitchFamily="34" charset="0"/>
              <a:buChar char="•"/>
            </a:pPr>
            <a:r>
              <a:rPr lang="en-US" altLang="zh-CN" dirty="0" smtClean="0">
                <a:latin typeface="Gill Sans MT" panose="020B0502020104020203" pitchFamily="34" charset="0"/>
              </a:rPr>
              <a:t>Browser (IE, Chrome, Firefox, Safari, Opera…)  - We’d better choose the latest version since the driver may has the requirement that only support the version over XXX.</a:t>
            </a:r>
          </a:p>
          <a:p>
            <a:pPr marL="285750" indent="-285750">
              <a:buFont typeface="Arial" panose="020B0604020202020204" pitchFamily="34" charset="0"/>
              <a:buChar char="•"/>
            </a:pPr>
            <a:r>
              <a:rPr lang="en-US" altLang="zh-CN" dirty="0" err="1" smtClean="0">
                <a:latin typeface="Gill Sans MT" panose="020B0502020104020203" pitchFamily="34" charset="0"/>
              </a:rPr>
              <a:t>Webdriver</a:t>
            </a:r>
            <a:r>
              <a:rPr lang="en-US" altLang="zh-CN" dirty="0" smtClean="0">
                <a:latin typeface="Gill Sans MT" panose="020B0502020104020203" pitchFamily="34" charset="0"/>
              </a:rPr>
              <a:t> – download the corresponding </a:t>
            </a:r>
            <a:r>
              <a:rPr lang="en-US" altLang="zh-CN" dirty="0" err="1">
                <a:latin typeface="Gill Sans MT" panose="020B0502020104020203" pitchFamily="34" charset="0"/>
              </a:rPr>
              <a:t>W</a:t>
            </a:r>
            <a:r>
              <a:rPr lang="en-US" altLang="zh-CN" dirty="0" err="1" smtClean="0">
                <a:latin typeface="Gill Sans MT" panose="020B0502020104020203" pitchFamily="34" charset="0"/>
              </a:rPr>
              <a:t>ebdriver</a:t>
            </a:r>
            <a:r>
              <a:rPr lang="en-US" altLang="zh-CN" dirty="0" smtClean="0">
                <a:latin typeface="Gill Sans MT" panose="020B0502020104020203" pitchFamily="34" charset="0"/>
              </a:rPr>
              <a:t> to the browser.</a:t>
            </a:r>
          </a:p>
          <a:p>
            <a:pPr marL="285750" indent="-285750">
              <a:buFont typeface="Arial" panose="020B0604020202020204" pitchFamily="34" charset="0"/>
              <a:buChar char="•"/>
            </a:pPr>
            <a:endParaRPr lang="en-US" altLang="zh-CN" dirty="0">
              <a:latin typeface="Gill Sans MT" panose="020B0502020104020203" pitchFamily="34" charset="0"/>
            </a:endParaRPr>
          </a:p>
          <a:p>
            <a:r>
              <a:rPr lang="en-US" altLang="zh-CN" dirty="0" smtClean="0">
                <a:latin typeface="Gill Sans MT" panose="020B0502020104020203" pitchFamily="34" charset="0"/>
              </a:rPr>
              <a:t>We use the </a:t>
            </a:r>
            <a:r>
              <a:rPr lang="en-US" altLang="zh-CN" dirty="0" err="1" smtClean="0">
                <a:latin typeface="Gill Sans MT" panose="020B0502020104020203" pitchFamily="34" charset="0"/>
              </a:rPr>
              <a:t>Chromedriver</a:t>
            </a:r>
            <a:r>
              <a:rPr lang="en-US" altLang="zh-CN" dirty="0" smtClean="0">
                <a:latin typeface="Gill Sans MT" panose="020B0502020104020203" pitchFamily="34" charset="0"/>
              </a:rPr>
              <a:t> to make a simple case later, others driver will be the similar.</a:t>
            </a:r>
          </a:p>
          <a:p>
            <a:pPr marL="285750" indent="-285750">
              <a:buFont typeface="Arial" panose="020B0604020202020204" pitchFamily="34" charset="0"/>
              <a:buChar char="•"/>
            </a:pPr>
            <a:r>
              <a:rPr lang="en-US" altLang="zh-CN" dirty="0" smtClean="0">
                <a:latin typeface="Gill Sans MT" panose="020B0502020104020203" pitchFamily="34" charset="0"/>
              </a:rPr>
              <a:t>Download the </a:t>
            </a:r>
            <a:r>
              <a:rPr lang="en-US" altLang="zh-CN" dirty="0" err="1" smtClean="0">
                <a:latin typeface="Gill Sans MT" panose="020B0502020104020203" pitchFamily="34" charset="0"/>
              </a:rPr>
              <a:t>chromedriver</a:t>
            </a:r>
            <a:r>
              <a:rPr lang="en-US" altLang="zh-CN" dirty="0" smtClean="0">
                <a:latin typeface="Gill Sans MT" panose="020B0502020104020203" pitchFamily="34" charset="0"/>
              </a:rPr>
              <a:t> from web.</a:t>
            </a:r>
          </a:p>
          <a:p>
            <a:r>
              <a:rPr lang="en-US" altLang="zh-CN" dirty="0">
                <a:latin typeface="Gill Sans MT" panose="020B0502020104020203" pitchFamily="34" charset="0"/>
                <a:hlinkClick r:id="rId2"/>
              </a:rPr>
              <a:t>https://</a:t>
            </a:r>
            <a:r>
              <a:rPr lang="en-US" altLang="zh-CN" dirty="0" smtClean="0">
                <a:latin typeface="Gill Sans MT" panose="020B0502020104020203" pitchFamily="34" charset="0"/>
                <a:hlinkClick r:id="rId2"/>
              </a:rPr>
              <a:t>code.google.com/p/chromedriver/downloads/list</a:t>
            </a:r>
            <a:endParaRPr lang="en-US" altLang="zh-CN" dirty="0" smtClean="0">
              <a:latin typeface="Gill Sans MT" panose="020B0502020104020203" pitchFamily="34" charset="0"/>
            </a:endParaRPr>
          </a:p>
          <a:p>
            <a:pPr marL="285750" indent="-285750">
              <a:buFont typeface="Arial" panose="020B0604020202020204" pitchFamily="34" charset="0"/>
              <a:buChar char="•"/>
            </a:pPr>
            <a:r>
              <a:rPr lang="en-US" altLang="zh-CN" dirty="0" smtClean="0">
                <a:latin typeface="Gill Sans MT" panose="020B0502020104020203" pitchFamily="34" charset="0"/>
              </a:rPr>
              <a:t>Unzip the file and get the file “chromedriver.exe”</a:t>
            </a:r>
          </a:p>
          <a:p>
            <a:pPr marL="285750" indent="-285750">
              <a:buFont typeface="Arial" panose="020B0604020202020204" pitchFamily="34" charset="0"/>
              <a:buChar char="•"/>
            </a:pPr>
            <a:r>
              <a:rPr lang="en-US" altLang="zh-CN" dirty="0" smtClean="0">
                <a:latin typeface="Gill Sans MT" panose="020B0502020104020203" pitchFamily="34" charset="0"/>
              </a:rPr>
              <a:t>Put the file into the Chrome </a:t>
            </a:r>
            <a:r>
              <a:rPr lang="en-US" altLang="zh-CN" dirty="0">
                <a:latin typeface="Gill Sans MT" panose="020B0502020104020203" pitchFamily="34" charset="0"/>
              </a:rPr>
              <a:t>installation path </a:t>
            </a:r>
            <a:r>
              <a:rPr lang="en-US" altLang="zh-CN" b="1" dirty="0">
                <a:latin typeface="Gill Sans MT" panose="020B0502020104020203" pitchFamily="34" charset="0"/>
              </a:rPr>
              <a:t>...\Google\Chrome\Application\ </a:t>
            </a:r>
            <a:endParaRPr lang="en-US" altLang="zh-CN" b="1" dirty="0" smtClean="0">
              <a:latin typeface="Gill Sans MT" panose="020B0502020104020203" pitchFamily="34" charset="0"/>
            </a:endParaRPr>
          </a:p>
          <a:p>
            <a:pPr marL="285750" indent="-285750">
              <a:buFont typeface="Arial" panose="020B0604020202020204" pitchFamily="34" charset="0"/>
              <a:buChar char="•"/>
            </a:pPr>
            <a:r>
              <a:rPr lang="en-US" altLang="zh-CN" dirty="0">
                <a:latin typeface="Gill Sans MT" panose="020B0502020104020203" pitchFamily="34" charset="0"/>
              </a:rPr>
              <a:t>Set the environment variables of it, refer to the python</a:t>
            </a:r>
          </a:p>
          <a:p>
            <a:endParaRPr lang="en-US" altLang="zh-CN" dirty="0">
              <a:latin typeface="Gill Sans MT" panose="020B0502020104020203" pitchFamily="34" charset="0"/>
            </a:endParaRPr>
          </a:p>
          <a:p>
            <a:endParaRPr lang="zh-CN" altLang="en-US" dirty="0">
              <a:latin typeface="Gill Sans MT" panose="020B0502020104020203" pitchFamily="34" charset="0"/>
            </a:endParaRPr>
          </a:p>
        </p:txBody>
      </p:sp>
      <p:sp>
        <p:nvSpPr>
          <p:cNvPr id="15" name="Text Placeholder 14"/>
          <p:cNvSpPr>
            <a:spLocks noGrp="1"/>
          </p:cNvSpPr>
          <p:nvPr>
            <p:ph type="body" sz="quarter" idx="13"/>
          </p:nvPr>
        </p:nvSpPr>
        <p:spPr/>
        <p:txBody>
          <a:bodyPr/>
          <a:lstStyle/>
          <a:p>
            <a:r>
              <a:rPr lang="en-US" altLang="zh-CN" dirty="0">
                <a:latin typeface="Gill Sans MT" panose="020B0502020104020203" pitchFamily="34" charset="0"/>
              </a:rPr>
              <a:t>Environment Setup</a:t>
            </a:r>
            <a:endParaRPr lang="zh-CN" altLang="en-US" dirty="0">
              <a:latin typeface="Gill Sans MT" panose="020B0502020104020203" pitchFamily="34" charset="0"/>
            </a:endParaRPr>
          </a:p>
        </p:txBody>
      </p:sp>
    </p:spTree>
    <p:extLst>
      <p:ext uri="{BB962C8B-B14F-4D97-AF65-F5344CB8AC3E}">
        <p14:creationId xmlns:p14="http://schemas.microsoft.com/office/powerpoint/2010/main" val="1585368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14"/>
          </p:nvPr>
        </p:nvSpPr>
        <p:spPr>
          <a:xfrm>
            <a:off x="342901" y="1361017"/>
            <a:ext cx="8253413" cy="303882"/>
          </a:xfrm>
        </p:spPr>
        <p:txBody>
          <a:bodyPr/>
          <a:lstStyle/>
          <a:p>
            <a:r>
              <a:rPr lang="en-US" altLang="zh-CN" dirty="0" smtClean="0">
                <a:latin typeface="Gill Sans MT" panose="020B0502020104020203" pitchFamily="34" charset="0"/>
              </a:rPr>
              <a:t>We Just has a simple case to run a python script to detect that if we has enter the correct page.</a:t>
            </a:r>
          </a:p>
          <a:p>
            <a:r>
              <a:rPr lang="en-US" altLang="zh-CN" dirty="0" smtClean="0">
                <a:latin typeface="Gill Sans MT" panose="020B0502020104020203" pitchFamily="34" charset="0"/>
              </a:rPr>
              <a:t>------------------------------------------------------------------------------------------------------------------------------------</a:t>
            </a:r>
          </a:p>
          <a:p>
            <a:r>
              <a:rPr lang="en-US" altLang="zh-CN" sz="1200" dirty="0">
                <a:latin typeface="Gill Sans MT" panose="020B0502020104020203" pitchFamily="34" charset="0"/>
              </a:rPr>
              <a:t>from selenium import </a:t>
            </a:r>
            <a:r>
              <a:rPr lang="en-US" altLang="zh-CN" sz="1200" dirty="0" err="1" smtClean="0">
                <a:latin typeface="Gill Sans MT" panose="020B0502020104020203" pitchFamily="34" charset="0"/>
              </a:rPr>
              <a:t>webdriver</a:t>
            </a:r>
            <a:endParaRPr lang="en-US" altLang="zh-CN" sz="1200" dirty="0" smtClean="0">
              <a:latin typeface="Gill Sans MT" panose="020B0502020104020203" pitchFamily="34" charset="0"/>
            </a:endParaRPr>
          </a:p>
          <a:p>
            <a:r>
              <a:rPr lang="en-US" altLang="zh-CN" sz="1200" dirty="0" smtClean="0">
                <a:latin typeface="Gill Sans MT" panose="020B0502020104020203" pitchFamily="34" charset="0"/>
              </a:rPr>
              <a:t>from </a:t>
            </a:r>
            <a:r>
              <a:rPr lang="en-US" altLang="zh-CN" sz="1200" dirty="0" err="1">
                <a:latin typeface="Gill Sans MT" panose="020B0502020104020203" pitchFamily="34" charset="0"/>
              </a:rPr>
              <a:t>selenium.common.exceptions</a:t>
            </a:r>
            <a:r>
              <a:rPr lang="en-US" altLang="zh-CN" sz="1200" dirty="0">
                <a:latin typeface="Gill Sans MT" panose="020B0502020104020203" pitchFamily="34" charset="0"/>
              </a:rPr>
              <a:t> import </a:t>
            </a:r>
            <a:r>
              <a:rPr lang="en-US" altLang="zh-CN" sz="1200" dirty="0" err="1" smtClean="0">
                <a:latin typeface="Gill Sans MT" panose="020B0502020104020203" pitchFamily="34" charset="0"/>
              </a:rPr>
              <a:t>NoSuchElementException</a:t>
            </a:r>
            <a:endParaRPr lang="en-US" altLang="zh-CN" sz="1200" dirty="0" smtClean="0">
              <a:latin typeface="Gill Sans MT" panose="020B0502020104020203" pitchFamily="34" charset="0"/>
            </a:endParaRPr>
          </a:p>
          <a:p>
            <a:r>
              <a:rPr lang="en-US" altLang="zh-CN" sz="1200" dirty="0" smtClean="0">
                <a:latin typeface="Gill Sans MT" panose="020B0502020104020203" pitchFamily="34" charset="0"/>
              </a:rPr>
              <a:t>from </a:t>
            </a:r>
            <a:r>
              <a:rPr lang="en-US" altLang="zh-CN" sz="1200" dirty="0" err="1" smtClean="0">
                <a:latin typeface="Gill Sans MT" panose="020B0502020104020203" pitchFamily="34" charset="0"/>
              </a:rPr>
              <a:t>selenium.webdriver.common.keys</a:t>
            </a:r>
            <a:endParaRPr lang="en-US" altLang="zh-CN" sz="1200" dirty="0" smtClean="0">
              <a:latin typeface="Gill Sans MT" panose="020B0502020104020203" pitchFamily="34" charset="0"/>
            </a:endParaRPr>
          </a:p>
          <a:p>
            <a:r>
              <a:rPr lang="en-US" altLang="zh-CN" sz="1200" dirty="0" err="1">
                <a:latin typeface="Gill Sans MT" panose="020B0502020104020203" pitchFamily="34" charset="0"/>
              </a:rPr>
              <a:t>i</a:t>
            </a:r>
            <a:r>
              <a:rPr lang="en-US" altLang="zh-CN" sz="1200" dirty="0" err="1" smtClean="0">
                <a:latin typeface="Gill Sans MT" panose="020B0502020104020203" pitchFamily="34" charset="0"/>
              </a:rPr>
              <a:t>mpot</a:t>
            </a:r>
            <a:r>
              <a:rPr lang="en-US" altLang="zh-CN" sz="1200" dirty="0" smtClean="0">
                <a:latin typeface="Gill Sans MT" panose="020B0502020104020203" pitchFamily="34" charset="0"/>
              </a:rPr>
              <a:t> time</a:t>
            </a:r>
          </a:p>
          <a:p>
            <a:endParaRPr lang="en-US" altLang="zh-CN" sz="1200" dirty="0" smtClean="0">
              <a:latin typeface="Gill Sans MT" panose="020B0502020104020203" pitchFamily="34" charset="0"/>
            </a:endParaRPr>
          </a:p>
          <a:p>
            <a:r>
              <a:rPr lang="en-US" altLang="zh-CN" sz="1200" dirty="0" smtClean="0">
                <a:latin typeface="Gill Sans MT" panose="020B0502020104020203" pitchFamily="34" charset="0"/>
              </a:rPr>
              <a:t>browser </a:t>
            </a:r>
            <a:r>
              <a:rPr lang="en-US" altLang="zh-CN" sz="1200" dirty="0">
                <a:latin typeface="Gill Sans MT" panose="020B0502020104020203" pitchFamily="34" charset="0"/>
              </a:rPr>
              <a:t>= </a:t>
            </a:r>
            <a:r>
              <a:rPr lang="en-US" altLang="zh-CN" sz="1200" dirty="0" err="1">
                <a:latin typeface="Gill Sans MT" panose="020B0502020104020203" pitchFamily="34" charset="0"/>
              </a:rPr>
              <a:t>webdriver.Chrome</a:t>
            </a:r>
            <a:r>
              <a:rPr lang="en-US" altLang="zh-CN" sz="1200" dirty="0">
                <a:latin typeface="Gill Sans MT" panose="020B0502020104020203" pitchFamily="34" charset="0"/>
              </a:rPr>
              <a:t>() # Get local session of </a:t>
            </a:r>
            <a:r>
              <a:rPr lang="en-US" altLang="zh-CN" sz="1200" dirty="0" smtClean="0">
                <a:latin typeface="Gill Sans MT" panose="020B0502020104020203" pitchFamily="34" charset="0"/>
              </a:rPr>
              <a:t>Chrome</a:t>
            </a:r>
            <a:r>
              <a:rPr lang="en-US" altLang="zh-CN" sz="1200" dirty="0">
                <a:latin typeface="Gill Sans MT" panose="020B0502020104020203" pitchFamily="34" charset="0"/>
              </a:rPr>
              <a:t>	</a:t>
            </a:r>
            <a:endParaRPr lang="en-US" altLang="zh-CN" sz="1200" dirty="0" smtClean="0">
              <a:latin typeface="Gill Sans MT" panose="020B0502020104020203" pitchFamily="34" charset="0"/>
            </a:endParaRPr>
          </a:p>
          <a:p>
            <a:r>
              <a:rPr lang="en-US" altLang="zh-CN" sz="1200" dirty="0" err="1" smtClean="0">
                <a:latin typeface="Gill Sans MT" panose="020B0502020104020203" pitchFamily="34" charset="0"/>
              </a:rPr>
              <a:t>browser.get</a:t>
            </a:r>
            <a:r>
              <a:rPr lang="en-US" altLang="zh-CN" sz="1200" dirty="0">
                <a:latin typeface="Gill Sans MT" panose="020B0502020104020203" pitchFamily="34" charset="0"/>
              </a:rPr>
              <a:t>("http://www.baidu.com") # Load page	</a:t>
            </a:r>
            <a:endParaRPr lang="en-US" altLang="zh-CN" sz="1200" dirty="0" smtClean="0">
              <a:latin typeface="Gill Sans MT" panose="020B0502020104020203" pitchFamily="34" charset="0"/>
            </a:endParaRPr>
          </a:p>
          <a:p>
            <a:r>
              <a:rPr lang="en-US" altLang="zh-CN" sz="1200" dirty="0" err="1" smtClean="0">
                <a:latin typeface="Gill Sans MT" panose="020B0502020104020203" pitchFamily="34" charset="0"/>
              </a:rPr>
              <a:t>time.sleep</a:t>
            </a:r>
            <a:r>
              <a:rPr lang="en-US" altLang="zh-CN" sz="1200" dirty="0" smtClean="0">
                <a:latin typeface="Gill Sans MT" panose="020B0502020104020203" pitchFamily="34" charset="0"/>
              </a:rPr>
              <a:t>(3) </a:t>
            </a:r>
          </a:p>
          <a:p>
            <a:r>
              <a:rPr lang="en-US" altLang="zh-CN" sz="1200" dirty="0" err="1" smtClean="0">
                <a:latin typeface="Gill Sans MT" panose="020B0502020104020203" pitchFamily="34" charset="0"/>
              </a:rPr>
              <a:t>elem</a:t>
            </a:r>
            <a:r>
              <a:rPr lang="en-US" altLang="zh-CN" sz="1200" dirty="0" smtClean="0">
                <a:latin typeface="Gill Sans MT" panose="020B0502020104020203" pitchFamily="34" charset="0"/>
              </a:rPr>
              <a:t> </a:t>
            </a:r>
            <a:r>
              <a:rPr lang="en-US" altLang="zh-CN" sz="1200" dirty="0">
                <a:latin typeface="Gill Sans MT" panose="020B0502020104020203" pitchFamily="34" charset="0"/>
              </a:rPr>
              <a:t>= </a:t>
            </a:r>
            <a:r>
              <a:rPr lang="en-US" altLang="zh-CN" sz="1200" dirty="0" err="1">
                <a:latin typeface="Gill Sans MT" panose="020B0502020104020203" pitchFamily="34" charset="0"/>
              </a:rPr>
              <a:t>browser.find_element_by_id</a:t>
            </a:r>
            <a:r>
              <a:rPr lang="en-US" altLang="zh-CN" sz="1200" dirty="0">
                <a:latin typeface="Gill Sans MT" panose="020B0502020104020203" pitchFamily="34" charset="0"/>
              </a:rPr>
              <a:t>("kw") # Find the query </a:t>
            </a:r>
            <a:r>
              <a:rPr lang="en-US" altLang="zh-CN" sz="1200" dirty="0" smtClean="0">
                <a:latin typeface="Gill Sans MT" panose="020B0502020104020203" pitchFamily="34" charset="0"/>
              </a:rPr>
              <a:t>box</a:t>
            </a:r>
          </a:p>
          <a:p>
            <a:r>
              <a:rPr lang="en-US" altLang="zh-CN" sz="1200" dirty="0" err="1" smtClean="0">
                <a:latin typeface="Gill Sans MT" panose="020B0502020104020203" pitchFamily="34" charset="0"/>
              </a:rPr>
              <a:t>elem.send_keys</a:t>
            </a:r>
            <a:r>
              <a:rPr lang="en-US" altLang="zh-CN" sz="1200" dirty="0">
                <a:latin typeface="Gill Sans MT" panose="020B0502020104020203" pitchFamily="34" charset="0"/>
              </a:rPr>
              <a:t>("selenium</a:t>
            </a:r>
            <a:r>
              <a:rPr lang="en-US" altLang="zh-CN" sz="1200" dirty="0" smtClean="0">
                <a:latin typeface="Gill Sans MT" panose="020B0502020104020203" pitchFamily="34" charset="0"/>
              </a:rPr>
              <a:t>") # Input the information to the query box</a:t>
            </a:r>
          </a:p>
          <a:p>
            <a:r>
              <a:rPr lang="en-US" altLang="zh-CN" sz="1200" dirty="0" err="1" smtClean="0">
                <a:latin typeface="Gill Sans MT" panose="020B0502020104020203" pitchFamily="34" charset="0"/>
              </a:rPr>
              <a:t>browser.find_element_by_id</a:t>
            </a:r>
            <a:r>
              <a:rPr lang="en-US" altLang="zh-CN" sz="1200" dirty="0">
                <a:latin typeface="Gill Sans MT" panose="020B0502020104020203" pitchFamily="34" charset="0"/>
              </a:rPr>
              <a:t>("</a:t>
            </a:r>
            <a:r>
              <a:rPr lang="en-US" altLang="zh-CN" sz="1200" dirty="0" err="1">
                <a:latin typeface="Gill Sans MT" panose="020B0502020104020203" pitchFamily="34" charset="0"/>
              </a:rPr>
              <a:t>su</a:t>
            </a:r>
            <a:r>
              <a:rPr lang="en-US" altLang="zh-CN" sz="1200" dirty="0">
                <a:latin typeface="Gill Sans MT" panose="020B0502020104020203" pitchFamily="34" charset="0"/>
              </a:rPr>
              <a:t>").click</a:t>
            </a:r>
            <a:r>
              <a:rPr lang="en-US" altLang="zh-CN" sz="1200" dirty="0" smtClean="0">
                <a:latin typeface="Gill Sans MT" panose="020B0502020104020203" pitchFamily="34" charset="0"/>
              </a:rPr>
              <a:t>()  # Click the submit button</a:t>
            </a:r>
          </a:p>
          <a:p>
            <a:r>
              <a:rPr lang="en-US" altLang="zh-CN" sz="1200" dirty="0" err="1" smtClean="0">
                <a:latin typeface="Gill Sans MT" panose="020B0502020104020203" pitchFamily="34" charset="0"/>
              </a:rPr>
              <a:t>time.sleep</a:t>
            </a:r>
            <a:r>
              <a:rPr lang="en-US" altLang="zh-CN" sz="1200" dirty="0" smtClean="0">
                <a:latin typeface="Gill Sans MT" panose="020B0502020104020203" pitchFamily="34" charset="0"/>
              </a:rPr>
              <a:t>(3) </a:t>
            </a:r>
            <a:r>
              <a:rPr lang="en-US" altLang="zh-CN" sz="1200" dirty="0">
                <a:latin typeface="Gill Sans MT" panose="020B0502020104020203" pitchFamily="34" charset="0"/>
              </a:rPr>
              <a:t># Let the page </a:t>
            </a:r>
            <a:r>
              <a:rPr lang="en-US" altLang="zh-CN" sz="1200" dirty="0" smtClean="0">
                <a:latin typeface="Gill Sans MT" panose="020B0502020104020203" pitchFamily="34" charset="0"/>
              </a:rPr>
              <a:t>load</a:t>
            </a:r>
          </a:p>
          <a:p>
            <a:r>
              <a:rPr lang="en-US" altLang="zh-CN" sz="1200" dirty="0" smtClean="0">
                <a:latin typeface="Gill Sans MT" panose="020B0502020104020203" pitchFamily="34" charset="0"/>
              </a:rPr>
              <a:t>try</a:t>
            </a:r>
            <a:r>
              <a:rPr lang="en-US" altLang="zh-CN" sz="1200" dirty="0">
                <a:latin typeface="Gill Sans MT" panose="020B0502020104020203" pitchFamily="34" charset="0"/>
              </a:rPr>
              <a:t>:    </a:t>
            </a:r>
            <a:endParaRPr lang="en-US" altLang="zh-CN" sz="1200" dirty="0" smtClean="0">
              <a:latin typeface="Gill Sans MT" panose="020B0502020104020203" pitchFamily="34" charset="0"/>
            </a:endParaRPr>
          </a:p>
          <a:p>
            <a:r>
              <a:rPr lang="en-US" altLang="zh-CN" sz="1200" dirty="0">
                <a:latin typeface="Gill Sans MT" panose="020B0502020104020203" pitchFamily="34" charset="0"/>
              </a:rPr>
              <a:t>	# Find the element by </a:t>
            </a:r>
            <a:r>
              <a:rPr lang="en-US" altLang="zh-CN" sz="1200" dirty="0" err="1">
                <a:latin typeface="Gill Sans MT" panose="020B0502020104020203" pitchFamily="34" charset="0"/>
              </a:rPr>
              <a:t>Xpath</a:t>
            </a:r>
            <a:r>
              <a:rPr lang="en-US" altLang="zh-CN" sz="1200" dirty="0">
                <a:latin typeface="Gill Sans MT" panose="020B0502020104020203" pitchFamily="34" charset="0"/>
              </a:rPr>
              <a:t> </a:t>
            </a:r>
            <a:r>
              <a:rPr lang="en-US" altLang="zh-CN" sz="1200" dirty="0" smtClean="0">
                <a:latin typeface="Gill Sans MT" panose="020B0502020104020203" pitchFamily="34" charset="0"/>
              </a:rPr>
              <a:t>location, and we also have many different ways to locate the element</a:t>
            </a:r>
          </a:p>
          <a:p>
            <a:r>
              <a:rPr lang="en-US" altLang="zh-CN" sz="1200" dirty="0" smtClean="0">
                <a:latin typeface="Gill Sans MT" panose="020B0502020104020203" pitchFamily="34" charset="0"/>
              </a:rPr>
              <a:t>	</a:t>
            </a:r>
            <a:r>
              <a:rPr lang="en-US" altLang="zh-CN" sz="1200" dirty="0" err="1" smtClean="0">
                <a:latin typeface="Gill Sans MT" panose="020B0502020104020203" pitchFamily="34" charset="0"/>
              </a:rPr>
              <a:t>browser.find_element_by_xpath</a:t>
            </a:r>
            <a:r>
              <a:rPr lang="en-US" altLang="zh-CN" sz="1200" dirty="0">
                <a:latin typeface="Gill Sans MT" panose="020B0502020104020203" pitchFamily="34" charset="0"/>
              </a:rPr>
              <a:t>("//a[contains(@</a:t>
            </a:r>
            <a:r>
              <a:rPr lang="en-US" altLang="zh-CN" sz="1200" dirty="0" err="1">
                <a:latin typeface="Gill Sans MT" panose="020B0502020104020203" pitchFamily="34" charset="0"/>
              </a:rPr>
              <a:t>href</a:t>
            </a:r>
            <a:r>
              <a:rPr lang="en-US" altLang="zh-CN" sz="1200" dirty="0">
                <a:latin typeface="Gill Sans MT" panose="020B0502020104020203" pitchFamily="34" charset="0"/>
              </a:rPr>
              <a:t>,'http://docs.seleniumhq.org</a:t>
            </a:r>
            <a:r>
              <a:rPr lang="en-US" altLang="zh-CN" sz="1200" dirty="0" smtClean="0">
                <a:latin typeface="Gill Sans MT" panose="020B0502020104020203" pitchFamily="34" charset="0"/>
              </a:rPr>
              <a:t>')]")</a:t>
            </a:r>
          </a:p>
          <a:p>
            <a:r>
              <a:rPr lang="en-US" altLang="zh-CN" sz="1200" dirty="0" smtClean="0">
                <a:latin typeface="Gill Sans MT" panose="020B0502020104020203" pitchFamily="34" charset="0"/>
              </a:rPr>
              <a:t>except </a:t>
            </a:r>
            <a:r>
              <a:rPr lang="en-US" altLang="zh-CN" sz="1200" dirty="0" err="1">
                <a:latin typeface="Gill Sans MT" panose="020B0502020104020203" pitchFamily="34" charset="0"/>
              </a:rPr>
              <a:t>NoSuchElementException</a:t>
            </a:r>
            <a:r>
              <a:rPr lang="en-US" altLang="zh-CN" sz="1200" dirty="0">
                <a:latin typeface="Gill Sans MT" panose="020B0502020104020203" pitchFamily="34" charset="0"/>
              </a:rPr>
              <a:t>: </a:t>
            </a:r>
            <a:endParaRPr lang="en-US" altLang="zh-CN" sz="1200" dirty="0" smtClean="0">
              <a:latin typeface="Gill Sans MT" panose="020B0502020104020203" pitchFamily="34" charset="0"/>
            </a:endParaRPr>
          </a:p>
          <a:p>
            <a:r>
              <a:rPr lang="en-US" altLang="zh-CN" sz="1200" dirty="0">
                <a:latin typeface="Gill Sans MT" panose="020B0502020104020203" pitchFamily="34" charset="0"/>
              </a:rPr>
              <a:t>	</a:t>
            </a:r>
            <a:r>
              <a:rPr lang="en-US" altLang="zh-CN" sz="1200" dirty="0" smtClean="0">
                <a:latin typeface="Gill Sans MT" panose="020B0502020104020203" pitchFamily="34" charset="0"/>
              </a:rPr>
              <a:t>assert </a:t>
            </a:r>
            <a:r>
              <a:rPr lang="en-US" altLang="zh-CN" sz="1200" dirty="0">
                <a:latin typeface="Gill Sans MT" panose="020B0502020104020203" pitchFamily="34" charset="0"/>
              </a:rPr>
              <a:t>0, "can't find </a:t>
            </a:r>
            <a:r>
              <a:rPr lang="en-US" altLang="zh-CN" sz="1200" dirty="0" err="1" smtClean="0">
                <a:latin typeface="Gill Sans MT" panose="020B0502020104020203" pitchFamily="34" charset="0"/>
              </a:rPr>
              <a:t>seleniumhq</a:t>
            </a:r>
            <a:r>
              <a:rPr lang="en-US" altLang="zh-CN" sz="1200" dirty="0" smtClean="0">
                <a:latin typeface="Gill Sans MT" panose="020B0502020104020203" pitchFamily="34" charset="0"/>
              </a:rPr>
              <a:t>“</a:t>
            </a:r>
          </a:p>
          <a:p>
            <a:endParaRPr lang="en-US" altLang="zh-CN" sz="1200" dirty="0" smtClean="0">
              <a:latin typeface="Gill Sans MT" panose="020B0502020104020203" pitchFamily="34" charset="0"/>
            </a:endParaRPr>
          </a:p>
          <a:p>
            <a:r>
              <a:rPr lang="en-US" altLang="zh-CN" sz="1200" dirty="0" err="1" smtClean="0">
                <a:latin typeface="Gill Sans MT" panose="020B0502020104020203" pitchFamily="34" charset="0"/>
              </a:rPr>
              <a:t>browser.quit</a:t>
            </a:r>
            <a:r>
              <a:rPr lang="en-US" altLang="zh-CN" sz="1200" dirty="0" smtClean="0">
                <a:latin typeface="Gill Sans MT" panose="020B0502020104020203" pitchFamily="34" charset="0"/>
              </a:rPr>
              <a:t>() # Close the session of Chrome</a:t>
            </a:r>
            <a:endParaRPr lang="en-US" altLang="zh-CN" sz="1200" dirty="0">
              <a:latin typeface="Gill Sans MT" panose="020B0502020104020203" pitchFamily="34" charset="0"/>
            </a:endParaRPr>
          </a:p>
          <a:p>
            <a:r>
              <a:rPr lang="en-US" altLang="zh-CN" dirty="0" smtClean="0">
                <a:latin typeface="Gill Sans MT" panose="020B0502020104020203" pitchFamily="34" charset="0"/>
              </a:rPr>
              <a:t>-------------------------------------------------------------------------------------------------------------------------------------</a:t>
            </a:r>
          </a:p>
          <a:p>
            <a:endParaRPr lang="en-US" altLang="zh-CN" dirty="0">
              <a:latin typeface="Gill Sans MT" panose="020B0502020104020203" pitchFamily="34" charset="0"/>
            </a:endParaRPr>
          </a:p>
          <a:p>
            <a:endParaRPr lang="en-US" altLang="zh-CN" dirty="0">
              <a:latin typeface="Gill Sans MT" panose="020B0502020104020203" pitchFamily="34" charset="0"/>
            </a:endParaRPr>
          </a:p>
        </p:txBody>
      </p:sp>
      <p:sp>
        <p:nvSpPr>
          <p:cNvPr id="15" name="Text Placeholder 14"/>
          <p:cNvSpPr>
            <a:spLocks noGrp="1"/>
          </p:cNvSpPr>
          <p:nvPr>
            <p:ph type="body" sz="quarter" idx="13"/>
          </p:nvPr>
        </p:nvSpPr>
        <p:spPr/>
        <p:txBody>
          <a:bodyPr/>
          <a:lstStyle/>
          <a:p>
            <a:r>
              <a:rPr lang="en-US" altLang="zh-CN" dirty="0" smtClean="0">
                <a:latin typeface="Gill Sans MT" panose="020B0502020104020203" pitchFamily="34" charset="0"/>
              </a:rPr>
              <a:t>Simple </a:t>
            </a:r>
            <a:r>
              <a:rPr lang="en-US" altLang="zh-CN" dirty="0" smtClean="0">
                <a:latin typeface="Gill Sans MT" panose="020B0502020104020203" pitchFamily="34" charset="0"/>
              </a:rPr>
              <a:t>Case</a:t>
            </a:r>
            <a:endParaRPr lang="zh-CN" altLang="en-US" dirty="0">
              <a:latin typeface="Gill Sans MT" panose="020B0502020104020203" pitchFamily="34" charset="0"/>
            </a:endParaRPr>
          </a:p>
        </p:txBody>
      </p:sp>
    </p:spTree>
    <p:extLst>
      <p:ext uri="{BB962C8B-B14F-4D97-AF65-F5344CB8AC3E}">
        <p14:creationId xmlns:p14="http://schemas.microsoft.com/office/powerpoint/2010/main" val="31378544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14"/>
          </p:nvPr>
        </p:nvSpPr>
        <p:spPr>
          <a:xfrm>
            <a:off x="342901" y="1361017"/>
            <a:ext cx="8253413" cy="303882"/>
          </a:xfrm>
        </p:spPr>
        <p:txBody>
          <a:bodyPr/>
          <a:lstStyle/>
          <a:p>
            <a:r>
              <a:rPr lang="en-US" altLang="zh-CN" dirty="0" smtClean="0">
                <a:latin typeface="Gill Sans MT" panose="020B0502020104020203" pitchFamily="34" charset="0"/>
              </a:rPr>
              <a:t>We have successfully run a simple cases, but we still have many issue if we need to write a more complicated cases, firstly we need to know how to locate a web element.</a:t>
            </a:r>
          </a:p>
          <a:p>
            <a:endParaRPr lang="en-US" altLang="zh-CN" dirty="0">
              <a:latin typeface="Gill Sans MT" panose="020B0502020104020203" pitchFamily="34" charset="0"/>
            </a:endParaRPr>
          </a:p>
          <a:p>
            <a:pPr marL="285750" indent="-285750">
              <a:buFont typeface="Arial" panose="020B0604020202020204" pitchFamily="34" charset="0"/>
              <a:buChar char="•"/>
            </a:pPr>
            <a:r>
              <a:rPr lang="en-US" altLang="zh-CN" dirty="0" smtClean="0">
                <a:latin typeface="Gill Sans MT" panose="020B0502020104020203" pitchFamily="34" charset="0"/>
              </a:rPr>
              <a:t>Open your Chrome or Firefox, </a:t>
            </a:r>
          </a:p>
          <a:p>
            <a:r>
              <a:rPr lang="en-US" altLang="zh-CN" dirty="0" smtClean="0">
                <a:latin typeface="Gill Sans MT" panose="020B0502020104020203" pitchFamily="34" charset="0"/>
              </a:rPr>
              <a:t>right click your mouse -&gt; select </a:t>
            </a:r>
          </a:p>
          <a:p>
            <a:r>
              <a:rPr lang="en-US" altLang="zh-CN" dirty="0" smtClean="0">
                <a:latin typeface="Gill Sans MT" panose="020B0502020104020203" pitchFamily="34" charset="0"/>
              </a:rPr>
              <a:t>the “Inspect”</a:t>
            </a:r>
          </a:p>
          <a:p>
            <a:pPr marL="285750" indent="-285750">
              <a:buFont typeface="Arial" panose="020B0604020202020204" pitchFamily="34" charset="0"/>
              <a:buChar char="•"/>
            </a:pPr>
            <a:r>
              <a:rPr lang="en-US" altLang="zh-CN" dirty="0" smtClean="0">
                <a:latin typeface="Gill Sans MT" panose="020B0502020104020203" pitchFamily="34" charset="0"/>
              </a:rPr>
              <a:t>Use the Icon which on the right </a:t>
            </a:r>
          </a:p>
          <a:p>
            <a:r>
              <a:rPr lang="en-US" altLang="zh-CN" dirty="0" smtClean="0">
                <a:latin typeface="Gill Sans MT" panose="020B0502020104020203" pitchFamily="34" charset="0"/>
              </a:rPr>
              <a:t>top to select the element you need</a:t>
            </a:r>
          </a:p>
          <a:p>
            <a:pPr marL="285750" indent="-285750">
              <a:buFont typeface="Arial" panose="020B0604020202020204" pitchFamily="34" charset="0"/>
              <a:buChar char="•"/>
            </a:pPr>
            <a:r>
              <a:rPr lang="en-US" altLang="zh-CN" dirty="0" smtClean="0">
                <a:latin typeface="Gill Sans MT" panose="020B0502020104020203" pitchFamily="34" charset="0"/>
              </a:rPr>
              <a:t>Check the HTML shows on the </a:t>
            </a:r>
          </a:p>
          <a:p>
            <a:r>
              <a:rPr lang="en-US" altLang="zh-CN" dirty="0" smtClean="0">
                <a:latin typeface="Gill Sans MT" panose="020B0502020104020203" pitchFamily="34" charset="0"/>
              </a:rPr>
              <a:t>right side</a:t>
            </a:r>
          </a:p>
          <a:p>
            <a:pPr marL="285750" indent="-285750">
              <a:buFont typeface="Arial" panose="020B0604020202020204" pitchFamily="34" charset="0"/>
              <a:buChar char="•"/>
            </a:pPr>
            <a:r>
              <a:rPr lang="en-US" altLang="zh-CN" dirty="0" smtClean="0">
                <a:latin typeface="Gill Sans MT" panose="020B0502020104020203" pitchFamily="34" charset="0"/>
              </a:rPr>
              <a:t>You’ll find the element’s attributes </a:t>
            </a:r>
          </a:p>
          <a:p>
            <a:r>
              <a:rPr lang="en-US" altLang="zh-CN" dirty="0" smtClean="0">
                <a:latin typeface="Gill Sans MT" panose="020B0502020104020203" pitchFamily="34" charset="0"/>
              </a:rPr>
              <a:t>such as id, type, name, value, class…</a:t>
            </a:r>
          </a:p>
          <a:p>
            <a:pPr marL="285750" indent="-285750">
              <a:buFont typeface="Arial" panose="020B0604020202020204" pitchFamily="34" charset="0"/>
              <a:buChar char="•"/>
            </a:pPr>
            <a:endParaRPr lang="en-US" altLang="zh-CN" dirty="0">
              <a:latin typeface="Gill Sans MT" panose="020B0502020104020203" pitchFamily="34" charset="0"/>
            </a:endParaRPr>
          </a:p>
          <a:p>
            <a:endParaRPr lang="en-US" altLang="zh-CN" dirty="0">
              <a:latin typeface="Gill Sans MT" panose="020B0502020104020203" pitchFamily="34" charset="0"/>
            </a:endParaRPr>
          </a:p>
        </p:txBody>
      </p:sp>
      <p:sp>
        <p:nvSpPr>
          <p:cNvPr id="15" name="Text Placeholder 14"/>
          <p:cNvSpPr>
            <a:spLocks noGrp="1"/>
          </p:cNvSpPr>
          <p:nvPr>
            <p:ph type="body" sz="quarter" idx="13"/>
          </p:nvPr>
        </p:nvSpPr>
        <p:spPr/>
        <p:txBody>
          <a:bodyPr/>
          <a:lstStyle/>
          <a:p>
            <a:r>
              <a:rPr lang="en-US" altLang="zh-CN" dirty="0" smtClean="0">
                <a:latin typeface="Gill Sans MT" panose="020B0502020104020203" pitchFamily="34" charset="0"/>
              </a:rPr>
              <a:t>Element </a:t>
            </a:r>
            <a:r>
              <a:rPr lang="en-US" altLang="zh-CN" dirty="0" smtClean="0">
                <a:latin typeface="Gill Sans MT" panose="020B0502020104020203" pitchFamily="34" charset="0"/>
              </a:rPr>
              <a:t>Locate</a:t>
            </a:r>
            <a:endParaRPr lang="zh-CN" altLang="en-US" dirty="0">
              <a:latin typeface="Gill Sans MT" panose="020B0502020104020203" pitchFamily="34" charset="0"/>
            </a:endParaRPr>
          </a:p>
        </p:txBody>
      </p:sp>
      <p:pic>
        <p:nvPicPr>
          <p:cNvPr id="2" name="Picture 1"/>
          <p:cNvPicPr>
            <a:picLocks noChangeAspect="1"/>
          </p:cNvPicPr>
          <p:nvPr/>
        </p:nvPicPr>
        <p:blipFill>
          <a:blip r:embed="rId2"/>
          <a:stretch>
            <a:fillRect/>
          </a:stretch>
        </p:blipFill>
        <p:spPr>
          <a:xfrm>
            <a:off x="3463472" y="2103698"/>
            <a:ext cx="5404483" cy="3919107"/>
          </a:xfrm>
          <a:prstGeom prst="rect">
            <a:avLst/>
          </a:prstGeom>
        </p:spPr>
      </p:pic>
    </p:spTree>
    <p:extLst>
      <p:ext uri="{BB962C8B-B14F-4D97-AF65-F5344CB8AC3E}">
        <p14:creationId xmlns:p14="http://schemas.microsoft.com/office/powerpoint/2010/main" val="218441210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ICTUREPATH" val="E:\Harman\_8-19"/>
</p:tagLst>
</file>

<file path=ppt/theme/theme1.xml><?xml version="1.0" encoding="utf-8"?>
<a:theme xmlns:a="http://schemas.openxmlformats.org/drawingml/2006/main" name="1_Office Theme">
  <a:themeElements>
    <a:clrScheme name="HARMAN">
      <a:dk1>
        <a:sysClr val="windowText" lastClr="000000"/>
      </a:dk1>
      <a:lt1>
        <a:sysClr val="window" lastClr="FFFFFF"/>
      </a:lt1>
      <a:dk2>
        <a:srgbClr val="1F497D"/>
      </a:dk2>
      <a:lt2>
        <a:srgbClr val="8EB4E3"/>
      </a:lt2>
      <a:accent1>
        <a:srgbClr val="4F81BD"/>
      </a:accent1>
      <a:accent2>
        <a:srgbClr val="00ADEE"/>
      </a:accent2>
      <a:accent3>
        <a:srgbClr val="10253F"/>
      </a:accent3>
      <a:accent4>
        <a:srgbClr val="B7DEE8"/>
      </a:accent4>
      <a:accent5>
        <a:srgbClr val="31859C"/>
      </a:accent5>
      <a:accent6>
        <a:srgbClr val="F79646"/>
      </a:accent6>
      <a:hlink>
        <a:srgbClr val="4A865E"/>
      </a:hlink>
      <a:folHlink>
        <a:srgbClr val="8EB4E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A3807131C9E9C4D8105D0A7C9752C9A" ma:contentTypeVersion="1" ma:contentTypeDescription="Create a new document." ma:contentTypeScope="" ma:versionID="b233d75206d7f546a1d95244e52a0037">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294407C-B986-4DBE-9CB3-722BF94293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4DED5D4-E67A-4E1C-98EB-7452CFD80134}">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microsoft.com/sharepoint/v3"/>
    <ds:schemaRef ds:uri="http://schemas.openxmlformats.org/package/2006/metadata/core-properties"/>
    <ds:schemaRef ds:uri="http://schemas.microsoft.com/office/infopath/2007/PartnerControls"/>
  </ds:schemaRefs>
</ds:datastoreItem>
</file>

<file path=customXml/itemProps3.xml><?xml version="1.0" encoding="utf-8"?>
<ds:datastoreItem xmlns:ds="http://schemas.openxmlformats.org/officeDocument/2006/customXml" ds:itemID="{4B13D379-819A-4482-BC14-20F99DCE0A8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23047</TotalTime>
  <Words>1285</Words>
  <Application>Microsoft Office PowerPoint</Application>
  <PresentationFormat>On-screen Show (4:3)</PresentationFormat>
  <Paragraphs>202</Paragraphs>
  <Slides>16</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5" baseType="lpstr">
      <vt:lpstr>宋体</vt:lpstr>
      <vt:lpstr>Arial</vt:lpstr>
      <vt:lpstr>Arial Black</vt:lpstr>
      <vt:lpstr>Calibri</vt:lpstr>
      <vt:lpstr>Courier New</vt:lpstr>
      <vt:lpstr>Gill Sans MT</vt:lpstr>
      <vt:lpstr>Symbol</vt:lpstr>
      <vt:lpstr>1_Office Theme</vt:lpstr>
      <vt:lpstr>Packager Shell Object</vt:lpstr>
      <vt:lpstr> Selenium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ANALYST DAY</dc:title>
  <dc:creator>Rupesh Vetha</dc:creator>
  <cp:lastModifiedBy>Andrew Qiu</cp:lastModifiedBy>
  <cp:revision>1516</cp:revision>
  <cp:lastPrinted>2013-08-14T14:55:39Z</cp:lastPrinted>
  <dcterms:created xsi:type="dcterms:W3CDTF">2014-11-17T23:56:45Z</dcterms:created>
  <dcterms:modified xsi:type="dcterms:W3CDTF">2016-10-12T06:41:27Z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0x0101001A3807131C9E9C4D8105D0A7C9752C9A</vt:lpwstr>
  </property>
</Properties>
</file>