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5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C0B-DC47-49EE-A642-3495C8F5FC5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D3F-8D0A-4181-9D9E-B5A504994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C0B-DC47-49EE-A642-3495C8F5FC5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D3F-8D0A-4181-9D9E-B5A504994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0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C0B-DC47-49EE-A642-3495C8F5FC5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D3F-8D0A-4181-9D9E-B5A504994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C0B-DC47-49EE-A642-3495C8F5FC5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D3F-8D0A-4181-9D9E-B5A504994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7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C0B-DC47-49EE-A642-3495C8F5FC5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D3F-8D0A-4181-9D9E-B5A504994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39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C0B-DC47-49EE-A642-3495C8F5FC5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D3F-8D0A-4181-9D9E-B5A504994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6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C0B-DC47-49EE-A642-3495C8F5FC5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D3F-8D0A-4181-9D9E-B5A504994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05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C0B-DC47-49EE-A642-3495C8F5FC5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D3F-8D0A-4181-9D9E-B5A504994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C0B-DC47-49EE-A642-3495C8F5FC5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D3F-8D0A-4181-9D9E-B5A504994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C0B-DC47-49EE-A642-3495C8F5FC5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D3F-8D0A-4181-9D9E-B5A504994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4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C0B-DC47-49EE-A642-3495C8F5FC5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1D3F-8D0A-4181-9D9E-B5A504994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00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A0C0B-DC47-49EE-A642-3495C8F5FC5F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1D3F-8D0A-4181-9D9E-B5A504994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0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5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4.wdp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3" y="0"/>
            <a:ext cx="1194507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72698" y="857250"/>
            <a:ext cx="155257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MCP3008 </a:t>
            </a:r>
            <a:r>
              <a:rPr lang="en-US" altLang="ko-KR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Vcc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72698" y="1371957"/>
            <a:ext cx="155257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MCP3008 GND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2697" y="2630388"/>
            <a:ext cx="155257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LED 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Bar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시그널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8122" y="2087463"/>
            <a:ext cx="18202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릴레이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 (Pump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시그널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8122" y="2392263"/>
            <a:ext cx="18202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릴레이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(Fan-In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시그널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8122" y="2697063"/>
            <a:ext cx="18202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릴레이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 (Fan-Out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시그널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72697" y="2935188"/>
            <a:ext cx="155257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온습도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센서 시그널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8121" y="1094958"/>
            <a:ext cx="14287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I2C-LCD (SDA)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48121" y="1399758"/>
            <a:ext cx="14287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I2C-LCD (SCL)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48121" y="3075979"/>
            <a:ext cx="14287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MCP3008 (CLK)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48121" y="3380779"/>
            <a:ext cx="14287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MCP3008 (</a:t>
            </a:r>
            <a:r>
              <a:rPr lang="en-US" altLang="ko-KR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Dout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48121" y="3685579"/>
            <a:ext cx="14287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MCP3008 (Din)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63197" y="3657778"/>
            <a:ext cx="136207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MCP3008 (CS/SHDN)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019" y="187325"/>
            <a:ext cx="288557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b="1" dirty="0" smtClean="0"/>
              <a:t>Raspberry Pi 4 </a:t>
            </a:r>
            <a:r>
              <a:rPr lang="ko-KR" altLang="en-US" b="1" dirty="0" smtClean="0"/>
              <a:t>핀 배치</a:t>
            </a:r>
            <a:r>
              <a:rPr lang="ko-KR" altLang="en-US" b="1" dirty="0"/>
              <a:t>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72697" y="3380780"/>
            <a:ext cx="155257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토양 수분 센서 시그널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9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ikidocs.net/images/page/30781/02_%E1%84%87%E1%85%B3%E1%84%85%E1%85%A6%E1%84%83%E1%85%B3%E1%84%87%E1%85%A9%E1%84%83%E1%85%B3%E1%84%8B%E1%85%B4_%E1%84%80%E1%85%AE%E1%84%89%E1%85%A5%E1%86%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87325"/>
            <a:ext cx="4331680" cy="655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178461" y="925974"/>
            <a:ext cx="721094" cy="1562582"/>
          </a:xfrm>
          <a:prstGeom prst="roundRect">
            <a:avLst/>
          </a:prstGeom>
          <a:solidFill>
            <a:schemeClr val="tx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 smtClean="0"/>
              <a:t>MCP-3008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899555" y="1041721"/>
            <a:ext cx="1281326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899555" y="1240420"/>
            <a:ext cx="1281326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899555" y="1439119"/>
            <a:ext cx="1489670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899555" y="2384384"/>
            <a:ext cx="1489670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899555" y="1614668"/>
            <a:ext cx="1975807" cy="578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899554" y="1805651"/>
            <a:ext cx="2184152" cy="7719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899554" y="2010134"/>
            <a:ext cx="2357773" cy="772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899553" y="2214618"/>
            <a:ext cx="2519819" cy="386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1921397" y="1041721"/>
            <a:ext cx="22570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1921396" y="1240420"/>
            <a:ext cx="22570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1921395" y="1439119"/>
            <a:ext cx="22570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5117" y="963421"/>
            <a:ext cx="142875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Ch0 : 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수위 센서</a:t>
            </a:r>
            <a:endParaRPr lang="en-US" altLang="ko-KR" sz="1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Ch1 : 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조도 센서</a:t>
            </a:r>
            <a:endParaRPr lang="en-US" altLang="ko-KR" sz="1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Ch2 : 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토양 수분 센서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180881" y="513262"/>
            <a:ext cx="1932972" cy="3374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6389225" y="690210"/>
            <a:ext cx="1724628" cy="16055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113854" y="195823"/>
            <a:ext cx="1562582" cy="654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라즈베리파이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단자</a:t>
            </a:r>
            <a:endParaRPr lang="en-US" altLang="ko-KR" sz="1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Vcc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(+5V)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GND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25474" y="925974"/>
            <a:ext cx="1086091" cy="1564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V_DD : </a:t>
            </a:r>
            <a:r>
              <a:rPr lang="en-US" altLang="ko-KR" sz="105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Vcc</a:t>
            </a:r>
            <a:endParaRPr lang="en-US" altLang="ko-KR" sz="105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V_REF : </a:t>
            </a:r>
            <a:r>
              <a:rPr lang="en-US" altLang="ko-KR" sz="105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Vcc</a:t>
            </a:r>
            <a:endParaRPr lang="en-US" altLang="ko-KR" sz="105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AGND : GND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CLK : SCLK</a:t>
            </a:r>
          </a:p>
          <a:p>
            <a:pPr>
              <a:spcBef>
                <a:spcPts val="200"/>
              </a:spcBef>
            </a:pP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D_OUT : MISO</a:t>
            </a:r>
          </a:p>
          <a:p>
            <a:pPr>
              <a:spcBef>
                <a:spcPts val="200"/>
              </a:spcBef>
            </a:pP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D_IN : MOSI</a:t>
            </a:r>
          </a:p>
          <a:p>
            <a:pPr>
              <a:spcBef>
                <a:spcPts val="200"/>
              </a:spcBef>
            </a:pP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CS/SHDN : CE0</a:t>
            </a:r>
          </a:p>
          <a:p>
            <a:pPr>
              <a:spcBef>
                <a:spcPts val="200"/>
              </a:spcBef>
            </a:pPr>
            <a:r>
              <a:rPr lang="en-US" altLang="ko-KR" sz="10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DGND : GND</a:t>
            </a:r>
          </a:p>
        </p:txBody>
      </p:sp>
      <p:cxnSp>
        <p:nvCxnSpPr>
          <p:cNvPr id="44" name="꺾인 연결선 43"/>
          <p:cNvCxnSpPr>
            <a:stCxn id="31" idx="2"/>
          </p:cNvCxnSpPr>
          <p:nvPr/>
        </p:nvCxnSpPr>
        <p:spPr>
          <a:xfrm rot="16200000" flipH="1">
            <a:off x="3132534" y="-455622"/>
            <a:ext cx="1075309" cy="5021389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>
            <a:off x="1412113" y="1517417"/>
            <a:ext cx="4965538" cy="1665621"/>
          </a:xfrm>
          <a:prstGeom prst="bentConnector3">
            <a:avLst>
              <a:gd name="adj1" fmla="val 117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28019" y="187325"/>
            <a:ext cx="1909823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b="1" dirty="0" smtClean="0"/>
              <a:t>Bread Board #1 </a:t>
            </a:r>
            <a:r>
              <a:rPr lang="ko-KR" altLang="en-US" b="1" dirty="0" smtClean="0"/>
              <a:t>배치도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525474" y="3706681"/>
            <a:ext cx="25213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LED Bar : GPIO 23 (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전원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시그널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0" name="직선 화살표 연결선 69"/>
          <p:cNvCxnSpPr>
            <a:endCxn id="69" idx="1"/>
          </p:cNvCxnSpPr>
          <p:nvPr/>
        </p:nvCxnSpPr>
        <p:spPr>
          <a:xfrm>
            <a:off x="6349678" y="3744566"/>
            <a:ext cx="1175796" cy="100615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꺾인 연결선 1032"/>
          <p:cNvCxnSpPr/>
          <p:nvPr/>
        </p:nvCxnSpPr>
        <p:spPr>
          <a:xfrm>
            <a:off x="5602147" y="2592727"/>
            <a:ext cx="578734" cy="196771"/>
          </a:xfrm>
          <a:prstGeom prst="bentConnector3">
            <a:avLst>
              <a:gd name="adj1" fmla="val 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>
            <a:off x="5602147" y="2789496"/>
            <a:ext cx="1273215" cy="196772"/>
          </a:xfrm>
          <a:prstGeom prst="bentConnector3">
            <a:avLst>
              <a:gd name="adj1" fmla="val 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/>
          <p:nvPr/>
        </p:nvCxnSpPr>
        <p:spPr>
          <a:xfrm>
            <a:off x="5798917" y="3174221"/>
            <a:ext cx="578734" cy="196771"/>
          </a:xfrm>
          <a:prstGeom prst="bentConnector3">
            <a:avLst>
              <a:gd name="adj1" fmla="val 0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endCxn id="90" idx="2"/>
          </p:cNvCxnSpPr>
          <p:nvPr/>
        </p:nvCxnSpPr>
        <p:spPr>
          <a:xfrm>
            <a:off x="5798917" y="3372886"/>
            <a:ext cx="1862045" cy="173049"/>
          </a:xfrm>
          <a:prstGeom prst="bentConnector4">
            <a:avLst>
              <a:gd name="adj1" fmla="val 29954"/>
              <a:gd name="adj2" fmla="val 232101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그림 10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278" y="2565719"/>
            <a:ext cx="1470547" cy="1103668"/>
          </a:xfrm>
          <a:prstGeom prst="rect">
            <a:avLst/>
          </a:prstGeom>
        </p:spPr>
      </p:pic>
      <p:pic>
        <p:nvPicPr>
          <p:cNvPr id="1036" name="Picture 4" descr="MCP3008 - Mixed Signal - Successive Approximation Register (SAR) A/D  Converter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149" y="1230774"/>
            <a:ext cx="1111914" cy="74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6" descr="아두이노 수위센서 - 3DE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411" y="2332133"/>
            <a:ext cx="1561855" cy="15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2" descr="G마켓 - 아두이노 CDS 조도 센서 모듈 HS-CDSM-I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89" y="3460034"/>
            <a:ext cx="953946" cy="9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그림 10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487" y="4380791"/>
            <a:ext cx="1237913" cy="1184579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6914428" y="2838049"/>
            <a:ext cx="149306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토양 수분 센서</a:t>
            </a:r>
            <a:endParaRPr lang="en-US" altLang="ko-KR" sz="1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1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Vcc</a:t>
            </a: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DC 5V 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어댑터</a:t>
            </a:r>
            <a:endParaRPr lang="en-US" altLang="ko-KR" sz="1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릴레이 채널에서 할당</a:t>
            </a: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GND : DC 5V 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어댑터</a:t>
            </a:r>
            <a:endParaRPr lang="en-US" altLang="ko-KR" sz="1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9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ikidocs.net/images/page/30781/02_%E1%84%87%E1%85%B3%E1%84%85%E1%85%A6%E1%84%83%E1%85%B3%E1%84%87%E1%85%A9%E1%84%83%E1%85%B3%E1%84%8B%E1%85%B4_%E1%84%80%E1%85%AE%E1%84%89%E1%85%A5%E1%86%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87325"/>
            <a:ext cx="4331680" cy="655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/>
          <p:cNvCxnSpPr/>
          <p:nvPr/>
        </p:nvCxnSpPr>
        <p:spPr>
          <a:xfrm flipV="1">
            <a:off x="6157732" y="504764"/>
            <a:ext cx="1932972" cy="3374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6366076" y="681712"/>
            <a:ext cx="1724628" cy="16055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90705" y="187325"/>
            <a:ext cx="15162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DC 5V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어댑터</a:t>
            </a:r>
            <a:endParaRPr lang="en-US" altLang="ko-KR" sz="1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Vcc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(+5V)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GND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1671" y="1159701"/>
            <a:ext cx="2966877" cy="2966877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6157732" y="1037539"/>
            <a:ext cx="1539433" cy="9648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157732" y="1215195"/>
            <a:ext cx="2048719" cy="7756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157732" y="1410472"/>
            <a:ext cx="2581154" cy="5803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157731" y="1602200"/>
            <a:ext cx="3089902" cy="3841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878548" y="719679"/>
            <a:ext cx="18172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DC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워터펌프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Vcc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78548" y="1139348"/>
            <a:ext cx="18172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DC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팬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(Fan-In) </a:t>
            </a:r>
            <a:r>
              <a:rPr lang="en-US" altLang="ko-KR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Vcc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878547" y="1557786"/>
            <a:ext cx="19276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DC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팬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(Fan-Out) </a:t>
            </a:r>
            <a:r>
              <a:rPr lang="en-US" altLang="ko-KR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Vcc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3" name="직선 화살표 연결선 42"/>
          <p:cNvCxnSpPr>
            <a:endCxn id="28" idx="1"/>
          </p:cNvCxnSpPr>
          <p:nvPr/>
        </p:nvCxnSpPr>
        <p:spPr>
          <a:xfrm flipV="1">
            <a:off x="7523544" y="858179"/>
            <a:ext cx="2355004" cy="1144241"/>
          </a:xfrm>
          <a:prstGeom prst="straightConnector1">
            <a:avLst/>
          </a:prstGeom>
          <a:ln w="25400">
            <a:solidFill>
              <a:srgbClr val="A959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35" idx="1"/>
          </p:cNvCxnSpPr>
          <p:nvPr/>
        </p:nvCxnSpPr>
        <p:spPr>
          <a:xfrm flipV="1">
            <a:off x="8021256" y="1277848"/>
            <a:ext cx="1857292" cy="712998"/>
          </a:xfrm>
          <a:prstGeom prst="straightConnector1">
            <a:avLst/>
          </a:prstGeom>
          <a:ln w="25400">
            <a:solidFill>
              <a:srgbClr val="A959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2" idx="1"/>
          </p:cNvCxnSpPr>
          <p:nvPr/>
        </p:nvCxnSpPr>
        <p:spPr>
          <a:xfrm flipV="1">
            <a:off x="8581996" y="1696286"/>
            <a:ext cx="1296551" cy="282972"/>
          </a:xfrm>
          <a:prstGeom prst="straightConnector1">
            <a:avLst/>
          </a:prstGeom>
          <a:ln w="25400">
            <a:solidFill>
              <a:srgbClr val="A959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878548" y="3522411"/>
            <a:ext cx="18172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DC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워터펌프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GPIO 17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78548" y="3942080"/>
            <a:ext cx="18172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DC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팬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(Fan-In) : GPIO 27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78547" y="4360518"/>
            <a:ext cx="19276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DC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팬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(Fan-Out) : GPIO 22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9" name="직선 화살표 연결선 48"/>
          <p:cNvCxnSpPr>
            <a:endCxn id="46" idx="1"/>
          </p:cNvCxnSpPr>
          <p:nvPr/>
        </p:nvCxnSpPr>
        <p:spPr>
          <a:xfrm>
            <a:off x="9080341" y="3366507"/>
            <a:ext cx="798207" cy="2944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8" idx="1"/>
          </p:cNvCxnSpPr>
          <p:nvPr/>
        </p:nvCxnSpPr>
        <p:spPr>
          <a:xfrm>
            <a:off x="9247633" y="3355386"/>
            <a:ext cx="630914" cy="1143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47" idx="1"/>
          </p:cNvCxnSpPr>
          <p:nvPr/>
        </p:nvCxnSpPr>
        <p:spPr>
          <a:xfrm>
            <a:off x="9168540" y="3345740"/>
            <a:ext cx="710008" cy="7348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6157732" y="3370363"/>
            <a:ext cx="3252486" cy="3819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330448" y="3381938"/>
            <a:ext cx="2593633" cy="36814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8019" y="187325"/>
            <a:ext cx="1909823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b="1" dirty="0" smtClean="0"/>
              <a:t>Bread Board #2</a:t>
            </a:r>
            <a:r>
              <a:rPr lang="ko-KR" altLang="en-US" b="1" dirty="0" smtClean="0"/>
              <a:t>배치도</a:t>
            </a:r>
            <a:endParaRPr lang="ko-KR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031888" y="4428100"/>
            <a:ext cx="25213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온습도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센서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GPIO 24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3" name="직선 화살표 연결선 62"/>
          <p:cNvCxnSpPr>
            <a:endCxn id="62" idx="1"/>
          </p:cNvCxnSpPr>
          <p:nvPr/>
        </p:nvCxnSpPr>
        <p:spPr>
          <a:xfrm>
            <a:off x="6157732" y="4130141"/>
            <a:ext cx="874156" cy="4364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62" idx="0"/>
          </p:cNvCxnSpPr>
          <p:nvPr/>
        </p:nvCxnSpPr>
        <p:spPr>
          <a:xfrm>
            <a:off x="6366076" y="4146717"/>
            <a:ext cx="1926488" cy="28138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041739" y="5963320"/>
            <a:ext cx="25213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I2C-LCD 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모듈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6167583" y="5674172"/>
            <a:ext cx="874156" cy="4364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6375927" y="5690748"/>
            <a:ext cx="1926488" cy="28138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878547" y="4783127"/>
            <a:ext cx="19276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토양 수분 센서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GPIO 25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1" name="직선 화살표 연결선 70"/>
          <p:cNvCxnSpPr>
            <a:endCxn id="70" idx="1"/>
          </p:cNvCxnSpPr>
          <p:nvPr/>
        </p:nvCxnSpPr>
        <p:spPr>
          <a:xfrm>
            <a:off x="9329195" y="3345084"/>
            <a:ext cx="549352" cy="15765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878546" y="1976224"/>
            <a:ext cx="19276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토양 수분 센서</a:t>
            </a:r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Vcc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5" name="직선 화살표 연결선 74"/>
          <p:cNvCxnSpPr>
            <a:endCxn id="74" idx="1"/>
          </p:cNvCxnSpPr>
          <p:nvPr/>
        </p:nvCxnSpPr>
        <p:spPr>
          <a:xfrm>
            <a:off x="9080341" y="2000020"/>
            <a:ext cx="798205" cy="114704"/>
          </a:xfrm>
          <a:prstGeom prst="straightConnector1">
            <a:avLst/>
          </a:prstGeom>
          <a:ln w="25400">
            <a:solidFill>
              <a:srgbClr val="A959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아두이노용 DHT11 디지털 온습도 센서 모듈 / DHT11 Digital Temperature Humidity Sensor  Module for Arduino : 온/습도 센서 &amp;gt; 아두이노 호환 센서 &amp;gt; 아두이노(Arduino) &amp;gt; MCU보드/제어모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542" y="3459027"/>
            <a:ext cx="1025665" cy="102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2C LCD로 문자 출력하기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108" y="4729622"/>
            <a:ext cx="1245168" cy="11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6" descr="아두이노 수위센서 - 3DEMP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964" y="4871457"/>
            <a:ext cx="1084392" cy="105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가치창조기술 온라인 쇼핑몰에 오신 것을 환영합니다! ###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250" y="2253223"/>
            <a:ext cx="1442117" cy="144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아두이노 워터펌프 모터 WATER PUMP III / 인투피온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051" y="2406685"/>
            <a:ext cx="1469620" cy="146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90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207</Words>
  <Application>Microsoft Office PowerPoint</Application>
  <PresentationFormat>와이드스크린</PresentationFormat>
  <Paragraphs>50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23</cp:revision>
  <dcterms:created xsi:type="dcterms:W3CDTF">2021-08-05T08:02:23Z</dcterms:created>
  <dcterms:modified xsi:type="dcterms:W3CDTF">2021-08-06T07:02:10Z</dcterms:modified>
</cp:coreProperties>
</file>