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A671B2-D9F4-44F7-BEB8-2536D4DC181C}" type="doc">
      <dgm:prSet loTypeId="urn:microsoft.com/office/officeart/2005/8/layout/bProcess2" loCatId="process" qsTypeId="urn:microsoft.com/office/officeart/2005/8/quickstyle/simple1" qsCatId="simple" csTypeId="urn:microsoft.com/office/officeart/2005/8/colors/colorful5" csCatId="colorful"/>
      <dgm:spPr/>
      <dgm:t>
        <a:bodyPr/>
        <a:lstStyle/>
        <a:p>
          <a:endParaRPr lang="en-IN"/>
        </a:p>
      </dgm:t>
    </dgm:pt>
    <dgm:pt modelId="{F97B8761-E781-4F63-9D6B-2BBAC7FBA810}">
      <dgm:prSet custT="1"/>
      <dgm:spPr/>
      <dgm:t>
        <a:bodyPr/>
        <a:lstStyle/>
        <a:p>
          <a:pPr rtl="0"/>
          <a:r>
            <a:rPr lang="en-IN" sz="1600" b="1" dirty="0" smtClean="0"/>
            <a:t>Reading and </a:t>
          </a:r>
          <a:r>
            <a:rPr lang="en-IN" sz="1400" b="1" dirty="0" smtClean="0"/>
            <a:t>Understanding </a:t>
          </a:r>
          <a:r>
            <a:rPr lang="en-IN" sz="1600" b="1" dirty="0" smtClean="0"/>
            <a:t>Data</a:t>
          </a:r>
          <a:endParaRPr lang="en-IN" sz="1600" dirty="0"/>
        </a:p>
      </dgm:t>
    </dgm:pt>
    <dgm:pt modelId="{BD90BF96-3620-43A4-8A72-A03D15E559B0}" type="parTrans" cxnId="{389E9164-2364-4E35-8E8B-B545CFC725B3}">
      <dgm:prSet/>
      <dgm:spPr/>
      <dgm:t>
        <a:bodyPr/>
        <a:lstStyle/>
        <a:p>
          <a:endParaRPr lang="en-IN" sz="2000"/>
        </a:p>
      </dgm:t>
    </dgm:pt>
    <dgm:pt modelId="{3D4EAE15-94D9-469F-82DE-DB743C99D2DF}" type="sibTrans" cxnId="{389E9164-2364-4E35-8E8B-B545CFC725B3}">
      <dgm:prSet/>
      <dgm:spPr/>
      <dgm:t>
        <a:bodyPr/>
        <a:lstStyle/>
        <a:p>
          <a:endParaRPr lang="en-IN" sz="2000"/>
        </a:p>
      </dgm:t>
    </dgm:pt>
    <dgm:pt modelId="{4B9E7E20-7051-4C4F-84E2-0A09620E9C38}">
      <dgm:prSet custT="1"/>
      <dgm:spPr/>
      <dgm:t>
        <a:bodyPr/>
        <a:lstStyle/>
        <a:p>
          <a:pPr rtl="0"/>
          <a:r>
            <a:rPr lang="en-IN" sz="1200" b="1" smtClean="0"/>
            <a:t>Data Cleaning</a:t>
          </a:r>
          <a:r>
            <a:rPr lang="en-IN" sz="1200" smtClean="0"/>
            <a:t> </a:t>
          </a:r>
          <a:endParaRPr lang="en-IN" sz="1200"/>
        </a:p>
      </dgm:t>
    </dgm:pt>
    <dgm:pt modelId="{5160B98E-65A6-416F-92E1-083C60F39E19}" type="parTrans" cxnId="{2DA5412C-CF49-4A12-9855-690D1EE25162}">
      <dgm:prSet/>
      <dgm:spPr/>
      <dgm:t>
        <a:bodyPr/>
        <a:lstStyle/>
        <a:p>
          <a:endParaRPr lang="en-IN" sz="2000"/>
        </a:p>
      </dgm:t>
    </dgm:pt>
    <dgm:pt modelId="{38C4952E-5AAD-4101-88F2-EECA29E2600C}" type="sibTrans" cxnId="{2DA5412C-CF49-4A12-9855-690D1EE25162}">
      <dgm:prSet/>
      <dgm:spPr/>
      <dgm:t>
        <a:bodyPr/>
        <a:lstStyle/>
        <a:p>
          <a:endParaRPr lang="en-IN" sz="2000"/>
        </a:p>
      </dgm:t>
    </dgm:pt>
    <dgm:pt modelId="{1EB55E52-2374-4A58-833C-58611B6B44CC}">
      <dgm:prSet custT="1"/>
      <dgm:spPr/>
      <dgm:t>
        <a:bodyPr/>
        <a:lstStyle/>
        <a:p>
          <a:pPr rtl="0"/>
          <a:r>
            <a:rPr lang="en-IN" sz="1200" b="1" smtClean="0"/>
            <a:t>Data Analysis (Univariate and Bivariate analysis)</a:t>
          </a:r>
          <a:endParaRPr lang="en-IN" sz="1200"/>
        </a:p>
      </dgm:t>
    </dgm:pt>
    <dgm:pt modelId="{7672740E-7C32-4EF9-B5C1-47F2C50933D9}" type="parTrans" cxnId="{12AC72BD-7A0E-4E82-9788-D5411AAD47EC}">
      <dgm:prSet/>
      <dgm:spPr/>
      <dgm:t>
        <a:bodyPr/>
        <a:lstStyle/>
        <a:p>
          <a:endParaRPr lang="en-IN" sz="2000"/>
        </a:p>
      </dgm:t>
    </dgm:pt>
    <dgm:pt modelId="{19F6834F-AF99-44F3-B48E-B001F2D643B0}" type="sibTrans" cxnId="{12AC72BD-7A0E-4E82-9788-D5411AAD47EC}">
      <dgm:prSet/>
      <dgm:spPr/>
      <dgm:t>
        <a:bodyPr/>
        <a:lstStyle/>
        <a:p>
          <a:endParaRPr lang="en-IN" sz="2000"/>
        </a:p>
      </dgm:t>
    </dgm:pt>
    <dgm:pt modelId="{92B754E1-8A38-488A-A3EA-DEECAD2BA260}">
      <dgm:prSet custT="1"/>
      <dgm:spPr/>
      <dgm:t>
        <a:bodyPr/>
        <a:lstStyle/>
        <a:p>
          <a:pPr rtl="0"/>
          <a:r>
            <a:rPr lang="en-IN" sz="1200" b="1" smtClean="0"/>
            <a:t>Creating Dummy Variables </a:t>
          </a:r>
          <a:endParaRPr lang="en-IN" sz="1200"/>
        </a:p>
      </dgm:t>
    </dgm:pt>
    <dgm:pt modelId="{6452386C-811A-4CB2-A219-5DD7A668F602}" type="parTrans" cxnId="{271A0DD5-1D29-4FE5-B6C0-FC4ED3DD184E}">
      <dgm:prSet/>
      <dgm:spPr/>
      <dgm:t>
        <a:bodyPr/>
        <a:lstStyle/>
        <a:p>
          <a:endParaRPr lang="en-IN" sz="2000"/>
        </a:p>
      </dgm:t>
    </dgm:pt>
    <dgm:pt modelId="{0EA95E3A-1E6C-4F4D-86C7-DECE4D2C7A64}" type="sibTrans" cxnId="{271A0DD5-1D29-4FE5-B6C0-FC4ED3DD184E}">
      <dgm:prSet/>
      <dgm:spPr/>
      <dgm:t>
        <a:bodyPr/>
        <a:lstStyle/>
        <a:p>
          <a:endParaRPr lang="en-IN" sz="2000"/>
        </a:p>
      </dgm:t>
    </dgm:pt>
    <dgm:pt modelId="{3A7C394B-41DD-4268-B77B-0253E37D15C2}">
      <dgm:prSet custT="1"/>
      <dgm:spPr/>
      <dgm:t>
        <a:bodyPr/>
        <a:lstStyle/>
        <a:p>
          <a:pPr rtl="0"/>
          <a:r>
            <a:rPr lang="en-IN" sz="1200" b="1" smtClean="0"/>
            <a:t>Test Train Split</a:t>
          </a:r>
          <a:r>
            <a:rPr lang="en-IN" sz="1200" smtClean="0"/>
            <a:t> </a:t>
          </a:r>
          <a:endParaRPr lang="en-IN" sz="1200"/>
        </a:p>
      </dgm:t>
    </dgm:pt>
    <dgm:pt modelId="{37A5E0FF-DF1E-4BFB-B132-F46644403572}" type="parTrans" cxnId="{B0A2A52B-25AF-4A4B-AB97-42CEADC193B3}">
      <dgm:prSet/>
      <dgm:spPr/>
      <dgm:t>
        <a:bodyPr/>
        <a:lstStyle/>
        <a:p>
          <a:endParaRPr lang="en-IN" sz="2000"/>
        </a:p>
      </dgm:t>
    </dgm:pt>
    <dgm:pt modelId="{499BBD32-E7EC-4733-A5E8-626363DF51A3}" type="sibTrans" cxnId="{B0A2A52B-25AF-4A4B-AB97-42CEADC193B3}">
      <dgm:prSet/>
      <dgm:spPr/>
      <dgm:t>
        <a:bodyPr/>
        <a:lstStyle/>
        <a:p>
          <a:endParaRPr lang="en-IN" sz="2000"/>
        </a:p>
      </dgm:t>
    </dgm:pt>
    <dgm:pt modelId="{6F2C9812-BC77-4AA9-BAC0-B9AD752D1370}">
      <dgm:prSet custT="1"/>
      <dgm:spPr/>
      <dgm:t>
        <a:bodyPr/>
        <a:lstStyle/>
        <a:p>
          <a:pPr rtl="0"/>
          <a:r>
            <a:rPr lang="en-IN" sz="1200" b="1" smtClean="0"/>
            <a:t>Feature Rescaling </a:t>
          </a:r>
          <a:endParaRPr lang="en-IN" sz="1200"/>
        </a:p>
      </dgm:t>
    </dgm:pt>
    <dgm:pt modelId="{73FF41BC-7BC5-4395-8CCC-5D3FADB3A8C4}" type="parTrans" cxnId="{CA8494C6-DBBA-4528-86B4-344C3511A8F6}">
      <dgm:prSet/>
      <dgm:spPr/>
      <dgm:t>
        <a:bodyPr/>
        <a:lstStyle/>
        <a:p>
          <a:endParaRPr lang="en-IN" sz="2000"/>
        </a:p>
      </dgm:t>
    </dgm:pt>
    <dgm:pt modelId="{8AAB652E-E351-4BDA-9D76-382509D54F33}" type="sibTrans" cxnId="{CA8494C6-DBBA-4528-86B4-344C3511A8F6}">
      <dgm:prSet/>
      <dgm:spPr/>
      <dgm:t>
        <a:bodyPr/>
        <a:lstStyle/>
        <a:p>
          <a:endParaRPr lang="en-IN" sz="2000"/>
        </a:p>
      </dgm:t>
    </dgm:pt>
    <dgm:pt modelId="{A1A362A4-2740-460B-BA62-7E53B460D94D}">
      <dgm:prSet custT="1"/>
      <dgm:spPr/>
      <dgm:t>
        <a:bodyPr/>
        <a:lstStyle/>
        <a:p>
          <a:pPr rtl="0"/>
          <a:r>
            <a:rPr lang="en-IN" sz="1200" b="1" smtClean="0"/>
            <a:t>Recursive Feature Elimination</a:t>
          </a:r>
          <a:r>
            <a:rPr lang="en-IN" sz="1200" smtClean="0"/>
            <a:t> </a:t>
          </a:r>
          <a:endParaRPr lang="en-IN" sz="1200"/>
        </a:p>
      </dgm:t>
    </dgm:pt>
    <dgm:pt modelId="{AFC38E51-F0E0-491B-87E5-FE64C8890F02}" type="parTrans" cxnId="{7F98D8D8-D27D-41B4-86C2-A15EEF96C089}">
      <dgm:prSet/>
      <dgm:spPr/>
      <dgm:t>
        <a:bodyPr/>
        <a:lstStyle/>
        <a:p>
          <a:endParaRPr lang="en-IN" sz="2000"/>
        </a:p>
      </dgm:t>
    </dgm:pt>
    <dgm:pt modelId="{C546E097-C490-47C5-8929-C0044A4BDD98}" type="sibTrans" cxnId="{7F98D8D8-D27D-41B4-86C2-A15EEF96C089}">
      <dgm:prSet/>
      <dgm:spPr/>
      <dgm:t>
        <a:bodyPr/>
        <a:lstStyle/>
        <a:p>
          <a:endParaRPr lang="en-IN" sz="2000"/>
        </a:p>
      </dgm:t>
    </dgm:pt>
    <dgm:pt modelId="{382C69B8-FE53-4523-AC91-A4881421AFB6}">
      <dgm:prSet custT="1"/>
      <dgm:spPr/>
      <dgm:t>
        <a:bodyPr/>
        <a:lstStyle/>
        <a:p>
          <a:pPr rtl="0"/>
          <a:r>
            <a:rPr lang="en-IN" sz="1200" b="1" smtClean="0"/>
            <a:t>Logistic Regression</a:t>
          </a:r>
          <a:endParaRPr lang="en-IN" sz="1200"/>
        </a:p>
      </dgm:t>
    </dgm:pt>
    <dgm:pt modelId="{D8A96099-9335-485A-95C1-B54B564444B8}" type="parTrans" cxnId="{4100A49C-794D-4841-85F7-DCB802E3B064}">
      <dgm:prSet/>
      <dgm:spPr/>
      <dgm:t>
        <a:bodyPr/>
        <a:lstStyle/>
        <a:p>
          <a:endParaRPr lang="en-IN" sz="2000"/>
        </a:p>
      </dgm:t>
    </dgm:pt>
    <dgm:pt modelId="{E74FF407-18E5-41D9-BBDC-7774DCF5FC11}" type="sibTrans" cxnId="{4100A49C-794D-4841-85F7-DCB802E3B064}">
      <dgm:prSet/>
      <dgm:spPr/>
      <dgm:t>
        <a:bodyPr/>
        <a:lstStyle/>
        <a:p>
          <a:endParaRPr lang="en-IN" sz="2000"/>
        </a:p>
      </dgm:t>
    </dgm:pt>
    <dgm:pt modelId="{FDA555C8-9E07-4BAB-B2B1-F87022DBB640}">
      <dgm:prSet custT="1"/>
      <dgm:spPr/>
      <dgm:t>
        <a:bodyPr/>
        <a:lstStyle/>
        <a:p>
          <a:pPr rtl="0"/>
          <a:r>
            <a:rPr lang="en-IN" sz="1200" b="1" smtClean="0"/>
            <a:t>Final Model</a:t>
          </a:r>
          <a:endParaRPr lang="en-IN" sz="1200"/>
        </a:p>
      </dgm:t>
    </dgm:pt>
    <dgm:pt modelId="{8F32FA43-4902-4E3C-8D2F-53F47CF9B2BE}" type="parTrans" cxnId="{0F1F1ABF-292E-45E2-808E-DABB07D76E85}">
      <dgm:prSet/>
      <dgm:spPr/>
      <dgm:t>
        <a:bodyPr/>
        <a:lstStyle/>
        <a:p>
          <a:endParaRPr lang="en-IN" sz="2000"/>
        </a:p>
      </dgm:t>
    </dgm:pt>
    <dgm:pt modelId="{27366EFA-F954-4914-A5FA-FFB208FD0BA7}" type="sibTrans" cxnId="{0F1F1ABF-292E-45E2-808E-DABB07D76E85}">
      <dgm:prSet/>
      <dgm:spPr/>
      <dgm:t>
        <a:bodyPr/>
        <a:lstStyle/>
        <a:p>
          <a:endParaRPr lang="en-IN" sz="2000"/>
        </a:p>
      </dgm:t>
    </dgm:pt>
    <dgm:pt modelId="{203730D6-5FF0-4E72-9970-053E09F8F934}">
      <dgm:prSet custT="1"/>
      <dgm:spPr/>
      <dgm:t>
        <a:bodyPr/>
        <a:lstStyle/>
        <a:p>
          <a:pPr rtl="0"/>
          <a:r>
            <a:rPr lang="en-IN" sz="1200" b="1" smtClean="0"/>
            <a:t>Model Testing</a:t>
          </a:r>
          <a:endParaRPr lang="en-IN" sz="1200"/>
        </a:p>
      </dgm:t>
    </dgm:pt>
    <dgm:pt modelId="{9CF5644D-7DA7-47EE-B8D5-4DE25C5AAD7E}" type="parTrans" cxnId="{10D41A15-881E-4C95-80D6-959015269185}">
      <dgm:prSet/>
      <dgm:spPr/>
      <dgm:t>
        <a:bodyPr/>
        <a:lstStyle/>
        <a:p>
          <a:endParaRPr lang="en-IN" sz="2000"/>
        </a:p>
      </dgm:t>
    </dgm:pt>
    <dgm:pt modelId="{1D2DAD99-0039-4C61-AC92-ACBA677511A3}" type="sibTrans" cxnId="{10D41A15-881E-4C95-80D6-959015269185}">
      <dgm:prSet/>
      <dgm:spPr/>
      <dgm:t>
        <a:bodyPr/>
        <a:lstStyle/>
        <a:p>
          <a:endParaRPr lang="en-IN" sz="2000"/>
        </a:p>
      </dgm:t>
    </dgm:pt>
    <dgm:pt modelId="{A2752021-A269-410C-B103-29498B0BB979}">
      <dgm:prSet custT="1"/>
      <dgm:spPr/>
      <dgm:t>
        <a:bodyPr/>
        <a:lstStyle/>
        <a:p>
          <a:pPr rtl="0"/>
          <a:r>
            <a:rPr lang="en-IN" sz="1600" b="1" smtClean="0"/>
            <a:t>Lead Scores</a:t>
          </a:r>
          <a:endParaRPr lang="en-IN" sz="1600"/>
        </a:p>
      </dgm:t>
    </dgm:pt>
    <dgm:pt modelId="{D5749275-A5F5-4139-83D3-199543E4BB70}" type="parTrans" cxnId="{9AFCD1D3-78BF-4DE8-B786-86FA40E89AEF}">
      <dgm:prSet/>
      <dgm:spPr/>
      <dgm:t>
        <a:bodyPr/>
        <a:lstStyle/>
        <a:p>
          <a:endParaRPr lang="en-IN" sz="2000"/>
        </a:p>
      </dgm:t>
    </dgm:pt>
    <dgm:pt modelId="{9477DE7C-7C86-4043-A71C-FCE149B20C1A}" type="sibTrans" cxnId="{9AFCD1D3-78BF-4DE8-B786-86FA40E89AEF}">
      <dgm:prSet/>
      <dgm:spPr/>
      <dgm:t>
        <a:bodyPr/>
        <a:lstStyle/>
        <a:p>
          <a:endParaRPr lang="en-IN" sz="2000"/>
        </a:p>
      </dgm:t>
    </dgm:pt>
    <dgm:pt modelId="{574928C3-9CAA-4BFE-901D-B97A8EC046A2}" type="pres">
      <dgm:prSet presAssocID="{9FA671B2-D9F4-44F7-BEB8-2536D4DC181C}" presName="diagram" presStyleCnt="0">
        <dgm:presLayoutVars>
          <dgm:dir/>
          <dgm:resizeHandles/>
        </dgm:presLayoutVars>
      </dgm:prSet>
      <dgm:spPr/>
    </dgm:pt>
    <dgm:pt modelId="{B13CCBCC-1818-468B-989F-F141D2479C70}" type="pres">
      <dgm:prSet presAssocID="{F97B8761-E781-4F63-9D6B-2BBAC7FBA810}" presName="firstNode" presStyleLbl="node1" presStyleIdx="0" presStyleCnt="11">
        <dgm:presLayoutVars>
          <dgm:bulletEnabled val="1"/>
        </dgm:presLayoutVars>
      </dgm:prSet>
      <dgm:spPr/>
    </dgm:pt>
    <dgm:pt modelId="{F16D1E6D-A346-447A-83A2-BCC499E725AE}" type="pres">
      <dgm:prSet presAssocID="{3D4EAE15-94D9-469F-82DE-DB743C99D2DF}" presName="sibTrans" presStyleLbl="sibTrans2D1" presStyleIdx="0" presStyleCnt="10"/>
      <dgm:spPr/>
    </dgm:pt>
    <dgm:pt modelId="{CF018DD9-1D6F-44E6-947E-BE4A6F015165}" type="pres">
      <dgm:prSet presAssocID="{4B9E7E20-7051-4C4F-84E2-0A09620E9C38}" presName="middleNode" presStyleCnt="0"/>
      <dgm:spPr/>
    </dgm:pt>
    <dgm:pt modelId="{CFD27EA2-B5E8-4E92-8058-BFA20C80DAA4}" type="pres">
      <dgm:prSet presAssocID="{4B9E7E20-7051-4C4F-84E2-0A09620E9C38}" presName="padding" presStyleLbl="node1" presStyleIdx="0" presStyleCnt="11"/>
      <dgm:spPr/>
    </dgm:pt>
    <dgm:pt modelId="{4802A403-4F50-4259-9B30-D6B16BB6BCA2}" type="pres">
      <dgm:prSet presAssocID="{4B9E7E20-7051-4C4F-84E2-0A09620E9C38}" presName="shape" presStyleLbl="node1" presStyleIdx="1" presStyleCnt="11">
        <dgm:presLayoutVars>
          <dgm:bulletEnabled val="1"/>
        </dgm:presLayoutVars>
      </dgm:prSet>
      <dgm:spPr/>
    </dgm:pt>
    <dgm:pt modelId="{E0A7F508-B1FA-40AB-B744-EC7C055F781E}" type="pres">
      <dgm:prSet presAssocID="{38C4952E-5AAD-4101-88F2-EECA29E2600C}" presName="sibTrans" presStyleLbl="sibTrans2D1" presStyleIdx="1" presStyleCnt="10"/>
      <dgm:spPr/>
    </dgm:pt>
    <dgm:pt modelId="{AF0968EF-E062-4040-897E-4C555FFDFD43}" type="pres">
      <dgm:prSet presAssocID="{1EB55E52-2374-4A58-833C-58611B6B44CC}" presName="middleNode" presStyleCnt="0"/>
      <dgm:spPr/>
    </dgm:pt>
    <dgm:pt modelId="{F2C82C02-E3B2-4DBD-A095-88E0B27B3DAC}" type="pres">
      <dgm:prSet presAssocID="{1EB55E52-2374-4A58-833C-58611B6B44CC}" presName="padding" presStyleLbl="node1" presStyleIdx="1" presStyleCnt="11"/>
      <dgm:spPr/>
    </dgm:pt>
    <dgm:pt modelId="{8CB88F43-EBDF-437D-8F07-4B177853A236}" type="pres">
      <dgm:prSet presAssocID="{1EB55E52-2374-4A58-833C-58611B6B44CC}" presName="shape" presStyleLbl="node1" presStyleIdx="2" presStyleCnt="11">
        <dgm:presLayoutVars>
          <dgm:bulletEnabled val="1"/>
        </dgm:presLayoutVars>
      </dgm:prSet>
      <dgm:spPr/>
    </dgm:pt>
    <dgm:pt modelId="{C4FFF71D-47A6-403E-A98E-681F21D4F437}" type="pres">
      <dgm:prSet presAssocID="{19F6834F-AF99-44F3-B48E-B001F2D643B0}" presName="sibTrans" presStyleLbl="sibTrans2D1" presStyleIdx="2" presStyleCnt="10"/>
      <dgm:spPr/>
    </dgm:pt>
    <dgm:pt modelId="{4A5998DF-456F-4ADC-9D31-311D1477192B}" type="pres">
      <dgm:prSet presAssocID="{92B754E1-8A38-488A-A3EA-DEECAD2BA260}" presName="middleNode" presStyleCnt="0"/>
      <dgm:spPr/>
    </dgm:pt>
    <dgm:pt modelId="{380A140D-A16D-4647-85D9-BD1556A2E71F}" type="pres">
      <dgm:prSet presAssocID="{92B754E1-8A38-488A-A3EA-DEECAD2BA260}" presName="padding" presStyleLbl="node1" presStyleIdx="2" presStyleCnt="11"/>
      <dgm:spPr/>
    </dgm:pt>
    <dgm:pt modelId="{79EBA3D7-98DB-42B8-9672-234D15E32E94}" type="pres">
      <dgm:prSet presAssocID="{92B754E1-8A38-488A-A3EA-DEECAD2BA260}" presName="shape" presStyleLbl="node1" presStyleIdx="3" presStyleCnt="11">
        <dgm:presLayoutVars>
          <dgm:bulletEnabled val="1"/>
        </dgm:presLayoutVars>
      </dgm:prSet>
      <dgm:spPr/>
    </dgm:pt>
    <dgm:pt modelId="{A575401C-8577-4FF6-96CB-A2808B6D09AD}" type="pres">
      <dgm:prSet presAssocID="{0EA95E3A-1E6C-4F4D-86C7-DECE4D2C7A64}" presName="sibTrans" presStyleLbl="sibTrans2D1" presStyleIdx="3" presStyleCnt="10"/>
      <dgm:spPr/>
    </dgm:pt>
    <dgm:pt modelId="{553F858A-7010-4473-B4C8-DE6387211E66}" type="pres">
      <dgm:prSet presAssocID="{3A7C394B-41DD-4268-B77B-0253E37D15C2}" presName="middleNode" presStyleCnt="0"/>
      <dgm:spPr/>
    </dgm:pt>
    <dgm:pt modelId="{1A080E72-176A-4C75-AF98-CA00EE9023BE}" type="pres">
      <dgm:prSet presAssocID="{3A7C394B-41DD-4268-B77B-0253E37D15C2}" presName="padding" presStyleLbl="node1" presStyleIdx="3" presStyleCnt="11"/>
      <dgm:spPr/>
    </dgm:pt>
    <dgm:pt modelId="{A010974D-2E6A-419A-95D9-C7C780E1479F}" type="pres">
      <dgm:prSet presAssocID="{3A7C394B-41DD-4268-B77B-0253E37D15C2}" presName="shape" presStyleLbl="node1" presStyleIdx="4" presStyleCnt="11">
        <dgm:presLayoutVars>
          <dgm:bulletEnabled val="1"/>
        </dgm:presLayoutVars>
      </dgm:prSet>
      <dgm:spPr/>
    </dgm:pt>
    <dgm:pt modelId="{BE452290-56D8-4D62-8FF2-F14B2583364D}" type="pres">
      <dgm:prSet presAssocID="{499BBD32-E7EC-4733-A5E8-626363DF51A3}" presName="sibTrans" presStyleLbl="sibTrans2D1" presStyleIdx="4" presStyleCnt="10"/>
      <dgm:spPr/>
    </dgm:pt>
    <dgm:pt modelId="{FEFCB90F-431E-4AE8-8B2A-AFBCC7B120C0}" type="pres">
      <dgm:prSet presAssocID="{6F2C9812-BC77-4AA9-BAC0-B9AD752D1370}" presName="middleNode" presStyleCnt="0"/>
      <dgm:spPr/>
    </dgm:pt>
    <dgm:pt modelId="{F206B842-B8E2-4B41-BBD4-ECE732D48AFF}" type="pres">
      <dgm:prSet presAssocID="{6F2C9812-BC77-4AA9-BAC0-B9AD752D1370}" presName="padding" presStyleLbl="node1" presStyleIdx="4" presStyleCnt="11"/>
      <dgm:spPr/>
    </dgm:pt>
    <dgm:pt modelId="{82C02FE2-500E-4235-9016-C6B26658D5C2}" type="pres">
      <dgm:prSet presAssocID="{6F2C9812-BC77-4AA9-BAC0-B9AD752D1370}" presName="shape" presStyleLbl="node1" presStyleIdx="5" presStyleCnt="11">
        <dgm:presLayoutVars>
          <dgm:bulletEnabled val="1"/>
        </dgm:presLayoutVars>
      </dgm:prSet>
      <dgm:spPr/>
    </dgm:pt>
    <dgm:pt modelId="{375549F7-6405-4D55-965A-E5BD051BAFC0}" type="pres">
      <dgm:prSet presAssocID="{8AAB652E-E351-4BDA-9D76-382509D54F33}" presName="sibTrans" presStyleLbl="sibTrans2D1" presStyleIdx="5" presStyleCnt="10"/>
      <dgm:spPr/>
    </dgm:pt>
    <dgm:pt modelId="{9B60A63F-B6F2-42A3-8F25-F62C63E2D9A8}" type="pres">
      <dgm:prSet presAssocID="{A1A362A4-2740-460B-BA62-7E53B460D94D}" presName="middleNode" presStyleCnt="0"/>
      <dgm:spPr/>
    </dgm:pt>
    <dgm:pt modelId="{86406F24-8004-43F2-ADF5-827354B0BE86}" type="pres">
      <dgm:prSet presAssocID="{A1A362A4-2740-460B-BA62-7E53B460D94D}" presName="padding" presStyleLbl="node1" presStyleIdx="5" presStyleCnt="11"/>
      <dgm:spPr/>
    </dgm:pt>
    <dgm:pt modelId="{CD3ABBA7-A7AC-4C42-A056-0B9E6C679023}" type="pres">
      <dgm:prSet presAssocID="{A1A362A4-2740-460B-BA62-7E53B460D94D}" presName="shape" presStyleLbl="node1" presStyleIdx="6" presStyleCnt="11">
        <dgm:presLayoutVars>
          <dgm:bulletEnabled val="1"/>
        </dgm:presLayoutVars>
      </dgm:prSet>
      <dgm:spPr/>
    </dgm:pt>
    <dgm:pt modelId="{342ED90B-1AFD-44FD-B39B-D67DAAADCF53}" type="pres">
      <dgm:prSet presAssocID="{C546E097-C490-47C5-8929-C0044A4BDD98}" presName="sibTrans" presStyleLbl="sibTrans2D1" presStyleIdx="6" presStyleCnt="10"/>
      <dgm:spPr/>
    </dgm:pt>
    <dgm:pt modelId="{37CEDFFC-0BDC-4172-803B-2E4A2C0F8AE9}" type="pres">
      <dgm:prSet presAssocID="{382C69B8-FE53-4523-AC91-A4881421AFB6}" presName="middleNode" presStyleCnt="0"/>
      <dgm:spPr/>
    </dgm:pt>
    <dgm:pt modelId="{3075B008-CA90-4038-85AD-274C5C8ADD1B}" type="pres">
      <dgm:prSet presAssocID="{382C69B8-FE53-4523-AC91-A4881421AFB6}" presName="padding" presStyleLbl="node1" presStyleIdx="6" presStyleCnt="11"/>
      <dgm:spPr/>
    </dgm:pt>
    <dgm:pt modelId="{DA182AE3-EF0C-410A-B114-A024A665E859}" type="pres">
      <dgm:prSet presAssocID="{382C69B8-FE53-4523-AC91-A4881421AFB6}" presName="shape" presStyleLbl="node1" presStyleIdx="7" presStyleCnt="11">
        <dgm:presLayoutVars>
          <dgm:bulletEnabled val="1"/>
        </dgm:presLayoutVars>
      </dgm:prSet>
      <dgm:spPr/>
    </dgm:pt>
    <dgm:pt modelId="{A434A8D7-718A-4E69-859D-6F04038FA2C0}" type="pres">
      <dgm:prSet presAssocID="{E74FF407-18E5-41D9-BBDC-7774DCF5FC11}" presName="sibTrans" presStyleLbl="sibTrans2D1" presStyleIdx="7" presStyleCnt="10"/>
      <dgm:spPr/>
    </dgm:pt>
    <dgm:pt modelId="{E5904F06-DFE1-4430-B455-CFE49BA8F875}" type="pres">
      <dgm:prSet presAssocID="{FDA555C8-9E07-4BAB-B2B1-F87022DBB640}" presName="middleNode" presStyleCnt="0"/>
      <dgm:spPr/>
    </dgm:pt>
    <dgm:pt modelId="{95E1861E-5FE7-4781-8322-5BF26D321D7B}" type="pres">
      <dgm:prSet presAssocID="{FDA555C8-9E07-4BAB-B2B1-F87022DBB640}" presName="padding" presStyleLbl="node1" presStyleIdx="7" presStyleCnt="11"/>
      <dgm:spPr/>
    </dgm:pt>
    <dgm:pt modelId="{9DE7C851-FA3B-439D-AE0B-92729D829959}" type="pres">
      <dgm:prSet presAssocID="{FDA555C8-9E07-4BAB-B2B1-F87022DBB640}" presName="shape" presStyleLbl="node1" presStyleIdx="8" presStyleCnt="11">
        <dgm:presLayoutVars>
          <dgm:bulletEnabled val="1"/>
        </dgm:presLayoutVars>
      </dgm:prSet>
      <dgm:spPr/>
    </dgm:pt>
    <dgm:pt modelId="{1F053C28-0E2F-49FD-BF8F-E509839CF961}" type="pres">
      <dgm:prSet presAssocID="{27366EFA-F954-4914-A5FA-FFB208FD0BA7}" presName="sibTrans" presStyleLbl="sibTrans2D1" presStyleIdx="8" presStyleCnt="10"/>
      <dgm:spPr/>
    </dgm:pt>
    <dgm:pt modelId="{55F2A269-0766-4ED9-915A-DFA8B77BF9E0}" type="pres">
      <dgm:prSet presAssocID="{203730D6-5FF0-4E72-9970-053E09F8F934}" presName="middleNode" presStyleCnt="0"/>
      <dgm:spPr/>
    </dgm:pt>
    <dgm:pt modelId="{AE73C7CD-1905-4B40-80F0-A7C073FDD93F}" type="pres">
      <dgm:prSet presAssocID="{203730D6-5FF0-4E72-9970-053E09F8F934}" presName="padding" presStyleLbl="node1" presStyleIdx="8" presStyleCnt="11"/>
      <dgm:spPr/>
    </dgm:pt>
    <dgm:pt modelId="{21B1AD80-A3B5-43C2-A230-262500845D18}" type="pres">
      <dgm:prSet presAssocID="{203730D6-5FF0-4E72-9970-053E09F8F934}" presName="shape" presStyleLbl="node1" presStyleIdx="9" presStyleCnt="11">
        <dgm:presLayoutVars>
          <dgm:bulletEnabled val="1"/>
        </dgm:presLayoutVars>
      </dgm:prSet>
      <dgm:spPr/>
    </dgm:pt>
    <dgm:pt modelId="{2B860974-AF5A-4CEC-8BC8-63EDA61433B8}" type="pres">
      <dgm:prSet presAssocID="{1D2DAD99-0039-4C61-AC92-ACBA677511A3}" presName="sibTrans" presStyleLbl="sibTrans2D1" presStyleIdx="9" presStyleCnt="10"/>
      <dgm:spPr/>
    </dgm:pt>
    <dgm:pt modelId="{9F258C96-BE78-4202-A7FF-E79E59D034A3}" type="pres">
      <dgm:prSet presAssocID="{A2752021-A269-410C-B103-29498B0BB979}" presName="lastNode" presStyleLbl="node1" presStyleIdx="10" presStyleCnt="11">
        <dgm:presLayoutVars>
          <dgm:bulletEnabled val="1"/>
        </dgm:presLayoutVars>
      </dgm:prSet>
      <dgm:spPr/>
    </dgm:pt>
  </dgm:ptLst>
  <dgm:cxnLst>
    <dgm:cxn modelId="{021B48E2-AD0C-4C05-82BD-878261DA9EDD}" type="presOf" srcId="{9FA671B2-D9F4-44F7-BEB8-2536D4DC181C}" destId="{574928C3-9CAA-4BFE-901D-B97A8EC046A2}" srcOrd="0" destOrd="0" presId="urn:microsoft.com/office/officeart/2005/8/layout/bProcess2"/>
    <dgm:cxn modelId="{D1360A31-7B54-474D-B7E4-9F400A473A93}" type="presOf" srcId="{8AAB652E-E351-4BDA-9D76-382509D54F33}" destId="{375549F7-6405-4D55-965A-E5BD051BAFC0}" srcOrd="0" destOrd="0" presId="urn:microsoft.com/office/officeart/2005/8/layout/bProcess2"/>
    <dgm:cxn modelId="{96DFE469-CEEC-4355-9ED4-A3278FCC451C}" type="presOf" srcId="{F97B8761-E781-4F63-9D6B-2BBAC7FBA810}" destId="{B13CCBCC-1818-468B-989F-F141D2479C70}" srcOrd="0" destOrd="0" presId="urn:microsoft.com/office/officeart/2005/8/layout/bProcess2"/>
    <dgm:cxn modelId="{1B56FC26-8CF5-4515-8C12-9269609EA161}" type="presOf" srcId="{1D2DAD99-0039-4C61-AC92-ACBA677511A3}" destId="{2B860974-AF5A-4CEC-8BC8-63EDA61433B8}" srcOrd="0" destOrd="0" presId="urn:microsoft.com/office/officeart/2005/8/layout/bProcess2"/>
    <dgm:cxn modelId="{E6765062-1AC2-4689-803F-40C501579AE5}" type="presOf" srcId="{203730D6-5FF0-4E72-9970-053E09F8F934}" destId="{21B1AD80-A3B5-43C2-A230-262500845D18}" srcOrd="0" destOrd="0" presId="urn:microsoft.com/office/officeart/2005/8/layout/bProcess2"/>
    <dgm:cxn modelId="{35FD0324-0A42-44D1-A201-4AF99103576A}" type="presOf" srcId="{E74FF407-18E5-41D9-BBDC-7774DCF5FC11}" destId="{A434A8D7-718A-4E69-859D-6F04038FA2C0}" srcOrd="0" destOrd="0" presId="urn:microsoft.com/office/officeart/2005/8/layout/bProcess2"/>
    <dgm:cxn modelId="{13D94EF0-750F-4706-B366-86A60C2AFC78}" type="presOf" srcId="{0EA95E3A-1E6C-4F4D-86C7-DECE4D2C7A64}" destId="{A575401C-8577-4FF6-96CB-A2808B6D09AD}" srcOrd="0" destOrd="0" presId="urn:microsoft.com/office/officeart/2005/8/layout/bProcess2"/>
    <dgm:cxn modelId="{389E9164-2364-4E35-8E8B-B545CFC725B3}" srcId="{9FA671B2-D9F4-44F7-BEB8-2536D4DC181C}" destId="{F97B8761-E781-4F63-9D6B-2BBAC7FBA810}" srcOrd="0" destOrd="0" parTransId="{BD90BF96-3620-43A4-8A72-A03D15E559B0}" sibTransId="{3D4EAE15-94D9-469F-82DE-DB743C99D2DF}"/>
    <dgm:cxn modelId="{271A0DD5-1D29-4FE5-B6C0-FC4ED3DD184E}" srcId="{9FA671B2-D9F4-44F7-BEB8-2536D4DC181C}" destId="{92B754E1-8A38-488A-A3EA-DEECAD2BA260}" srcOrd="3" destOrd="0" parTransId="{6452386C-811A-4CB2-A219-5DD7A668F602}" sibTransId="{0EA95E3A-1E6C-4F4D-86C7-DECE4D2C7A64}"/>
    <dgm:cxn modelId="{D0F28248-F83C-4638-A503-E6BD89C6C3FD}" type="presOf" srcId="{382C69B8-FE53-4523-AC91-A4881421AFB6}" destId="{DA182AE3-EF0C-410A-B114-A024A665E859}" srcOrd="0" destOrd="0" presId="urn:microsoft.com/office/officeart/2005/8/layout/bProcess2"/>
    <dgm:cxn modelId="{4100A49C-794D-4841-85F7-DCB802E3B064}" srcId="{9FA671B2-D9F4-44F7-BEB8-2536D4DC181C}" destId="{382C69B8-FE53-4523-AC91-A4881421AFB6}" srcOrd="7" destOrd="0" parTransId="{D8A96099-9335-485A-95C1-B54B564444B8}" sibTransId="{E74FF407-18E5-41D9-BBDC-7774DCF5FC11}"/>
    <dgm:cxn modelId="{E3617C2C-57FE-4BC2-A476-B97F0C2D47D9}" type="presOf" srcId="{27366EFA-F954-4914-A5FA-FFB208FD0BA7}" destId="{1F053C28-0E2F-49FD-BF8F-E509839CF961}" srcOrd="0" destOrd="0" presId="urn:microsoft.com/office/officeart/2005/8/layout/bProcess2"/>
    <dgm:cxn modelId="{BB0ABBEF-212D-4057-8BF7-49B7B1E8E5AD}" type="presOf" srcId="{6F2C9812-BC77-4AA9-BAC0-B9AD752D1370}" destId="{82C02FE2-500E-4235-9016-C6B26658D5C2}" srcOrd="0" destOrd="0" presId="urn:microsoft.com/office/officeart/2005/8/layout/bProcess2"/>
    <dgm:cxn modelId="{9AFCD1D3-78BF-4DE8-B786-86FA40E89AEF}" srcId="{9FA671B2-D9F4-44F7-BEB8-2536D4DC181C}" destId="{A2752021-A269-410C-B103-29498B0BB979}" srcOrd="10" destOrd="0" parTransId="{D5749275-A5F5-4139-83D3-199543E4BB70}" sibTransId="{9477DE7C-7C86-4043-A71C-FCE149B20C1A}"/>
    <dgm:cxn modelId="{2DA5412C-CF49-4A12-9855-690D1EE25162}" srcId="{9FA671B2-D9F4-44F7-BEB8-2536D4DC181C}" destId="{4B9E7E20-7051-4C4F-84E2-0A09620E9C38}" srcOrd="1" destOrd="0" parTransId="{5160B98E-65A6-416F-92E1-083C60F39E19}" sibTransId="{38C4952E-5AAD-4101-88F2-EECA29E2600C}"/>
    <dgm:cxn modelId="{7F98D8D8-D27D-41B4-86C2-A15EEF96C089}" srcId="{9FA671B2-D9F4-44F7-BEB8-2536D4DC181C}" destId="{A1A362A4-2740-460B-BA62-7E53B460D94D}" srcOrd="6" destOrd="0" parTransId="{AFC38E51-F0E0-491B-87E5-FE64C8890F02}" sibTransId="{C546E097-C490-47C5-8929-C0044A4BDD98}"/>
    <dgm:cxn modelId="{7236A1EA-1238-465A-B3DF-E4780EEDFBFA}" type="presOf" srcId="{1EB55E52-2374-4A58-833C-58611B6B44CC}" destId="{8CB88F43-EBDF-437D-8F07-4B177853A236}" srcOrd="0" destOrd="0" presId="urn:microsoft.com/office/officeart/2005/8/layout/bProcess2"/>
    <dgm:cxn modelId="{1FC4C69B-3AB5-46A8-84D8-3CF1A42C5832}" type="presOf" srcId="{3A7C394B-41DD-4268-B77B-0253E37D15C2}" destId="{A010974D-2E6A-419A-95D9-C7C780E1479F}" srcOrd="0" destOrd="0" presId="urn:microsoft.com/office/officeart/2005/8/layout/bProcess2"/>
    <dgm:cxn modelId="{B0A2A52B-25AF-4A4B-AB97-42CEADC193B3}" srcId="{9FA671B2-D9F4-44F7-BEB8-2536D4DC181C}" destId="{3A7C394B-41DD-4268-B77B-0253E37D15C2}" srcOrd="4" destOrd="0" parTransId="{37A5E0FF-DF1E-4BFB-B132-F46644403572}" sibTransId="{499BBD32-E7EC-4733-A5E8-626363DF51A3}"/>
    <dgm:cxn modelId="{234BA0A6-D8B4-4B74-BE77-672E775743A8}" type="presOf" srcId="{499BBD32-E7EC-4733-A5E8-626363DF51A3}" destId="{BE452290-56D8-4D62-8FF2-F14B2583364D}" srcOrd="0" destOrd="0" presId="urn:microsoft.com/office/officeart/2005/8/layout/bProcess2"/>
    <dgm:cxn modelId="{3D83E255-6322-4029-B7AE-31845D9A4F72}" type="presOf" srcId="{19F6834F-AF99-44F3-B48E-B001F2D643B0}" destId="{C4FFF71D-47A6-403E-A98E-681F21D4F437}" srcOrd="0" destOrd="0" presId="urn:microsoft.com/office/officeart/2005/8/layout/bProcess2"/>
    <dgm:cxn modelId="{D8567612-0C77-42DC-8A1C-DC26A9365DD4}" type="presOf" srcId="{4B9E7E20-7051-4C4F-84E2-0A09620E9C38}" destId="{4802A403-4F50-4259-9B30-D6B16BB6BCA2}" srcOrd="0" destOrd="0" presId="urn:microsoft.com/office/officeart/2005/8/layout/bProcess2"/>
    <dgm:cxn modelId="{CA8494C6-DBBA-4528-86B4-344C3511A8F6}" srcId="{9FA671B2-D9F4-44F7-BEB8-2536D4DC181C}" destId="{6F2C9812-BC77-4AA9-BAC0-B9AD752D1370}" srcOrd="5" destOrd="0" parTransId="{73FF41BC-7BC5-4395-8CCC-5D3FADB3A8C4}" sibTransId="{8AAB652E-E351-4BDA-9D76-382509D54F33}"/>
    <dgm:cxn modelId="{BA0384A9-C98B-4776-B148-087A2F8827E8}" type="presOf" srcId="{A2752021-A269-410C-B103-29498B0BB979}" destId="{9F258C96-BE78-4202-A7FF-E79E59D034A3}" srcOrd="0" destOrd="0" presId="urn:microsoft.com/office/officeart/2005/8/layout/bProcess2"/>
    <dgm:cxn modelId="{EF30CCCC-AC7A-4DEE-A7CE-AA3FD8B67E6E}" type="presOf" srcId="{3D4EAE15-94D9-469F-82DE-DB743C99D2DF}" destId="{F16D1E6D-A346-447A-83A2-BCC499E725AE}" srcOrd="0" destOrd="0" presId="urn:microsoft.com/office/officeart/2005/8/layout/bProcess2"/>
    <dgm:cxn modelId="{10D41A15-881E-4C95-80D6-959015269185}" srcId="{9FA671B2-D9F4-44F7-BEB8-2536D4DC181C}" destId="{203730D6-5FF0-4E72-9970-053E09F8F934}" srcOrd="9" destOrd="0" parTransId="{9CF5644D-7DA7-47EE-B8D5-4DE25C5AAD7E}" sibTransId="{1D2DAD99-0039-4C61-AC92-ACBA677511A3}"/>
    <dgm:cxn modelId="{0F1F1ABF-292E-45E2-808E-DABB07D76E85}" srcId="{9FA671B2-D9F4-44F7-BEB8-2536D4DC181C}" destId="{FDA555C8-9E07-4BAB-B2B1-F87022DBB640}" srcOrd="8" destOrd="0" parTransId="{8F32FA43-4902-4E3C-8D2F-53F47CF9B2BE}" sibTransId="{27366EFA-F954-4914-A5FA-FFB208FD0BA7}"/>
    <dgm:cxn modelId="{4F707FCE-7036-44D3-9AF0-81461DE0FD95}" type="presOf" srcId="{C546E097-C490-47C5-8929-C0044A4BDD98}" destId="{342ED90B-1AFD-44FD-B39B-D67DAAADCF53}" srcOrd="0" destOrd="0" presId="urn:microsoft.com/office/officeart/2005/8/layout/bProcess2"/>
    <dgm:cxn modelId="{88F14A68-42EA-42AA-AB57-073AEDBC2F8E}" type="presOf" srcId="{38C4952E-5AAD-4101-88F2-EECA29E2600C}" destId="{E0A7F508-B1FA-40AB-B744-EC7C055F781E}" srcOrd="0" destOrd="0" presId="urn:microsoft.com/office/officeart/2005/8/layout/bProcess2"/>
    <dgm:cxn modelId="{12AC72BD-7A0E-4E82-9788-D5411AAD47EC}" srcId="{9FA671B2-D9F4-44F7-BEB8-2536D4DC181C}" destId="{1EB55E52-2374-4A58-833C-58611B6B44CC}" srcOrd="2" destOrd="0" parTransId="{7672740E-7C32-4EF9-B5C1-47F2C50933D9}" sibTransId="{19F6834F-AF99-44F3-B48E-B001F2D643B0}"/>
    <dgm:cxn modelId="{86C212FD-563E-4A9D-9934-FDB01858B1B2}" type="presOf" srcId="{92B754E1-8A38-488A-A3EA-DEECAD2BA260}" destId="{79EBA3D7-98DB-42B8-9672-234D15E32E94}" srcOrd="0" destOrd="0" presId="urn:microsoft.com/office/officeart/2005/8/layout/bProcess2"/>
    <dgm:cxn modelId="{9E8D6A43-2135-46FC-8320-4D91E5D68059}" type="presOf" srcId="{FDA555C8-9E07-4BAB-B2B1-F87022DBB640}" destId="{9DE7C851-FA3B-439D-AE0B-92729D829959}" srcOrd="0" destOrd="0" presId="urn:microsoft.com/office/officeart/2005/8/layout/bProcess2"/>
    <dgm:cxn modelId="{A6639AD4-4327-4221-870E-0ED34307BF55}" type="presOf" srcId="{A1A362A4-2740-460B-BA62-7E53B460D94D}" destId="{CD3ABBA7-A7AC-4C42-A056-0B9E6C679023}" srcOrd="0" destOrd="0" presId="urn:microsoft.com/office/officeart/2005/8/layout/bProcess2"/>
    <dgm:cxn modelId="{81DC55CC-222C-467A-A360-1C1FF9BA07D1}" type="presParOf" srcId="{574928C3-9CAA-4BFE-901D-B97A8EC046A2}" destId="{B13CCBCC-1818-468B-989F-F141D2479C70}" srcOrd="0" destOrd="0" presId="urn:microsoft.com/office/officeart/2005/8/layout/bProcess2"/>
    <dgm:cxn modelId="{6C32C0E4-44AC-492C-A86D-E5801446BF8F}" type="presParOf" srcId="{574928C3-9CAA-4BFE-901D-B97A8EC046A2}" destId="{F16D1E6D-A346-447A-83A2-BCC499E725AE}" srcOrd="1" destOrd="0" presId="urn:microsoft.com/office/officeart/2005/8/layout/bProcess2"/>
    <dgm:cxn modelId="{1907CE43-6345-445C-98E6-BC149FC14465}" type="presParOf" srcId="{574928C3-9CAA-4BFE-901D-B97A8EC046A2}" destId="{CF018DD9-1D6F-44E6-947E-BE4A6F015165}" srcOrd="2" destOrd="0" presId="urn:microsoft.com/office/officeart/2005/8/layout/bProcess2"/>
    <dgm:cxn modelId="{2E41DB79-1A49-4541-9C0D-1D8F6A3E851F}" type="presParOf" srcId="{CF018DD9-1D6F-44E6-947E-BE4A6F015165}" destId="{CFD27EA2-B5E8-4E92-8058-BFA20C80DAA4}" srcOrd="0" destOrd="0" presId="urn:microsoft.com/office/officeart/2005/8/layout/bProcess2"/>
    <dgm:cxn modelId="{7DF70343-5F15-45B1-BD93-261F0CE2FA4F}" type="presParOf" srcId="{CF018DD9-1D6F-44E6-947E-BE4A6F015165}" destId="{4802A403-4F50-4259-9B30-D6B16BB6BCA2}" srcOrd="1" destOrd="0" presId="urn:microsoft.com/office/officeart/2005/8/layout/bProcess2"/>
    <dgm:cxn modelId="{F8D17CC1-A015-4FFD-BFBA-86D382B084E7}" type="presParOf" srcId="{574928C3-9CAA-4BFE-901D-B97A8EC046A2}" destId="{E0A7F508-B1FA-40AB-B744-EC7C055F781E}" srcOrd="3" destOrd="0" presId="urn:microsoft.com/office/officeart/2005/8/layout/bProcess2"/>
    <dgm:cxn modelId="{A30E620C-9F88-46F0-B8F1-0BC93C7BCCE3}" type="presParOf" srcId="{574928C3-9CAA-4BFE-901D-B97A8EC046A2}" destId="{AF0968EF-E062-4040-897E-4C555FFDFD43}" srcOrd="4" destOrd="0" presId="urn:microsoft.com/office/officeart/2005/8/layout/bProcess2"/>
    <dgm:cxn modelId="{8E219F1E-23B9-48E9-8576-C52EAA029163}" type="presParOf" srcId="{AF0968EF-E062-4040-897E-4C555FFDFD43}" destId="{F2C82C02-E3B2-4DBD-A095-88E0B27B3DAC}" srcOrd="0" destOrd="0" presId="urn:microsoft.com/office/officeart/2005/8/layout/bProcess2"/>
    <dgm:cxn modelId="{814F9051-9604-45B0-B86F-1279EBBA22C1}" type="presParOf" srcId="{AF0968EF-E062-4040-897E-4C555FFDFD43}" destId="{8CB88F43-EBDF-437D-8F07-4B177853A236}" srcOrd="1" destOrd="0" presId="urn:microsoft.com/office/officeart/2005/8/layout/bProcess2"/>
    <dgm:cxn modelId="{DBDE45A6-70CB-4E98-9FAD-89AE46125E1F}" type="presParOf" srcId="{574928C3-9CAA-4BFE-901D-B97A8EC046A2}" destId="{C4FFF71D-47A6-403E-A98E-681F21D4F437}" srcOrd="5" destOrd="0" presId="urn:microsoft.com/office/officeart/2005/8/layout/bProcess2"/>
    <dgm:cxn modelId="{8013BE5C-4EFE-4D14-AE14-6985BFF84106}" type="presParOf" srcId="{574928C3-9CAA-4BFE-901D-B97A8EC046A2}" destId="{4A5998DF-456F-4ADC-9D31-311D1477192B}" srcOrd="6" destOrd="0" presId="urn:microsoft.com/office/officeart/2005/8/layout/bProcess2"/>
    <dgm:cxn modelId="{E0CACCDD-E71E-4630-B191-DC87BF49F402}" type="presParOf" srcId="{4A5998DF-456F-4ADC-9D31-311D1477192B}" destId="{380A140D-A16D-4647-85D9-BD1556A2E71F}" srcOrd="0" destOrd="0" presId="urn:microsoft.com/office/officeart/2005/8/layout/bProcess2"/>
    <dgm:cxn modelId="{BFEC5A22-C519-40A0-BAFF-1A65E96829A4}" type="presParOf" srcId="{4A5998DF-456F-4ADC-9D31-311D1477192B}" destId="{79EBA3D7-98DB-42B8-9672-234D15E32E94}" srcOrd="1" destOrd="0" presId="urn:microsoft.com/office/officeart/2005/8/layout/bProcess2"/>
    <dgm:cxn modelId="{EE5790D4-FDE0-45CD-9034-43A23960CBDD}" type="presParOf" srcId="{574928C3-9CAA-4BFE-901D-B97A8EC046A2}" destId="{A575401C-8577-4FF6-96CB-A2808B6D09AD}" srcOrd="7" destOrd="0" presId="urn:microsoft.com/office/officeart/2005/8/layout/bProcess2"/>
    <dgm:cxn modelId="{6480226B-61EC-445F-A50A-ABFAC29988CA}" type="presParOf" srcId="{574928C3-9CAA-4BFE-901D-B97A8EC046A2}" destId="{553F858A-7010-4473-B4C8-DE6387211E66}" srcOrd="8" destOrd="0" presId="urn:microsoft.com/office/officeart/2005/8/layout/bProcess2"/>
    <dgm:cxn modelId="{CB591080-4808-4A1C-8D3E-6A50830BD8E9}" type="presParOf" srcId="{553F858A-7010-4473-B4C8-DE6387211E66}" destId="{1A080E72-176A-4C75-AF98-CA00EE9023BE}" srcOrd="0" destOrd="0" presId="urn:microsoft.com/office/officeart/2005/8/layout/bProcess2"/>
    <dgm:cxn modelId="{64A6C4AF-E951-4DA2-A640-D61421A0C4F8}" type="presParOf" srcId="{553F858A-7010-4473-B4C8-DE6387211E66}" destId="{A010974D-2E6A-419A-95D9-C7C780E1479F}" srcOrd="1" destOrd="0" presId="urn:microsoft.com/office/officeart/2005/8/layout/bProcess2"/>
    <dgm:cxn modelId="{17213B57-2711-49C3-AA06-672C87B11307}" type="presParOf" srcId="{574928C3-9CAA-4BFE-901D-B97A8EC046A2}" destId="{BE452290-56D8-4D62-8FF2-F14B2583364D}" srcOrd="9" destOrd="0" presId="urn:microsoft.com/office/officeart/2005/8/layout/bProcess2"/>
    <dgm:cxn modelId="{5B57BFB0-7B0E-409D-B96B-3A4ACE200565}" type="presParOf" srcId="{574928C3-9CAA-4BFE-901D-B97A8EC046A2}" destId="{FEFCB90F-431E-4AE8-8B2A-AFBCC7B120C0}" srcOrd="10" destOrd="0" presId="urn:microsoft.com/office/officeart/2005/8/layout/bProcess2"/>
    <dgm:cxn modelId="{B8940A10-F96C-4835-94CF-76B1C57CB0E6}" type="presParOf" srcId="{FEFCB90F-431E-4AE8-8B2A-AFBCC7B120C0}" destId="{F206B842-B8E2-4B41-BBD4-ECE732D48AFF}" srcOrd="0" destOrd="0" presId="urn:microsoft.com/office/officeart/2005/8/layout/bProcess2"/>
    <dgm:cxn modelId="{838BC0D3-7D09-410D-B763-4A1ACD045DD4}" type="presParOf" srcId="{FEFCB90F-431E-4AE8-8B2A-AFBCC7B120C0}" destId="{82C02FE2-500E-4235-9016-C6B26658D5C2}" srcOrd="1" destOrd="0" presId="urn:microsoft.com/office/officeart/2005/8/layout/bProcess2"/>
    <dgm:cxn modelId="{A7A7C9AC-6A8F-4BDE-858B-07C085F310C4}" type="presParOf" srcId="{574928C3-9CAA-4BFE-901D-B97A8EC046A2}" destId="{375549F7-6405-4D55-965A-E5BD051BAFC0}" srcOrd="11" destOrd="0" presId="urn:microsoft.com/office/officeart/2005/8/layout/bProcess2"/>
    <dgm:cxn modelId="{158E98A7-4B13-4E77-8111-BBB482191940}" type="presParOf" srcId="{574928C3-9CAA-4BFE-901D-B97A8EC046A2}" destId="{9B60A63F-B6F2-42A3-8F25-F62C63E2D9A8}" srcOrd="12" destOrd="0" presId="urn:microsoft.com/office/officeart/2005/8/layout/bProcess2"/>
    <dgm:cxn modelId="{EE274EBB-A1C0-4AC6-8100-121AC90E1F8C}" type="presParOf" srcId="{9B60A63F-B6F2-42A3-8F25-F62C63E2D9A8}" destId="{86406F24-8004-43F2-ADF5-827354B0BE86}" srcOrd="0" destOrd="0" presId="urn:microsoft.com/office/officeart/2005/8/layout/bProcess2"/>
    <dgm:cxn modelId="{0805DE4A-E786-4183-B206-A5CF7CB774DE}" type="presParOf" srcId="{9B60A63F-B6F2-42A3-8F25-F62C63E2D9A8}" destId="{CD3ABBA7-A7AC-4C42-A056-0B9E6C679023}" srcOrd="1" destOrd="0" presId="urn:microsoft.com/office/officeart/2005/8/layout/bProcess2"/>
    <dgm:cxn modelId="{D243E657-9812-46E9-A86E-8C1675D06599}" type="presParOf" srcId="{574928C3-9CAA-4BFE-901D-B97A8EC046A2}" destId="{342ED90B-1AFD-44FD-B39B-D67DAAADCF53}" srcOrd="13" destOrd="0" presId="urn:microsoft.com/office/officeart/2005/8/layout/bProcess2"/>
    <dgm:cxn modelId="{160617F4-4B42-44F3-9C14-BB28D8506392}" type="presParOf" srcId="{574928C3-9CAA-4BFE-901D-B97A8EC046A2}" destId="{37CEDFFC-0BDC-4172-803B-2E4A2C0F8AE9}" srcOrd="14" destOrd="0" presId="urn:microsoft.com/office/officeart/2005/8/layout/bProcess2"/>
    <dgm:cxn modelId="{48A3D670-3CCE-43C8-A2D2-D3E9C844CC46}" type="presParOf" srcId="{37CEDFFC-0BDC-4172-803B-2E4A2C0F8AE9}" destId="{3075B008-CA90-4038-85AD-274C5C8ADD1B}" srcOrd="0" destOrd="0" presId="urn:microsoft.com/office/officeart/2005/8/layout/bProcess2"/>
    <dgm:cxn modelId="{93F491D5-2D5D-4047-BC79-AF5BE791376A}" type="presParOf" srcId="{37CEDFFC-0BDC-4172-803B-2E4A2C0F8AE9}" destId="{DA182AE3-EF0C-410A-B114-A024A665E859}" srcOrd="1" destOrd="0" presId="urn:microsoft.com/office/officeart/2005/8/layout/bProcess2"/>
    <dgm:cxn modelId="{DACE85F9-E8D7-48C3-BB8F-535D902079AE}" type="presParOf" srcId="{574928C3-9CAA-4BFE-901D-B97A8EC046A2}" destId="{A434A8D7-718A-4E69-859D-6F04038FA2C0}" srcOrd="15" destOrd="0" presId="urn:microsoft.com/office/officeart/2005/8/layout/bProcess2"/>
    <dgm:cxn modelId="{B60EEE9F-E3AE-4883-89E4-91BE589127C5}" type="presParOf" srcId="{574928C3-9CAA-4BFE-901D-B97A8EC046A2}" destId="{E5904F06-DFE1-4430-B455-CFE49BA8F875}" srcOrd="16" destOrd="0" presId="urn:microsoft.com/office/officeart/2005/8/layout/bProcess2"/>
    <dgm:cxn modelId="{D7B64DE2-027A-44D6-9479-9A4EF669A560}" type="presParOf" srcId="{E5904F06-DFE1-4430-B455-CFE49BA8F875}" destId="{95E1861E-5FE7-4781-8322-5BF26D321D7B}" srcOrd="0" destOrd="0" presId="urn:microsoft.com/office/officeart/2005/8/layout/bProcess2"/>
    <dgm:cxn modelId="{D6C2F049-F6A7-4A17-AF84-5B55030EBDB2}" type="presParOf" srcId="{E5904F06-DFE1-4430-B455-CFE49BA8F875}" destId="{9DE7C851-FA3B-439D-AE0B-92729D829959}" srcOrd="1" destOrd="0" presId="urn:microsoft.com/office/officeart/2005/8/layout/bProcess2"/>
    <dgm:cxn modelId="{E903F5A1-7F8A-4250-9563-1A11BF7E98EF}" type="presParOf" srcId="{574928C3-9CAA-4BFE-901D-B97A8EC046A2}" destId="{1F053C28-0E2F-49FD-BF8F-E509839CF961}" srcOrd="17" destOrd="0" presId="urn:microsoft.com/office/officeart/2005/8/layout/bProcess2"/>
    <dgm:cxn modelId="{324E16CB-DBC2-4D5D-A04A-3DB56EB30ECF}" type="presParOf" srcId="{574928C3-9CAA-4BFE-901D-B97A8EC046A2}" destId="{55F2A269-0766-4ED9-915A-DFA8B77BF9E0}" srcOrd="18" destOrd="0" presId="urn:microsoft.com/office/officeart/2005/8/layout/bProcess2"/>
    <dgm:cxn modelId="{91633A6F-FA6F-47E5-A41E-88121CE852EF}" type="presParOf" srcId="{55F2A269-0766-4ED9-915A-DFA8B77BF9E0}" destId="{AE73C7CD-1905-4B40-80F0-A7C073FDD93F}" srcOrd="0" destOrd="0" presId="urn:microsoft.com/office/officeart/2005/8/layout/bProcess2"/>
    <dgm:cxn modelId="{D396D181-32CF-44E3-BC92-79B0CECF6481}" type="presParOf" srcId="{55F2A269-0766-4ED9-915A-DFA8B77BF9E0}" destId="{21B1AD80-A3B5-43C2-A230-262500845D18}" srcOrd="1" destOrd="0" presId="urn:microsoft.com/office/officeart/2005/8/layout/bProcess2"/>
    <dgm:cxn modelId="{05E33890-3951-4D01-AD65-A2781ECF3D09}" type="presParOf" srcId="{574928C3-9CAA-4BFE-901D-B97A8EC046A2}" destId="{2B860974-AF5A-4CEC-8BC8-63EDA61433B8}" srcOrd="19" destOrd="0" presId="urn:microsoft.com/office/officeart/2005/8/layout/bProcess2"/>
    <dgm:cxn modelId="{F873218F-8D08-4035-A0EE-3C883ABF41D0}" type="presParOf" srcId="{574928C3-9CAA-4BFE-901D-B97A8EC046A2}" destId="{9F258C96-BE78-4202-A7FF-E79E59D034A3}" srcOrd="20"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CCBCC-1818-468B-989F-F141D2479C70}">
      <dsp:nvSpPr>
        <dsp:cNvPr id="0" name=""/>
        <dsp:cNvSpPr/>
      </dsp:nvSpPr>
      <dsp:spPr>
        <a:xfrm>
          <a:off x="742324" y="1041"/>
          <a:ext cx="1766268" cy="176626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IN" sz="1600" b="1" kern="1200" dirty="0" smtClean="0"/>
            <a:t>Reading and </a:t>
          </a:r>
          <a:r>
            <a:rPr lang="en-IN" sz="1400" b="1" kern="1200" dirty="0" smtClean="0"/>
            <a:t>Understanding </a:t>
          </a:r>
          <a:r>
            <a:rPr lang="en-IN" sz="1600" b="1" kern="1200" dirty="0" smtClean="0"/>
            <a:t>Data</a:t>
          </a:r>
          <a:endParaRPr lang="en-IN" sz="1600" kern="1200" dirty="0"/>
        </a:p>
      </dsp:txBody>
      <dsp:txXfrm>
        <a:off x="1000988" y="259705"/>
        <a:ext cx="1248940" cy="1248940"/>
      </dsp:txXfrm>
    </dsp:sp>
    <dsp:sp modelId="{F16D1E6D-A346-447A-83A2-BCC499E725AE}">
      <dsp:nvSpPr>
        <dsp:cNvPr id="0" name=""/>
        <dsp:cNvSpPr/>
      </dsp:nvSpPr>
      <dsp:spPr>
        <a:xfrm rot="10800000">
          <a:off x="1316362" y="1995379"/>
          <a:ext cx="618193" cy="483507"/>
        </a:xfrm>
        <a:prstGeom prst="triangl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802A403-4F50-4259-9B30-D6B16BB6BCA2}">
      <dsp:nvSpPr>
        <dsp:cNvPr id="0" name=""/>
        <dsp:cNvSpPr/>
      </dsp:nvSpPr>
      <dsp:spPr>
        <a:xfrm>
          <a:off x="1036408" y="2679587"/>
          <a:ext cx="1178101" cy="1178101"/>
        </a:xfrm>
        <a:prstGeom prst="ellipse">
          <a:avLst/>
        </a:prstGeom>
        <a:solidFill>
          <a:schemeClr val="accent5">
            <a:hueOff val="-735334"/>
            <a:satOff val="-1023"/>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n-IN" sz="1200" b="1" kern="1200" smtClean="0"/>
            <a:t>Data Cleaning</a:t>
          </a:r>
          <a:r>
            <a:rPr lang="en-IN" sz="1200" kern="1200" smtClean="0"/>
            <a:t> </a:t>
          </a:r>
          <a:endParaRPr lang="en-IN" sz="1200" kern="1200"/>
        </a:p>
      </dsp:txBody>
      <dsp:txXfrm>
        <a:off x="1208937" y="2852116"/>
        <a:ext cx="833043" cy="833043"/>
      </dsp:txXfrm>
    </dsp:sp>
    <dsp:sp modelId="{E0A7F508-B1FA-40AB-B744-EC7C055F781E}">
      <dsp:nvSpPr>
        <dsp:cNvPr id="0" name=""/>
        <dsp:cNvSpPr/>
      </dsp:nvSpPr>
      <dsp:spPr>
        <a:xfrm rot="10800000">
          <a:off x="1316362" y="4232800"/>
          <a:ext cx="618193" cy="483507"/>
        </a:xfrm>
        <a:prstGeom prst="triangle">
          <a:avLst/>
        </a:prstGeom>
        <a:solidFill>
          <a:schemeClr val="accent5">
            <a:hueOff val="-817038"/>
            <a:satOff val="-1136"/>
            <a:lumOff val="-43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CB88F43-EBDF-437D-8F07-4B177853A236}">
      <dsp:nvSpPr>
        <dsp:cNvPr id="0" name=""/>
        <dsp:cNvSpPr/>
      </dsp:nvSpPr>
      <dsp:spPr>
        <a:xfrm>
          <a:off x="1036408" y="5064050"/>
          <a:ext cx="1178101" cy="1178101"/>
        </a:xfrm>
        <a:prstGeom prst="ellipse">
          <a:avLst/>
        </a:prstGeom>
        <a:solidFill>
          <a:schemeClr val="accent5">
            <a:hueOff val="-1470669"/>
            <a:satOff val="-2046"/>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n-IN" sz="1200" b="1" kern="1200" smtClean="0"/>
            <a:t>Data Analysis (Univariate and Bivariate analysis)</a:t>
          </a:r>
          <a:endParaRPr lang="en-IN" sz="1200" kern="1200"/>
        </a:p>
      </dsp:txBody>
      <dsp:txXfrm>
        <a:off x="1208937" y="5236579"/>
        <a:ext cx="833043" cy="833043"/>
      </dsp:txXfrm>
    </dsp:sp>
    <dsp:sp modelId="{C4FFF71D-47A6-403E-A98E-681F21D4F437}">
      <dsp:nvSpPr>
        <dsp:cNvPr id="0" name=""/>
        <dsp:cNvSpPr/>
      </dsp:nvSpPr>
      <dsp:spPr>
        <a:xfrm rot="5400000">
          <a:off x="2654747" y="5411347"/>
          <a:ext cx="618193" cy="483507"/>
        </a:xfrm>
        <a:prstGeom prst="triangle">
          <a:avLst/>
        </a:prstGeom>
        <a:solidFill>
          <a:schemeClr val="accent5">
            <a:hueOff val="-1634077"/>
            <a:satOff val="-2273"/>
            <a:lumOff val="-87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EBA3D7-98DB-42B8-9672-234D15E32E94}">
      <dsp:nvSpPr>
        <dsp:cNvPr id="0" name=""/>
        <dsp:cNvSpPr/>
      </dsp:nvSpPr>
      <dsp:spPr>
        <a:xfrm>
          <a:off x="3685811" y="5064050"/>
          <a:ext cx="1178101" cy="1178101"/>
        </a:xfrm>
        <a:prstGeom prst="ellipse">
          <a:avLst/>
        </a:prstGeom>
        <a:solidFill>
          <a:schemeClr val="accent5">
            <a:hueOff val="-2206003"/>
            <a:satOff val="-3068"/>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n-IN" sz="1200" b="1" kern="1200" smtClean="0"/>
            <a:t>Creating Dummy Variables </a:t>
          </a:r>
          <a:endParaRPr lang="en-IN" sz="1200" kern="1200"/>
        </a:p>
      </dsp:txBody>
      <dsp:txXfrm>
        <a:off x="3858340" y="5236579"/>
        <a:ext cx="833043" cy="833043"/>
      </dsp:txXfrm>
    </dsp:sp>
    <dsp:sp modelId="{A575401C-8577-4FF6-96CB-A2808B6D09AD}">
      <dsp:nvSpPr>
        <dsp:cNvPr id="0" name=""/>
        <dsp:cNvSpPr/>
      </dsp:nvSpPr>
      <dsp:spPr>
        <a:xfrm>
          <a:off x="3965764" y="4205431"/>
          <a:ext cx="618193" cy="483507"/>
        </a:xfrm>
        <a:prstGeom prst="triangle">
          <a:avLst/>
        </a:prstGeom>
        <a:solidFill>
          <a:schemeClr val="accent5">
            <a:hueOff val="-2451115"/>
            <a:satOff val="-3409"/>
            <a:lumOff val="-130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010974D-2E6A-419A-95D9-C7C780E1479F}">
      <dsp:nvSpPr>
        <dsp:cNvPr id="0" name=""/>
        <dsp:cNvSpPr/>
      </dsp:nvSpPr>
      <dsp:spPr>
        <a:xfrm>
          <a:off x="3685811" y="2679587"/>
          <a:ext cx="1178101" cy="1178101"/>
        </a:xfrm>
        <a:prstGeom prst="ellipse">
          <a:avLst/>
        </a:prstGeom>
        <a:solidFill>
          <a:schemeClr val="accent5">
            <a:hueOff val="-2941338"/>
            <a:satOff val="-4091"/>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n-IN" sz="1200" b="1" kern="1200" smtClean="0"/>
            <a:t>Test Train Split</a:t>
          </a:r>
          <a:r>
            <a:rPr lang="en-IN" sz="1200" kern="1200" smtClean="0"/>
            <a:t> </a:t>
          </a:r>
          <a:endParaRPr lang="en-IN" sz="1200" kern="1200"/>
        </a:p>
      </dsp:txBody>
      <dsp:txXfrm>
        <a:off x="3858340" y="2852116"/>
        <a:ext cx="833043" cy="833043"/>
      </dsp:txXfrm>
    </dsp:sp>
    <dsp:sp modelId="{BE452290-56D8-4D62-8FF2-F14B2583364D}">
      <dsp:nvSpPr>
        <dsp:cNvPr id="0" name=""/>
        <dsp:cNvSpPr/>
      </dsp:nvSpPr>
      <dsp:spPr>
        <a:xfrm>
          <a:off x="3965764" y="1820969"/>
          <a:ext cx="618193" cy="483507"/>
        </a:xfrm>
        <a:prstGeom prst="triangle">
          <a:avLst/>
        </a:prstGeom>
        <a:solidFill>
          <a:schemeClr val="accent5">
            <a:hueOff val="-3268153"/>
            <a:satOff val="-4546"/>
            <a:lumOff val="-174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2C02FE2-500E-4235-9016-C6B26658D5C2}">
      <dsp:nvSpPr>
        <dsp:cNvPr id="0" name=""/>
        <dsp:cNvSpPr/>
      </dsp:nvSpPr>
      <dsp:spPr>
        <a:xfrm>
          <a:off x="3685811" y="295125"/>
          <a:ext cx="1178101" cy="1178101"/>
        </a:xfrm>
        <a:prstGeom prst="ellipse">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n-IN" sz="1200" b="1" kern="1200" smtClean="0"/>
            <a:t>Feature Rescaling </a:t>
          </a:r>
          <a:endParaRPr lang="en-IN" sz="1200" kern="1200"/>
        </a:p>
      </dsp:txBody>
      <dsp:txXfrm>
        <a:off x="3858340" y="467654"/>
        <a:ext cx="833043" cy="833043"/>
      </dsp:txXfrm>
    </dsp:sp>
    <dsp:sp modelId="{375549F7-6405-4D55-965A-E5BD051BAFC0}">
      <dsp:nvSpPr>
        <dsp:cNvPr id="0" name=""/>
        <dsp:cNvSpPr/>
      </dsp:nvSpPr>
      <dsp:spPr>
        <a:xfrm rot="5400000">
          <a:off x="5304150" y="642422"/>
          <a:ext cx="618193" cy="483507"/>
        </a:xfrm>
        <a:prstGeom prst="triangle">
          <a:avLst/>
        </a:prstGeom>
        <a:solidFill>
          <a:schemeClr val="accent5">
            <a:hueOff val="-4085191"/>
            <a:satOff val="-5682"/>
            <a:lumOff val="-217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D3ABBA7-A7AC-4C42-A056-0B9E6C679023}">
      <dsp:nvSpPr>
        <dsp:cNvPr id="0" name=""/>
        <dsp:cNvSpPr/>
      </dsp:nvSpPr>
      <dsp:spPr>
        <a:xfrm>
          <a:off x="6335213" y="295125"/>
          <a:ext cx="1178101" cy="1178101"/>
        </a:xfrm>
        <a:prstGeom prst="ellipse">
          <a:avLst/>
        </a:prstGeom>
        <a:solidFill>
          <a:schemeClr val="accent5">
            <a:hueOff val="-4412007"/>
            <a:satOff val="-6137"/>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n-IN" sz="1200" b="1" kern="1200" smtClean="0"/>
            <a:t>Recursive Feature Elimination</a:t>
          </a:r>
          <a:r>
            <a:rPr lang="en-IN" sz="1200" kern="1200" smtClean="0"/>
            <a:t> </a:t>
          </a:r>
          <a:endParaRPr lang="en-IN" sz="1200" kern="1200"/>
        </a:p>
      </dsp:txBody>
      <dsp:txXfrm>
        <a:off x="6507742" y="467654"/>
        <a:ext cx="833043" cy="833043"/>
      </dsp:txXfrm>
    </dsp:sp>
    <dsp:sp modelId="{342ED90B-1AFD-44FD-B39B-D67DAAADCF53}">
      <dsp:nvSpPr>
        <dsp:cNvPr id="0" name=""/>
        <dsp:cNvSpPr/>
      </dsp:nvSpPr>
      <dsp:spPr>
        <a:xfrm rot="10800000">
          <a:off x="6615167" y="1848337"/>
          <a:ext cx="618193" cy="483507"/>
        </a:xfrm>
        <a:prstGeom prst="triangle">
          <a:avLst/>
        </a:prstGeom>
        <a:solidFill>
          <a:schemeClr val="accent5">
            <a:hueOff val="-4902230"/>
            <a:satOff val="-6819"/>
            <a:lumOff val="-261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A182AE3-EF0C-410A-B114-A024A665E859}">
      <dsp:nvSpPr>
        <dsp:cNvPr id="0" name=""/>
        <dsp:cNvSpPr/>
      </dsp:nvSpPr>
      <dsp:spPr>
        <a:xfrm>
          <a:off x="6335213" y="2679587"/>
          <a:ext cx="1178101" cy="1178101"/>
        </a:xfrm>
        <a:prstGeom prst="ellipse">
          <a:avLst/>
        </a:prstGeom>
        <a:solidFill>
          <a:schemeClr val="accent5">
            <a:hueOff val="-5147341"/>
            <a:satOff val="-7160"/>
            <a:lumOff val="-27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n-IN" sz="1200" b="1" kern="1200" smtClean="0"/>
            <a:t>Logistic Regression</a:t>
          </a:r>
          <a:endParaRPr lang="en-IN" sz="1200" kern="1200"/>
        </a:p>
      </dsp:txBody>
      <dsp:txXfrm>
        <a:off x="6507742" y="2852116"/>
        <a:ext cx="833043" cy="833043"/>
      </dsp:txXfrm>
    </dsp:sp>
    <dsp:sp modelId="{A434A8D7-718A-4E69-859D-6F04038FA2C0}">
      <dsp:nvSpPr>
        <dsp:cNvPr id="0" name=""/>
        <dsp:cNvSpPr/>
      </dsp:nvSpPr>
      <dsp:spPr>
        <a:xfrm rot="10800000">
          <a:off x="6615167" y="4232800"/>
          <a:ext cx="618193" cy="483507"/>
        </a:xfrm>
        <a:prstGeom prst="triangle">
          <a:avLst/>
        </a:prstGeom>
        <a:solidFill>
          <a:schemeClr val="accent5">
            <a:hueOff val="-5719268"/>
            <a:satOff val="-7955"/>
            <a:lumOff val="-305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DE7C851-FA3B-439D-AE0B-92729D829959}">
      <dsp:nvSpPr>
        <dsp:cNvPr id="0" name=""/>
        <dsp:cNvSpPr/>
      </dsp:nvSpPr>
      <dsp:spPr>
        <a:xfrm>
          <a:off x="6335213" y="5064050"/>
          <a:ext cx="1178101" cy="1178101"/>
        </a:xfrm>
        <a:prstGeom prst="ellipse">
          <a:avLst/>
        </a:prstGeom>
        <a:solidFill>
          <a:schemeClr val="accent5">
            <a:hueOff val="-5882676"/>
            <a:satOff val="-8182"/>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n-IN" sz="1200" b="1" kern="1200" smtClean="0"/>
            <a:t>Final Model</a:t>
          </a:r>
          <a:endParaRPr lang="en-IN" sz="1200" kern="1200"/>
        </a:p>
      </dsp:txBody>
      <dsp:txXfrm>
        <a:off x="6507742" y="5236579"/>
        <a:ext cx="833043" cy="833043"/>
      </dsp:txXfrm>
    </dsp:sp>
    <dsp:sp modelId="{1F053C28-0E2F-49FD-BF8F-E509839CF961}">
      <dsp:nvSpPr>
        <dsp:cNvPr id="0" name=""/>
        <dsp:cNvSpPr/>
      </dsp:nvSpPr>
      <dsp:spPr>
        <a:xfrm rot="5400000">
          <a:off x="7953552" y="5411347"/>
          <a:ext cx="618193" cy="483507"/>
        </a:xfrm>
        <a:prstGeom prst="triangle">
          <a:avLst/>
        </a:prstGeom>
        <a:solidFill>
          <a:schemeClr val="accent5">
            <a:hueOff val="-6536306"/>
            <a:satOff val="-9092"/>
            <a:lumOff val="-348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1B1AD80-A3B5-43C2-A230-262500845D18}">
      <dsp:nvSpPr>
        <dsp:cNvPr id="0" name=""/>
        <dsp:cNvSpPr/>
      </dsp:nvSpPr>
      <dsp:spPr>
        <a:xfrm>
          <a:off x="8984616" y="5064050"/>
          <a:ext cx="1178101" cy="1178101"/>
        </a:xfrm>
        <a:prstGeom prst="ellipse">
          <a:avLst/>
        </a:prstGeom>
        <a:solidFill>
          <a:schemeClr val="accent5">
            <a:hueOff val="-6618010"/>
            <a:satOff val="-9205"/>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n-IN" sz="1200" b="1" kern="1200" smtClean="0"/>
            <a:t>Model Testing</a:t>
          </a:r>
          <a:endParaRPr lang="en-IN" sz="1200" kern="1200"/>
        </a:p>
      </dsp:txBody>
      <dsp:txXfrm>
        <a:off x="9157145" y="5236579"/>
        <a:ext cx="833043" cy="833043"/>
      </dsp:txXfrm>
    </dsp:sp>
    <dsp:sp modelId="{2B860974-AF5A-4CEC-8BC8-63EDA61433B8}">
      <dsp:nvSpPr>
        <dsp:cNvPr id="0" name=""/>
        <dsp:cNvSpPr/>
      </dsp:nvSpPr>
      <dsp:spPr>
        <a:xfrm>
          <a:off x="9264569" y="4352473"/>
          <a:ext cx="618193" cy="483507"/>
        </a:xfrm>
        <a:prstGeom prst="triangle">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F258C96-BE78-4202-A7FF-E79E59D034A3}">
      <dsp:nvSpPr>
        <dsp:cNvPr id="0" name=""/>
        <dsp:cNvSpPr/>
      </dsp:nvSpPr>
      <dsp:spPr>
        <a:xfrm>
          <a:off x="8690532" y="2385504"/>
          <a:ext cx="1766268" cy="1766268"/>
        </a:xfrm>
        <a:prstGeom prst="ellips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IN" sz="1600" b="1" kern="1200" smtClean="0"/>
            <a:t>Lead Scores</a:t>
          </a:r>
          <a:endParaRPr lang="en-IN" sz="1600" kern="1200"/>
        </a:p>
      </dsp:txBody>
      <dsp:txXfrm>
        <a:off x="8949196" y="2644168"/>
        <a:ext cx="1248940" cy="124894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FBFAA08-9623-41B1-99B3-05DA8E57A803}"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FB0AF4-5AAF-4569-8013-828C191793A8}" type="slidenum">
              <a:rPr lang="en-IN" smtClean="0"/>
              <a:t>‹#›</a:t>
            </a:fld>
            <a:endParaRPr lang="en-IN"/>
          </a:p>
        </p:txBody>
      </p:sp>
    </p:spTree>
    <p:extLst>
      <p:ext uri="{BB962C8B-B14F-4D97-AF65-F5344CB8AC3E}">
        <p14:creationId xmlns:p14="http://schemas.microsoft.com/office/powerpoint/2010/main" val="876147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BFAA08-9623-41B1-99B3-05DA8E57A803}"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FB0AF4-5AAF-4569-8013-828C191793A8}" type="slidenum">
              <a:rPr lang="en-IN" smtClean="0"/>
              <a:t>‹#›</a:t>
            </a:fld>
            <a:endParaRPr lang="en-IN"/>
          </a:p>
        </p:txBody>
      </p:sp>
    </p:spTree>
    <p:extLst>
      <p:ext uri="{BB962C8B-B14F-4D97-AF65-F5344CB8AC3E}">
        <p14:creationId xmlns:p14="http://schemas.microsoft.com/office/powerpoint/2010/main" val="2928588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BFAA08-9623-41B1-99B3-05DA8E57A803}"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FB0AF4-5AAF-4569-8013-828C191793A8}" type="slidenum">
              <a:rPr lang="en-IN" smtClean="0"/>
              <a:t>‹#›</a:t>
            </a:fld>
            <a:endParaRPr lang="en-IN"/>
          </a:p>
        </p:txBody>
      </p:sp>
    </p:spTree>
    <p:extLst>
      <p:ext uri="{BB962C8B-B14F-4D97-AF65-F5344CB8AC3E}">
        <p14:creationId xmlns:p14="http://schemas.microsoft.com/office/powerpoint/2010/main" val="2981768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BFAA08-9623-41B1-99B3-05DA8E57A803}"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FB0AF4-5AAF-4569-8013-828C191793A8}" type="slidenum">
              <a:rPr lang="en-IN" smtClean="0"/>
              <a:t>‹#›</a:t>
            </a:fld>
            <a:endParaRPr lang="en-IN"/>
          </a:p>
        </p:txBody>
      </p:sp>
    </p:spTree>
    <p:extLst>
      <p:ext uri="{BB962C8B-B14F-4D97-AF65-F5344CB8AC3E}">
        <p14:creationId xmlns:p14="http://schemas.microsoft.com/office/powerpoint/2010/main" val="316058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BFAA08-9623-41B1-99B3-05DA8E57A803}"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FB0AF4-5AAF-4569-8013-828C191793A8}" type="slidenum">
              <a:rPr lang="en-IN" smtClean="0"/>
              <a:t>‹#›</a:t>
            </a:fld>
            <a:endParaRPr lang="en-IN"/>
          </a:p>
        </p:txBody>
      </p:sp>
    </p:spTree>
    <p:extLst>
      <p:ext uri="{BB962C8B-B14F-4D97-AF65-F5344CB8AC3E}">
        <p14:creationId xmlns:p14="http://schemas.microsoft.com/office/powerpoint/2010/main" val="1030979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FBFAA08-9623-41B1-99B3-05DA8E57A803}"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FB0AF4-5AAF-4569-8013-828C191793A8}" type="slidenum">
              <a:rPr lang="en-IN" smtClean="0"/>
              <a:t>‹#›</a:t>
            </a:fld>
            <a:endParaRPr lang="en-IN"/>
          </a:p>
        </p:txBody>
      </p:sp>
    </p:spTree>
    <p:extLst>
      <p:ext uri="{BB962C8B-B14F-4D97-AF65-F5344CB8AC3E}">
        <p14:creationId xmlns:p14="http://schemas.microsoft.com/office/powerpoint/2010/main" val="2367441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FBFAA08-9623-41B1-99B3-05DA8E57A803}" type="datetimeFigureOut">
              <a:rPr lang="en-IN" smtClean="0"/>
              <a:t>18-07-2023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FB0AF4-5AAF-4569-8013-828C191793A8}" type="slidenum">
              <a:rPr lang="en-IN" smtClean="0"/>
              <a:t>‹#›</a:t>
            </a:fld>
            <a:endParaRPr lang="en-IN"/>
          </a:p>
        </p:txBody>
      </p:sp>
    </p:spTree>
    <p:extLst>
      <p:ext uri="{BB962C8B-B14F-4D97-AF65-F5344CB8AC3E}">
        <p14:creationId xmlns:p14="http://schemas.microsoft.com/office/powerpoint/2010/main" val="4008361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FBFAA08-9623-41B1-99B3-05DA8E57A803}" type="datetimeFigureOut">
              <a:rPr lang="en-IN" smtClean="0"/>
              <a:t>18-07-2023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FB0AF4-5AAF-4569-8013-828C191793A8}" type="slidenum">
              <a:rPr lang="en-IN" smtClean="0"/>
              <a:t>‹#›</a:t>
            </a:fld>
            <a:endParaRPr lang="en-IN"/>
          </a:p>
        </p:txBody>
      </p:sp>
    </p:spTree>
    <p:extLst>
      <p:ext uri="{BB962C8B-B14F-4D97-AF65-F5344CB8AC3E}">
        <p14:creationId xmlns:p14="http://schemas.microsoft.com/office/powerpoint/2010/main" val="1378676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BFAA08-9623-41B1-99B3-05DA8E57A803}" type="datetimeFigureOut">
              <a:rPr lang="en-IN" smtClean="0"/>
              <a:t>18-07-2023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FB0AF4-5AAF-4569-8013-828C191793A8}" type="slidenum">
              <a:rPr lang="en-IN" smtClean="0"/>
              <a:t>‹#›</a:t>
            </a:fld>
            <a:endParaRPr lang="en-IN"/>
          </a:p>
        </p:txBody>
      </p:sp>
    </p:spTree>
    <p:extLst>
      <p:ext uri="{BB962C8B-B14F-4D97-AF65-F5344CB8AC3E}">
        <p14:creationId xmlns:p14="http://schemas.microsoft.com/office/powerpoint/2010/main" val="1314021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BFAA08-9623-41B1-99B3-05DA8E57A803}"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FB0AF4-5AAF-4569-8013-828C191793A8}" type="slidenum">
              <a:rPr lang="en-IN" smtClean="0"/>
              <a:t>‹#›</a:t>
            </a:fld>
            <a:endParaRPr lang="en-IN"/>
          </a:p>
        </p:txBody>
      </p:sp>
    </p:spTree>
    <p:extLst>
      <p:ext uri="{BB962C8B-B14F-4D97-AF65-F5344CB8AC3E}">
        <p14:creationId xmlns:p14="http://schemas.microsoft.com/office/powerpoint/2010/main" val="3360621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BFAA08-9623-41B1-99B3-05DA8E57A803}"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FB0AF4-5AAF-4569-8013-828C191793A8}" type="slidenum">
              <a:rPr lang="en-IN" smtClean="0"/>
              <a:t>‹#›</a:t>
            </a:fld>
            <a:endParaRPr lang="en-IN"/>
          </a:p>
        </p:txBody>
      </p:sp>
    </p:spTree>
    <p:extLst>
      <p:ext uri="{BB962C8B-B14F-4D97-AF65-F5344CB8AC3E}">
        <p14:creationId xmlns:p14="http://schemas.microsoft.com/office/powerpoint/2010/main" val="4135034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BFAA08-9623-41B1-99B3-05DA8E57A803}" type="datetimeFigureOut">
              <a:rPr lang="en-IN" smtClean="0"/>
              <a:t>18-07-2023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FB0AF4-5AAF-4569-8013-828C191793A8}" type="slidenum">
              <a:rPr lang="en-IN" smtClean="0"/>
              <a:t>‹#›</a:t>
            </a:fld>
            <a:endParaRPr lang="en-IN"/>
          </a:p>
        </p:txBody>
      </p:sp>
    </p:spTree>
    <p:extLst>
      <p:ext uri="{BB962C8B-B14F-4D97-AF65-F5344CB8AC3E}">
        <p14:creationId xmlns:p14="http://schemas.microsoft.com/office/powerpoint/2010/main" val="2657877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latin typeface="Arial" panose="020B0604020202020204" pitchFamily="34" charset="0"/>
                <a:cs typeface="Arial" panose="020B0604020202020204" pitchFamily="34" charset="0"/>
              </a:rPr>
              <a:t>Lead Score Case Study </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26991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7523" y="429726"/>
            <a:ext cx="7984477" cy="5657450"/>
          </a:xfrm>
          <a:prstGeom prst="rect">
            <a:avLst/>
          </a:prstGeom>
        </p:spPr>
      </p:pic>
      <p:sp>
        <p:nvSpPr>
          <p:cNvPr id="2" name="Title 1"/>
          <p:cNvSpPr>
            <a:spLocks noGrp="1"/>
          </p:cNvSpPr>
          <p:nvPr>
            <p:ph type="title"/>
          </p:nvPr>
        </p:nvSpPr>
        <p:spPr>
          <a:xfrm>
            <a:off x="0" y="3258451"/>
            <a:ext cx="4675496" cy="1325563"/>
          </a:xfrm>
        </p:spPr>
        <p:txBody>
          <a:bodyPr>
            <a:normAutofit/>
          </a:bodyPr>
          <a:lstStyle/>
          <a:p>
            <a:pPr algn="ctr"/>
            <a:r>
              <a:rPr lang="en-US" sz="2000" b="1" dirty="0" smtClean="0">
                <a:latin typeface="Arial" panose="020B0604020202020204" pitchFamily="34" charset="0"/>
                <a:cs typeface="Arial" panose="020B0604020202020204" pitchFamily="34" charset="0"/>
              </a:rPr>
              <a:t>Plot for accuracy sensitivity and specificity for various probabilities</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792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409"/>
            <a:ext cx="10515600" cy="1325563"/>
          </a:xfrm>
        </p:spPr>
        <p:txBody>
          <a:bodyPr>
            <a:normAutofit/>
          </a:bodyPr>
          <a:lstStyle/>
          <a:p>
            <a:r>
              <a:rPr lang="en-US" sz="3200" b="1" dirty="0" smtClean="0">
                <a:latin typeface="Arial" panose="020B0604020202020204" pitchFamily="34" charset="0"/>
                <a:cs typeface="Arial" panose="020B0604020202020204" pitchFamily="34" charset="0"/>
              </a:rPr>
              <a:t>Thresholds: Precision and Recall Curve on Test Data</a:t>
            </a:r>
            <a:endParaRPr lang="en-IN" sz="32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5080" y="1371326"/>
            <a:ext cx="7961840" cy="5343373"/>
          </a:xfrm>
          <a:prstGeom prst="rect">
            <a:avLst/>
          </a:prstGeom>
        </p:spPr>
      </p:pic>
    </p:spTree>
    <p:extLst>
      <p:ext uri="{BB962C8B-B14F-4D97-AF65-F5344CB8AC3E}">
        <p14:creationId xmlns:p14="http://schemas.microsoft.com/office/powerpoint/2010/main" val="1075708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Confusion Matrix</a:t>
            </a:r>
            <a:endParaRPr lang="en-IN" b="1" dirty="0">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4971317"/>
              </p:ext>
            </p:extLst>
          </p:nvPr>
        </p:nvGraphicFramePr>
        <p:xfrm>
          <a:off x="2830773" y="2357888"/>
          <a:ext cx="5767317" cy="2227761"/>
        </p:xfrm>
        <a:graphic>
          <a:graphicData uri="http://schemas.openxmlformats.org/drawingml/2006/table">
            <a:tbl>
              <a:tblPr firstRow="1" bandRow="1">
                <a:tableStyleId>{5C22544A-7EE6-4342-B048-85BDC9FD1C3A}</a:tableStyleId>
              </a:tblPr>
              <a:tblGrid>
                <a:gridCol w="1922439"/>
                <a:gridCol w="1922439"/>
                <a:gridCol w="1922439"/>
              </a:tblGrid>
              <a:tr h="742587">
                <a:tc>
                  <a:txBody>
                    <a:bodyPr/>
                    <a:lstStyle/>
                    <a:p>
                      <a:pPr algn="ctr"/>
                      <a:endParaRPr lang="en-IN" sz="4000" b="1" dirty="0"/>
                    </a:p>
                  </a:txBody>
                  <a:tcPr/>
                </a:tc>
                <a:tc>
                  <a:txBody>
                    <a:bodyPr/>
                    <a:lstStyle/>
                    <a:p>
                      <a:pPr algn="ctr"/>
                      <a:r>
                        <a:rPr lang="en-US" sz="4000" b="1" dirty="0" smtClean="0"/>
                        <a:t>N</a:t>
                      </a:r>
                      <a:endParaRPr lang="en-IN" sz="4000" b="1" dirty="0"/>
                    </a:p>
                  </a:txBody>
                  <a:tcPr/>
                </a:tc>
                <a:tc>
                  <a:txBody>
                    <a:bodyPr/>
                    <a:lstStyle/>
                    <a:p>
                      <a:pPr algn="ctr"/>
                      <a:r>
                        <a:rPr lang="en-US" sz="4000" b="1" dirty="0" smtClean="0"/>
                        <a:t>T</a:t>
                      </a:r>
                      <a:endParaRPr lang="en-IN" sz="4000" b="1" dirty="0"/>
                    </a:p>
                  </a:txBody>
                  <a:tcPr/>
                </a:tc>
              </a:tr>
              <a:tr h="742587">
                <a:tc>
                  <a:txBody>
                    <a:bodyPr/>
                    <a:lstStyle/>
                    <a:p>
                      <a:pPr algn="ctr"/>
                      <a:r>
                        <a:rPr lang="en-US" sz="4000" b="1" dirty="0" smtClean="0"/>
                        <a:t>N</a:t>
                      </a:r>
                      <a:endParaRPr lang="en-IN" sz="4000" b="1" dirty="0"/>
                    </a:p>
                  </a:txBody>
                  <a:tcPr/>
                </a:tc>
                <a:tc>
                  <a:txBody>
                    <a:bodyPr/>
                    <a:lstStyle/>
                    <a:p>
                      <a:pPr algn="ctr"/>
                      <a:r>
                        <a:rPr lang="en-US" sz="4000" b="1" dirty="0" smtClean="0"/>
                        <a:t>1275</a:t>
                      </a:r>
                      <a:endParaRPr lang="en-IN" sz="4000" b="1" dirty="0"/>
                    </a:p>
                  </a:txBody>
                  <a:tcPr/>
                </a:tc>
                <a:tc>
                  <a:txBody>
                    <a:bodyPr/>
                    <a:lstStyle/>
                    <a:p>
                      <a:pPr algn="ctr"/>
                      <a:r>
                        <a:rPr lang="en-US" sz="4000" b="1" dirty="0" smtClean="0"/>
                        <a:t>402</a:t>
                      </a:r>
                      <a:endParaRPr lang="en-IN" sz="4000" b="1" dirty="0"/>
                    </a:p>
                  </a:txBody>
                  <a:tcPr/>
                </a:tc>
              </a:tr>
              <a:tr h="742587">
                <a:tc>
                  <a:txBody>
                    <a:bodyPr/>
                    <a:lstStyle/>
                    <a:p>
                      <a:pPr algn="ctr"/>
                      <a:r>
                        <a:rPr lang="en-US" sz="4000" b="1" dirty="0" smtClean="0"/>
                        <a:t>T</a:t>
                      </a:r>
                      <a:endParaRPr lang="en-IN" sz="4000" b="1" dirty="0"/>
                    </a:p>
                  </a:txBody>
                  <a:tcPr/>
                </a:tc>
                <a:tc>
                  <a:txBody>
                    <a:bodyPr/>
                    <a:lstStyle/>
                    <a:p>
                      <a:pPr algn="ctr"/>
                      <a:r>
                        <a:rPr lang="en-US" sz="4000" b="1" dirty="0" smtClean="0"/>
                        <a:t>217</a:t>
                      </a:r>
                      <a:endParaRPr lang="en-IN" sz="4000" b="1" dirty="0"/>
                    </a:p>
                  </a:txBody>
                  <a:tcPr/>
                </a:tc>
                <a:tc>
                  <a:txBody>
                    <a:bodyPr/>
                    <a:lstStyle/>
                    <a:p>
                      <a:pPr algn="ctr"/>
                      <a:r>
                        <a:rPr lang="en-US" sz="4000" b="1" dirty="0" smtClean="0"/>
                        <a:t>878</a:t>
                      </a:r>
                      <a:endParaRPr lang="en-IN" sz="4000" b="1" dirty="0"/>
                    </a:p>
                  </a:txBody>
                  <a:tcPr/>
                </a:tc>
              </a:tr>
            </a:tbl>
          </a:graphicData>
        </a:graphic>
      </p:graphicFrame>
      <p:sp>
        <p:nvSpPr>
          <p:cNvPr id="5" name="Rectangle 1"/>
          <p:cNvSpPr>
            <a:spLocks noChangeArrowheads="1"/>
          </p:cNvSpPr>
          <p:nvPr/>
        </p:nvSpPr>
        <p:spPr bwMode="auto">
          <a:xfrm>
            <a:off x="2830773" y="4745018"/>
            <a:ext cx="2976777"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Accuracy	: 77.66%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Sensitivity	: 80.18%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Specificity	: 76.02%</a:t>
            </a:r>
            <a:endParaRPr kumimoji="0" lang="en-US" altLang="en-US" sz="22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5462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Conclusion</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en-US" sz="2000" dirty="0" smtClean="0">
                <a:latin typeface="Arial" panose="020B0604020202020204" pitchFamily="34" charset="0"/>
                <a:cs typeface="Arial" panose="020B0604020202020204" pitchFamily="34" charset="0"/>
              </a:rPr>
              <a:t>From the </a:t>
            </a:r>
            <a:r>
              <a:rPr lang="en-US" sz="2000" dirty="0">
                <a:latin typeface="Arial" panose="020B0604020202020204" pitchFamily="34" charset="0"/>
                <a:cs typeface="Arial" panose="020B0604020202020204" pitchFamily="34" charset="0"/>
              </a:rPr>
              <a:t>above analysis we can observe that the leads generated in the initial stage were high, but later only few of them become as a prospective customers.</a:t>
            </a:r>
          </a:p>
          <a:p>
            <a:pPr algn="just"/>
            <a:r>
              <a:rPr lang="en-US" sz="2000" dirty="0">
                <a:latin typeface="Arial" panose="020B0604020202020204" pitchFamily="34" charset="0"/>
                <a:cs typeface="Arial" panose="020B0604020202020204" pitchFamily="34" charset="0"/>
              </a:rPr>
              <a:t>out of all the variables observed, '</a:t>
            </a:r>
            <a:r>
              <a:rPr lang="en-US" sz="2000" dirty="0" err="1">
                <a:latin typeface="Arial" panose="020B0604020202020204" pitchFamily="34" charset="0"/>
                <a:cs typeface="Arial" panose="020B0604020202020204" pitchFamily="34" charset="0"/>
              </a:rPr>
              <a:t>TotalVisits</a:t>
            </a:r>
            <a:r>
              <a:rPr lang="en-US" sz="2000" dirty="0">
                <a:latin typeface="Arial" panose="020B0604020202020204" pitchFamily="34" charset="0"/>
                <a:cs typeface="Arial" panose="020B0604020202020204" pitchFamily="34" charset="0"/>
              </a:rPr>
              <a:t>' , 'Total Time Spent on Website' , 'Page Views Per Visit' contribute most towards the probability of a lead getting converted.</a:t>
            </a:r>
          </a:p>
          <a:p>
            <a:pPr algn="just"/>
            <a:r>
              <a:rPr lang="en-US" sz="2000" dirty="0">
                <a:latin typeface="Arial" panose="020B0604020202020204" pitchFamily="34" charset="0"/>
                <a:cs typeface="Arial" panose="020B0604020202020204" pitchFamily="34" charset="0"/>
              </a:rPr>
              <a:t>Focusing on converted leads. it is vital to extract the right information needed for the improving the conversion rate.</a:t>
            </a:r>
          </a:p>
          <a:p>
            <a:pPr algn="just"/>
            <a:r>
              <a:rPr lang="en-US" sz="2000" dirty="0">
                <a:latin typeface="Arial" panose="020B0604020202020204" pitchFamily="34" charset="0"/>
                <a:cs typeface="Arial" panose="020B0604020202020204" pitchFamily="34" charset="0"/>
              </a:rPr>
              <a:t>Frequent follow-ups with the prospective customers and the leads will make the conversion rate high</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4643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4275"/>
            <a:ext cx="10515600" cy="5412688"/>
          </a:xfrm>
        </p:spPr>
        <p:txBody>
          <a:bodyPr>
            <a:noAutofit/>
          </a:bodyPr>
          <a:lstStyle/>
          <a:p>
            <a:pPr algn="just"/>
            <a:r>
              <a:rPr lang="en-IN" sz="2000" b="1" dirty="0">
                <a:latin typeface="Arial" panose="020B0604020202020204" pitchFamily="34" charset="0"/>
                <a:cs typeface="Arial" panose="020B0604020202020204" pitchFamily="34" charset="0"/>
              </a:rPr>
              <a:t>Problem Statement </a:t>
            </a:r>
            <a:endParaRPr lang="en-IN"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X Education sells online courses to industry professionals. The company markets its courses on several websites and search engines like Google.</a:t>
            </a:r>
          </a:p>
          <a:p>
            <a:pPr algn="just"/>
            <a:r>
              <a:rPr lang="en-US" sz="2000" dirty="0">
                <a:latin typeface="Arial" panose="020B0604020202020204" pitchFamily="34" charset="0"/>
                <a:cs typeface="Arial" panose="020B0604020202020204" pitchFamily="34" charset="0"/>
              </a:rPr>
              <a:t>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a:t>
            </a:r>
          </a:p>
          <a:p>
            <a:pPr algn="just"/>
            <a:r>
              <a:rPr lang="en-US" sz="2000" dirty="0">
                <a:latin typeface="Arial" panose="020B0604020202020204" pitchFamily="34" charset="0"/>
                <a:cs typeface="Arial" panose="020B0604020202020204" pitchFamily="34" charset="0"/>
              </a:rPr>
              <a:t>Once these leads are acquired, employees from the sales team start making calls, writing emails, etc. Through this process, some of the leads get converted while most do not. The typical lead conversion rate at X education is around 30%.</a:t>
            </a:r>
          </a:p>
          <a:p>
            <a:pPr algn="just"/>
            <a:r>
              <a:rPr lang="en-IN" sz="2000" b="1" dirty="0">
                <a:latin typeface="Arial" panose="020B0604020202020204" pitchFamily="34" charset="0"/>
                <a:cs typeface="Arial" panose="020B0604020202020204" pitchFamily="34" charset="0"/>
              </a:rPr>
              <a:t>Business </a:t>
            </a:r>
            <a:r>
              <a:rPr lang="en-IN" sz="2000" b="1" dirty="0" smtClean="0">
                <a:latin typeface="Arial" panose="020B0604020202020204" pitchFamily="34" charset="0"/>
                <a:cs typeface="Arial" panose="020B0604020202020204" pitchFamily="34" charset="0"/>
              </a:rPr>
              <a:t>Goal</a:t>
            </a:r>
            <a:endParaRPr lang="en-IN"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X Education needs help in selecting the most promising leads, i.e. the leads that are most likely to convert into paying customers.</a:t>
            </a:r>
          </a:p>
          <a:p>
            <a:pPr algn="just"/>
            <a:r>
              <a:rPr lang="en-US" sz="2000" dirty="0">
                <a:latin typeface="Arial" panose="020B0604020202020204" pitchFamily="34" charset="0"/>
                <a:cs typeface="Arial" panose="020B0604020202020204" pitchFamily="34" charset="0"/>
              </a:rPr>
              <a:t>The company needs a model wherein you a lead score is assigned to each of the leads such that the customers with higher lead score have a higher conversion chance and the customers with lower lead score have a lower conversion chance. </a:t>
            </a:r>
          </a:p>
          <a:p>
            <a:pPr algn="just"/>
            <a:r>
              <a:rPr lang="en-US" sz="2000" dirty="0">
                <a:latin typeface="Arial" panose="020B0604020202020204" pitchFamily="34" charset="0"/>
                <a:cs typeface="Arial" panose="020B0604020202020204" pitchFamily="34" charset="0"/>
              </a:rPr>
              <a:t>The CEO, in particular, has given a ballpark of the target lead conversion rate to be around 80%.</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5930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86951566"/>
              </p:ext>
            </p:extLst>
          </p:nvPr>
        </p:nvGraphicFramePr>
        <p:xfrm>
          <a:off x="838199" y="136478"/>
          <a:ext cx="11199126" cy="6537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8652681" y="614149"/>
            <a:ext cx="3070747" cy="646331"/>
          </a:xfrm>
          <a:prstGeom prst="rect">
            <a:avLst/>
          </a:prstGeom>
          <a:noFill/>
        </p:spPr>
        <p:txBody>
          <a:bodyPr wrap="square" rtlCol="0">
            <a:spAutoFit/>
          </a:bodyPr>
          <a:lstStyle/>
          <a:p>
            <a:pPr algn="ctr"/>
            <a:r>
              <a:rPr lang="en-US" sz="3600" b="1" dirty="0" smtClean="0">
                <a:latin typeface="Arial" panose="020B0604020202020204" pitchFamily="34" charset="0"/>
                <a:cs typeface="Arial" panose="020B0604020202020204" pitchFamily="34" charset="0"/>
              </a:rPr>
              <a:t>Methodology</a:t>
            </a:r>
            <a:endParaRPr lang="en-IN"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7784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699" y="2425937"/>
            <a:ext cx="4566313" cy="1325563"/>
          </a:xfrm>
        </p:spPr>
        <p:txBody>
          <a:bodyPr>
            <a:normAutofit/>
          </a:bodyPr>
          <a:lstStyle/>
          <a:p>
            <a:pPr algn="ctr"/>
            <a:r>
              <a:rPr lang="en-US" sz="2400" b="1" dirty="0">
                <a:latin typeface="Arial" panose="020B0604020202020204" pitchFamily="34" charset="0"/>
                <a:cs typeface="Arial" panose="020B0604020202020204" pitchFamily="34" charset="0"/>
              </a:rPr>
              <a:t>Bivariate Analysis With respect to Target Column Converted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3209" y="0"/>
            <a:ext cx="7006071" cy="6858000"/>
          </a:xfrm>
          <a:prstGeom prst="rect">
            <a:avLst/>
          </a:prstGeom>
        </p:spPr>
      </p:pic>
    </p:spTree>
    <p:extLst>
      <p:ext uri="{BB962C8B-B14F-4D97-AF65-F5344CB8AC3E}">
        <p14:creationId xmlns:p14="http://schemas.microsoft.com/office/powerpoint/2010/main" val="1407207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9971" y="1"/>
            <a:ext cx="10852029" cy="6858000"/>
          </a:xfrm>
        </p:spPr>
      </p:pic>
      <p:sp>
        <p:nvSpPr>
          <p:cNvPr id="2" name="Title 1"/>
          <p:cNvSpPr>
            <a:spLocks noGrp="1"/>
          </p:cNvSpPr>
          <p:nvPr>
            <p:ph type="title"/>
          </p:nvPr>
        </p:nvSpPr>
        <p:spPr>
          <a:xfrm>
            <a:off x="111564" y="5332910"/>
            <a:ext cx="6654421" cy="999651"/>
          </a:xfrm>
        </p:spPr>
        <p:txBody>
          <a:bodyPr>
            <a:normAutofit/>
          </a:bodyPr>
          <a:lstStyle/>
          <a:p>
            <a:r>
              <a:rPr lang="en-US" sz="2400" b="1" dirty="0" smtClean="0">
                <a:latin typeface="Arial" panose="020B0604020202020204" pitchFamily="34" charset="0"/>
                <a:cs typeface="Arial" panose="020B0604020202020204" pitchFamily="34" charset="0"/>
              </a:rPr>
              <a:t>Correlation (Heat Map)</a:t>
            </a:r>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8090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Final Model</a:t>
            </a:r>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5041804" y="2084539"/>
            <a:ext cx="6311996" cy="4336486"/>
          </a:xfrm>
          <a:prstGeom prst="rect">
            <a:avLst/>
          </a:prstGeom>
        </p:spPr>
      </p:pic>
    </p:spTree>
    <p:extLst>
      <p:ext uri="{BB962C8B-B14F-4D97-AF65-F5344CB8AC3E}">
        <p14:creationId xmlns:p14="http://schemas.microsoft.com/office/powerpoint/2010/main" val="1080602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403" y="3231154"/>
            <a:ext cx="3679209" cy="1325563"/>
          </a:xfrm>
        </p:spPr>
        <p:txBody>
          <a:bodyPr>
            <a:normAutofit/>
          </a:bodyPr>
          <a:lstStyle/>
          <a:p>
            <a:pPr algn="ctr"/>
            <a:r>
              <a:rPr lang="en-US" sz="3200" b="1" dirty="0" smtClean="0">
                <a:latin typeface="Arial" panose="020B0604020202020204" pitchFamily="34" charset="0"/>
                <a:cs typeface="Arial" panose="020B0604020202020204" pitchFamily="34" charset="0"/>
              </a:rPr>
              <a:t>Coefficient Table of the Final Model</a:t>
            </a:r>
            <a:endParaRPr lang="en-IN" sz="32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3889612" y="0"/>
            <a:ext cx="8102504" cy="6855965"/>
          </a:xfrm>
          <a:prstGeom prst="rect">
            <a:avLst/>
          </a:prstGeom>
        </p:spPr>
      </p:pic>
    </p:spTree>
    <p:extLst>
      <p:ext uri="{BB962C8B-B14F-4D97-AF65-F5344CB8AC3E}">
        <p14:creationId xmlns:p14="http://schemas.microsoft.com/office/powerpoint/2010/main" val="3688338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791" y="2191376"/>
            <a:ext cx="5412475" cy="1325563"/>
          </a:xfrm>
        </p:spPr>
        <p:txBody>
          <a:bodyPr>
            <a:normAutofit/>
          </a:bodyPr>
          <a:lstStyle/>
          <a:p>
            <a:pPr algn="ctr"/>
            <a:r>
              <a:rPr lang="en-US" sz="4000" b="1" dirty="0" smtClean="0">
                <a:latin typeface="Arial" panose="020B0604020202020204" pitchFamily="34" charset="0"/>
                <a:cs typeface="Arial" panose="020B0604020202020204" pitchFamily="34" charset="0"/>
              </a:rPr>
              <a:t>VIF Table for the Final Model</a:t>
            </a:r>
            <a:endParaRPr lang="en-IN" sz="40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137779" y="365125"/>
            <a:ext cx="4421503" cy="6303628"/>
          </a:xfrm>
          <a:prstGeom prst="rect">
            <a:avLst/>
          </a:prstGeom>
        </p:spPr>
      </p:pic>
    </p:spTree>
    <p:extLst>
      <p:ext uri="{BB962C8B-B14F-4D97-AF65-F5344CB8AC3E}">
        <p14:creationId xmlns:p14="http://schemas.microsoft.com/office/powerpoint/2010/main" val="2277260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735" y="2603358"/>
            <a:ext cx="3392606" cy="1325563"/>
          </a:xfrm>
        </p:spPr>
        <p:txBody>
          <a:bodyPr/>
          <a:lstStyle/>
          <a:p>
            <a:r>
              <a:rPr lang="en-US" b="1" dirty="0" smtClean="0">
                <a:latin typeface="Arial" panose="020B0604020202020204" pitchFamily="34" charset="0"/>
                <a:cs typeface="Arial" panose="020B0604020202020204" pitchFamily="34" charset="0"/>
              </a:rPr>
              <a:t>ROC Curve</a:t>
            </a:r>
            <a:endParaRPr lang="en-IN" b="1"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3110" y="463626"/>
            <a:ext cx="6101133" cy="5993148"/>
          </a:xfrm>
        </p:spPr>
      </p:pic>
    </p:spTree>
    <p:extLst>
      <p:ext uri="{BB962C8B-B14F-4D97-AF65-F5344CB8AC3E}">
        <p14:creationId xmlns:p14="http://schemas.microsoft.com/office/powerpoint/2010/main" val="2093238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420</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Lead Score Case Study </vt:lpstr>
      <vt:lpstr>PowerPoint Presentation</vt:lpstr>
      <vt:lpstr>PowerPoint Presentation</vt:lpstr>
      <vt:lpstr>Bivariate Analysis With respect to Target Column Converted</vt:lpstr>
      <vt:lpstr>Correlation (Heat Map)</vt:lpstr>
      <vt:lpstr>Final Model</vt:lpstr>
      <vt:lpstr>Coefficient Table of the Final Model</vt:lpstr>
      <vt:lpstr>VIF Table for the Final Model</vt:lpstr>
      <vt:lpstr>ROC Curve</vt:lpstr>
      <vt:lpstr>Plot for accuracy sensitivity and specificity for various probabilities</vt:lpstr>
      <vt:lpstr>Thresholds: Precision and Recall Curve on Test Data</vt:lpstr>
      <vt:lpstr>Confusion Matrix</vt:lpstr>
      <vt:lpstr>Conclusion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Microsoft account</dc:creator>
  <cp:lastModifiedBy>Microsoft account</cp:lastModifiedBy>
  <cp:revision>3</cp:revision>
  <dcterms:created xsi:type="dcterms:W3CDTF">2023-07-18T15:33:39Z</dcterms:created>
  <dcterms:modified xsi:type="dcterms:W3CDTF">2023-07-18T15:59:10Z</dcterms:modified>
</cp:coreProperties>
</file>