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73" r:id="rId3"/>
    <p:sldId id="259" r:id="rId4"/>
    <p:sldId id="261" r:id="rId5"/>
    <p:sldId id="282" r:id="rId6"/>
    <p:sldId id="262" r:id="rId7"/>
    <p:sldId id="265" r:id="rId8"/>
    <p:sldId id="268" r:id="rId9"/>
    <p:sldId id="266" r:id="rId10"/>
    <p:sldId id="267" r:id="rId11"/>
    <p:sldId id="270" r:id="rId12"/>
    <p:sldId id="275" r:id="rId13"/>
    <p:sldId id="276" r:id="rId14"/>
    <p:sldId id="279" r:id="rId15"/>
    <p:sldId id="280" r:id="rId16"/>
    <p:sldId id="281" r:id="rId17"/>
    <p:sldId id="269" r:id="rId18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0"/>
      <p:bold r:id="rId21"/>
    </p:embeddedFont>
    <p:embeddedFont>
      <p:font typeface="Faustina" panose="020B0604020202020204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  <p:embeddedFont>
      <p:font typeface="Palanquin" panose="020B000402020302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253A8-0089-4CD6-A045-110CC11329B2}">
  <a:tblStyle styleId="{7BB253A8-0089-4CD6-A045-110CC1132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5268A-3903-4088-B854-23DB23C20360}" type="doc">
      <dgm:prSet loTypeId="urn:microsoft.com/office/officeart/2005/8/layout/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B7D7F02-38FB-40D1-ABA6-3C6E85AF3E6C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EE2F4009-783E-4BA7-BF50-35BC4352A801}" type="parTrans" cxnId="{76BD0EA5-90B7-40EA-B4A4-C4D7E0CA685D}">
      <dgm:prSet/>
      <dgm:spPr/>
      <dgm:t>
        <a:bodyPr/>
        <a:lstStyle/>
        <a:p>
          <a:endParaRPr lang="en-US"/>
        </a:p>
      </dgm:t>
    </dgm:pt>
    <dgm:pt modelId="{648FF80A-A79C-4C73-A590-717DF802E699}" type="sibTrans" cxnId="{76BD0EA5-90B7-40EA-B4A4-C4D7E0CA685D}">
      <dgm:prSet/>
      <dgm:spPr/>
      <dgm:t>
        <a:bodyPr/>
        <a:lstStyle/>
        <a:p>
          <a:endParaRPr lang="en-US"/>
        </a:p>
      </dgm:t>
    </dgm:pt>
    <dgm:pt modelId="{8A25BDC7-345E-43E3-B365-883D2989B704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46E033AC-68FE-4CB6-A4AF-20CEB0B6DD97}" type="parTrans" cxnId="{5586F4B7-860A-47CC-A184-16C210FEFDDF}">
      <dgm:prSet/>
      <dgm:spPr/>
      <dgm:t>
        <a:bodyPr/>
        <a:lstStyle/>
        <a:p>
          <a:endParaRPr lang="en-US"/>
        </a:p>
      </dgm:t>
    </dgm:pt>
    <dgm:pt modelId="{133E25A8-1C78-422A-AEA8-58401AA6F28C}" type="sibTrans" cxnId="{5586F4B7-860A-47CC-A184-16C210FEFDDF}">
      <dgm:prSet/>
      <dgm:spPr/>
      <dgm:t>
        <a:bodyPr/>
        <a:lstStyle/>
        <a:p>
          <a:endParaRPr lang="en-US"/>
        </a:p>
      </dgm:t>
    </dgm:pt>
    <dgm:pt modelId="{41B96145-D2DC-4FAC-89C8-3592C0F38765}">
      <dgm:prSet phldrT="[Text]"/>
      <dgm:spPr/>
      <dgm:t>
        <a:bodyPr/>
        <a:lstStyle/>
        <a:p>
          <a:r>
            <a:rPr lang="en-US" dirty="0"/>
            <a:t>Libraries</a:t>
          </a:r>
        </a:p>
      </dgm:t>
    </dgm:pt>
    <dgm:pt modelId="{21D763FC-EF10-4B2C-B4D3-AEC7FE3E9218}" type="parTrans" cxnId="{B1A3A8E2-B1AB-4E16-903F-2CC01B1C9312}">
      <dgm:prSet/>
      <dgm:spPr/>
      <dgm:t>
        <a:bodyPr/>
        <a:lstStyle/>
        <a:p>
          <a:endParaRPr lang="en-US"/>
        </a:p>
      </dgm:t>
    </dgm:pt>
    <dgm:pt modelId="{9900FAB2-6B98-4EC8-9DD5-EA0C272072E2}" type="sibTrans" cxnId="{B1A3A8E2-B1AB-4E16-903F-2CC01B1C9312}">
      <dgm:prSet/>
      <dgm:spPr/>
      <dgm:t>
        <a:bodyPr/>
        <a:lstStyle/>
        <a:p>
          <a:endParaRPr lang="en-US"/>
        </a:p>
      </dgm:t>
    </dgm:pt>
    <dgm:pt modelId="{516D299D-6462-45AC-ADB4-BDDB571F4BC3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EB01EF7A-4263-4574-919A-50DEEDE8CEBD}" type="parTrans" cxnId="{44143714-F01E-413A-AE11-CFF6A2406324}">
      <dgm:prSet/>
      <dgm:spPr/>
      <dgm:t>
        <a:bodyPr/>
        <a:lstStyle/>
        <a:p>
          <a:endParaRPr lang="en-US"/>
        </a:p>
      </dgm:t>
    </dgm:pt>
    <dgm:pt modelId="{023FEEB5-152B-4886-A2B6-F5B4D4D2B9ED}" type="sibTrans" cxnId="{44143714-F01E-413A-AE11-CFF6A2406324}">
      <dgm:prSet/>
      <dgm:spPr/>
      <dgm:t>
        <a:bodyPr/>
        <a:lstStyle/>
        <a:p>
          <a:endParaRPr lang="en-US"/>
        </a:p>
      </dgm:t>
    </dgm:pt>
    <dgm:pt modelId="{C0DDE963-564F-4B7B-B651-2518808C6527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61BF8D4C-71A4-487F-87E5-8B696D9751A4}" type="parTrans" cxnId="{9263EA70-7EB2-4C48-B7AF-ED6241B7AE1D}">
      <dgm:prSet/>
      <dgm:spPr/>
      <dgm:t>
        <a:bodyPr/>
        <a:lstStyle/>
        <a:p>
          <a:endParaRPr lang="en-US"/>
        </a:p>
      </dgm:t>
    </dgm:pt>
    <dgm:pt modelId="{F4F3FB32-60D9-4AFD-A46B-81EA91884770}" type="sibTrans" cxnId="{9263EA70-7EB2-4C48-B7AF-ED6241B7AE1D}">
      <dgm:prSet/>
      <dgm:spPr/>
      <dgm:t>
        <a:bodyPr/>
        <a:lstStyle/>
        <a:p>
          <a:endParaRPr lang="en-US"/>
        </a:p>
      </dgm:t>
    </dgm:pt>
    <dgm:pt modelId="{99ED2DAF-8651-49DF-A1A7-519D28ACA911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7F7E7111-5ACE-4016-B121-0495EC9169FF}" type="parTrans" cxnId="{1D0C285D-7C22-4B81-8B47-34E36FD6492E}">
      <dgm:prSet/>
      <dgm:spPr/>
      <dgm:t>
        <a:bodyPr/>
        <a:lstStyle/>
        <a:p>
          <a:endParaRPr lang="en-US"/>
        </a:p>
      </dgm:t>
    </dgm:pt>
    <dgm:pt modelId="{564423E9-8ADC-45C3-B71E-D9D2844B423D}" type="sibTrans" cxnId="{1D0C285D-7C22-4B81-8B47-34E36FD6492E}">
      <dgm:prSet/>
      <dgm:spPr/>
      <dgm:t>
        <a:bodyPr/>
        <a:lstStyle/>
        <a:p>
          <a:endParaRPr lang="en-US"/>
        </a:p>
      </dgm:t>
    </dgm:pt>
    <dgm:pt modelId="{6998D3B5-C2B5-4BBF-B712-04170FDE5EAA}">
      <dgm:prSet phldrT="[Text]"/>
      <dgm:spPr/>
      <dgm:t>
        <a:bodyPr/>
        <a:lstStyle/>
        <a:p>
          <a:r>
            <a:rPr lang="en-US" dirty="0"/>
            <a:t>Spyder</a:t>
          </a:r>
        </a:p>
      </dgm:t>
    </dgm:pt>
    <dgm:pt modelId="{6E0F938F-64DE-4375-9E2D-4CC8D55AB24F}" type="parTrans" cxnId="{EAA156DF-D3EC-4721-BAB5-49F3DF58B53A}">
      <dgm:prSet/>
      <dgm:spPr/>
      <dgm:t>
        <a:bodyPr/>
        <a:lstStyle/>
        <a:p>
          <a:endParaRPr lang="en-US"/>
        </a:p>
      </dgm:t>
    </dgm:pt>
    <dgm:pt modelId="{8B2C9EB5-392E-488C-A50D-A690CCD2155A}" type="sibTrans" cxnId="{EAA156DF-D3EC-4721-BAB5-49F3DF58B53A}">
      <dgm:prSet/>
      <dgm:spPr/>
      <dgm:t>
        <a:bodyPr/>
        <a:lstStyle/>
        <a:p>
          <a:endParaRPr lang="en-US"/>
        </a:p>
      </dgm:t>
    </dgm:pt>
    <dgm:pt modelId="{51220FCB-2E20-452F-B132-6B3B277EE3DF}">
      <dgm:prSet phldrT="[Text]"/>
      <dgm:spPr/>
      <dgm:t>
        <a:bodyPr/>
        <a:lstStyle/>
        <a:p>
          <a:r>
            <a:rPr lang="en-US" dirty="0"/>
            <a:t>Seaborn</a:t>
          </a:r>
        </a:p>
      </dgm:t>
    </dgm:pt>
    <dgm:pt modelId="{ADD604B5-BF58-40CE-8137-137A6861EB85}" type="parTrans" cxnId="{2C6C4C24-1EFD-4170-B6F1-1A38455895FB}">
      <dgm:prSet/>
      <dgm:spPr/>
      <dgm:t>
        <a:bodyPr/>
        <a:lstStyle/>
        <a:p>
          <a:endParaRPr lang="en-US"/>
        </a:p>
      </dgm:t>
    </dgm:pt>
    <dgm:pt modelId="{44645786-12CD-4FED-9C00-A564E840E810}" type="sibTrans" cxnId="{2C6C4C24-1EFD-4170-B6F1-1A38455895FB}">
      <dgm:prSet/>
      <dgm:spPr/>
      <dgm:t>
        <a:bodyPr/>
        <a:lstStyle/>
        <a:p>
          <a:endParaRPr lang="en-US"/>
        </a:p>
      </dgm:t>
    </dgm:pt>
    <dgm:pt modelId="{3C4BBC6F-0CC3-454F-8131-D55550B9548C}">
      <dgm:prSet phldrT="[Text]"/>
      <dgm:spPr/>
      <dgm:t>
        <a:bodyPr/>
        <a:lstStyle/>
        <a:p>
          <a:r>
            <a:rPr lang="en-US" dirty="0" err="1"/>
            <a:t>Scikitlearn</a:t>
          </a:r>
          <a:endParaRPr lang="en-US" dirty="0"/>
        </a:p>
      </dgm:t>
    </dgm:pt>
    <dgm:pt modelId="{6BD29548-44C5-4EA7-BF0D-18C742646639}" type="parTrans" cxnId="{30171C0C-9A54-4F4A-A3F7-EA0928426CEF}">
      <dgm:prSet/>
      <dgm:spPr/>
      <dgm:t>
        <a:bodyPr/>
        <a:lstStyle/>
        <a:p>
          <a:endParaRPr lang="en-US"/>
        </a:p>
      </dgm:t>
    </dgm:pt>
    <dgm:pt modelId="{D6BC17A4-1CAD-439C-A294-D3A388877B75}" type="sibTrans" cxnId="{30171C0C-9A54-4F4A-A3F7-EA0928426CEF}">
      <dgm:prSet/>
      <dgm:spPr/>
      <dgm:t>
        <a:bodyPr/>
        <a:lstStyle/>
        <a:p>
          <a:endParaRPr lang="en-US"/>
        </a:p>
      </dgm:t>
    </dgm:pt>
    <dgm:pt modelId="{DB008593-1C5D-4988-B9E2-3F0C53F7027C}">
      <dgm:prSet phldrT="[Text]"/>
      <dgm:spPr/>
      <dgm:t>
        <a:bodyPr/>
        <a:lstStyle/>
        <a:p>
          <a:endParaRPr lang="en-US" dirty="0"/>
        </a:p>
      </dgm:t>
    </dgm:pt>
    <dgm:pt modelId="{CEACDDFF-18A7-4E5B-9438-228F54145622}" type="parTrans" cxnId="{D7FE33A3-940D-4C25-9E81-37BD5CD061AE}">
      <dgm:prSet/>
      <dgm:spPr/>
      <dgm:t>
        <a:bodyPr/>
        <a:lstStyle/>
        <a:p>
          <a:endParaRPr lang="en-US"/>
        </a:p>
      </dgm:t>
    </dgm:pt>
    <dgm:pt modelId="{A2715CD8-CB64-431F-8CBB-89BF98591F52}" type="sibTrans" cxnId="{D7FE33A3-940D-4C25-9E81-37BD5CD061AE}">
      <dgm:prSet/>
      <dgm:spPr/>
      <dgm:t>
        <a:bodyPr/>
        <a:lstStyle/>
        <a:p>
          <a:endParaRPr lang="en-US"/>
        </a:p>
      </dgm:t>
    </dgm:pt>
    <dgm:pt modelId="{2210B3F8-3D20-4AE0-9EB2-7A2577D5C76B}">
      <dgm:prSet phldrT="[Text]"/>
      <dgm:spPr/>
      <dgm:t>
        <a:bodyPr/>
        <a:lstStyle/>
        <a:p>
          <a:r>
            <a:rPr lang="en-US" dirty="0" err="1"/>
            <a:t>Numpy</a:t>
          </a:r>
          <a:r>
            <a:rPr lang="en-US" dirty="0"/>
            <a:t> </a:t>
          </a:r>
        </a:p>
      </dgm:t>
    </dgm:pt>
    <dgm:pt modelId="{5050FA9B-FBC6-4477-8DEF-54886D3581EB}" type="parTrans" cxnId="{95BAAB75-C21A-4961-9006-6FEEE276121F}">
      <dgm:prSet/>
      <dgm:spPr/>
      <dgm:t>
        <a:bodyPr/>
        <a:lstStyle/>
        <a:p>
          <a:endParaRPr lang="en-US"/>
        </a:p>
      </dgm:t>
    </dgm:pt>
    <dgm:pt modelId="{D5631DA5-1EAB-4E0B-85DC-4A6A432AD037}" type="sibTrans" cxnId="{95BAAB75-C21A-4961-9006-6FEEE276121F}">
      <dgm:prSet/>
      <dgm:spPr/>
      <dgm:t>
        <a:bodyPr/>
        <a:lstStyle/>
        <a:p>
          <a:endParaRPr lang="en-US"/>
        </a:p>
      </dgm:t>
    </dgm:pt>
    <dgm:pt modelId="{64A314E7-4D72-4BF5-B3F2-6951EC2C7757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027F7464-B6D2-445F-9B18-644FB6EF1B83}" type="parTrans" cxnId="{C6670CD4-6508-4395-9C5E-93D370BC3665}">
      <dgm:prSet/>
      <dgm:spPr/>
      <dgm:t>
        <a:bodyPr/>
        <a:lstStyle/>
        <a:p>
          <a:endParaRPr lang="en-US"/>
        </a:p>
      </dgm:t>
    </dgm:pt>
    <dgm:pt modelId="{875BD128-B753-495D-8367-B03F5463A95C}" type="sibTrans" cxnId="{C6670CD4-6508-4395-9C5E-93D370BC3665}">
      <dgm:prSet/>
      <dgm:spPr/>
      <dgm:t>
        <a:bodyPr/>
        <a:lstStyle/>
        <a:p>
          <a:endParaRPr lang="en-US"/>
        </a:p>
      </dgm:t>
    </dgm:pt>
    <dgm:pt modelId="{8152B833-CFF7-4036-8912-08E11C90FADF}">
      <dgm:prSet/>
      <dgm:spPr/>
      <dgm:t>
        <a:bodyPr/>
        <a:lstStyle/>
        <a:p>
          <a:r>
            <a:rPr lang="en-US" dirty="0"/>
            <a:t>Deployment </a:t>
          </a:r>
        </a:p>
      </dgm:t>
    </dgm:pt>
    <dgm:pt modelId="{7B9FF4B3-236E-4FAB-AE3C-59BA11AB7671}" type="parTrans" cxnId="{7BF3DCAE-F091-4399-9DA3-8880CCB0DDDB}">
      <dgm:prSet/>
      <dgm:spPr/>
      <dgm:t>
        <a:bodyPr/>
        <a:lstStyle/>
        <a:p>
          <a:endParaRPr lang="en-US"/>
        </a:p>
      </dgm:t>
    </dgm:pt>
    <dgm:pt modelId="{21385956-B086-421D-A35C-252CCC5C0E40}" type="sibTrans" cxnId="{7BF3DCAE-F091-4399-9DA3-8880CCB0DDDB}">
      <dgm:prSet/>
      <dgm:spPr/>
      <dgm:t>
        <a:bodyPr/>
        <a:lstStyle/>
        <a:p>
          <a:endParaRPr lang="en-US"/>
        </a:p>
      </dgm:t>
    </dgm:pt>
    <dgm:pt modelId="{2490B35E-79AC-4B8E-A563-4E903111221B}">
      <dgm:prSet/>
      <dgm:spPr/>
      <dgm:t>
        <a:bodyPr/>
        <a:lstStyle/>
        <a:p>
          <a:r>
            <a:rPr lang="en-US" dirty="0" err="1"/>
            <a:t>Streamlit</a:t>
          </a:r>
          <a:endParaRPr lang="en-US" dirty="0"/>
        </a:p>
      </dgm:t>
    </dgm:pt>
    <dgm:pt modelId="{D72B1641-EEFB-49B0-B232-6D98C1763D0B}" type="parTrans" cxnId="{97BB417A-F385-489A-B733-4DF00545549D}">
      <dgm:prSet/>
      <dgm:spPr/>
      <dgm:t>
        <a:bodyPr/>
        <a:lstStyle/>
        <a:p>
          <a:endParaRPr lang="en-US"/>
        </a:p>
      </dgm:t>
    </dgm:pt>
    <dgm:pt modelId="{A88E0A81-101D-4A6B-BBBC-F4854CD5D6AC}" type="sibTrans" cxnId="{97BB417A-F385-489A-B733-4DF00545549D}">
      <dgm:prSet/>
      <dgm:spPr/>
      <dgm:t>
        <a:bodyPr/>
        <a:lstStyle/>
        <a:p>
          <a:endParaRPr lang="en-US"/>
        </a:p>
      </dgm:t>
    </dgm:pt>
    <dgm:pt modelId="{4092FA1C-CD62-4B89-BA71-62DE078D25EB}" type="pres">
      <dgm:prSet presAssocID="{2B35268A-3903-4088-B854-23DB23C20360}" presName="linearFlow" presStyleCnt="0">
        <dgm:presLayoutVars>
          <dgm:dir/>
          <dgm:animLvl val="lvl"/>
          <dgm:resizeHandles val="exact"/>
        </dgm:presLayoutVars>
      </dgm:prSet>
      <dgm:spPr/>
    </dgm:pt>
    <dgm:pt modelId="{1CE9949D-497B-44CB-A29E-027D14DC9B97}" type="pres">
      <dgm:prSet presAssocID="{8B7D7F02-38FB-40D1-ABA6-3C6E85AF3E6C}" presName="composite" presStyleCnt="0"/>
      <dgm:spPr/>
    </dgm:pt>
    <dgm:pt modelId="{72C82E6F-4829-437B-841E-5FE5AD36F0E6}" type="pres">
      <dgm:prSet presAssocID="{8B7D7F02-38FB-40D1-ABA6-3C6E85AF3E6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CA54B3-095A-4406-A33B-8B995DDD7525}" type="pres">
      <dgm:prSet presAssocID="{8B7D7F02-38FB-40D1-ABA6-3C6E85AF3E6C}" presName="parSh" presStyleLbl="node1" presStyleIdx="0" presStyleCnt="4"/>
      <dgm:spPr/>
    </dgm:pt>
    <dgm:pt modelId="{B6323EEF-D5AF-4ED7-93C2-06142AF7A521}" type="pres">
      <dgm:prSet presAssocID="{8B7D7F02-38FB-40D1-ABA6-3C6E85AF3E6C}" presName="desTx" presStyleLbl="fgAcc1" presStyleIdx="0" presStyleCnt="4">
        <dgm:presLayoutVars>
          <dgm:bulletEnabled val="1"/>
        </dgm:presLayoutVars>
      </dgm:prSet>
      <dgm:spPr/>
    </dgm:pt>
    <dgm:pt modelId="{A0F8033A-0494-43E4-80E1-703CF2B09987}" type="pres">
      <dgm:prSet presAssocID="{648FF80A-A79C-4C73-A590-717DF802E699}" presName="sibTrans" presStyleLbl="sibTrans2D1" presStyleIdx="0" presStyleCnt="3"/>
      <dgm:spPr/>
    </dgm:pt>
    <dgm:pt modelId="{B473B7E5-5542-4535-9A9C-63C253D146B0}" type="pres">
      <dgm:prSet presAssocID="{648FF80A-A79C-4C73-A590-717DF802E699}" presName="connTx" presStyleLbl="sibTrans2D1" presStyleIdx="0" presStyleCnt="3"/>
      <dgm:spPr/>
    </dgm:pt>
    <dgm:pt modelId="{ADB1CD89-EEA6-416F-93B4-1E057D975B00}" type="pres">
      <dgm:prSet presAssocID="{41B96145-D2DC-4FAC-89C8-3592C0F38765}" presName="composite" presStyleCnt="0"/>
      <dgm:spPr/>
    </dgm:pt>
    <dgm:pt modelId="{49731458-2340-40C5-ABBF-2A821D4DC2DB}" type="pres">
      <dgm:prSet presAssocID="{41B96145-D2DC-4FAC-89C8-3592C0F3876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5D28F97-03F1-4097-B6C1-67B8BF1B9FC7}" type="pres">
      <dgm:prSet presAssocID="{41B96145-D2DC-4FAC-89C8-3592C0F38765}" presName="parSh" presStyleLbl="node1" presStyleIdx="1" presStyleCnt="4"/>
      <dgm:spPr/>
    </dgm:pt>
    <dgm:pt modelId="{6FE12B90-2F78-4C24-BC8F-B6ADDCB73A87}" type="pres">
      <dgm:prSet presAssocID="{41B96145-D2DC-4FAC-89C8-3592C0F38765}" presName="desTx" presStyleLbl="fgAcc1" presStyleIdx="1" presStyleCnt="4">
        <dgm:presLayoutVars>
          <dgm:bulletEnabled val="1"/>
        </dgm:presLayoutVars>
      </dgm:prSet>
      <dgm:spPr/>
    </dgm:pt>
    <dgm:pt modelId="{DB37ACD7-9717-4965-A465-1C74F7F511D5}" type="pres">
      <dgm:prSet presAssocID="{9900FAB2-6B98-4EC8-9DD5-EA0C272072E2}" presName="sibTrans" presStyleLbl="sibTrans2D1" presStyleIdx="1" presStyleCnt="3"/>
      <dgm:spPr/>
    </dgm:pt>
    <dgm:pt modelId="{CC5C04B7-6BD0-4674-9064-7A63B9C8C9BF}" type="pres">
      <dgm:prSet presAssocID="{9900FAB2-6B98-4EC8-9DD5-EA0C272072E2}" presName="connTx" presStyleLbl="sibTrans2D1" presStyleIdx="1" presStyleCnt="3"/>
      <dgm:spPr/>
    </dgm:pt>
    <dgm:pt modelId="{FA1E4595-36F1-4496-828B-62DBDD353814}" type="pres">
      <dgm:prSet presAssocID="{C0DDE963-564F-4B7B-B651-2518808C6527}" presName="composite" presStyleCnt="0"/>
      <dgm:spPr/>
    </dgm:pt>
    <dgm:pt modelId="{6019BD3C-8496-4194-92F7-ADCC3C9C56B5}" type="pres">
      <dgm:prSet presAssocID="{C0DDE963-564F-4B7B-B651-2518808C6527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04E5A6-C9CF-4FD9-9424-00CCA9AE342E}" type="pres">
      <dgm:prSet presAssocID="{C0DDE963-564F-4B7B-B651-2518808C6527}" presName="parSh" presStyleLbl="node1" presStyleIdx="2" presStyleCnt="4"/>
      <dgm:spPr/>
    </dgm:pt>
    <dgm:pt modelId="{33B1BB7F-20D9-48F7-A717-E6302CA16554}" type="pres">
      <dgm:prSet presAssocID="{C0DDE963-564F-4B7B-B651-2518808C6527}" presName="desTx" presStyleLbl="fgAcc1" presStyleIdx="2" presStyleCnt="4">
        <dgm:presLayoutVars>
          <dgm:bulletEnabled val="1"/>
        </dgm:presLayoutVars>
      </dgm:prSet>
      <dgm:spPr/>
    </dgm:pt>
    <dgm:pt modelId="{1E025F55-EE40-40B8-B53A-659539B00A2E}" type="pres">
      <dgm:prSet presAssocID="{F4F3FB32-60D9-4AFD-A46B-81EA91884770}" presName="sibTrans" presStyleLbl="sibTrans2D1" presStyleIdx="2" presStyleCnt="3"/>
      <dgm:spPr/>
    </dgm:pt>
    <dgm:pt modelId="{7F579761-7416-4B9E-BBA3-9A04D913D30B}" type="pres">
      <dgm:prSet presAssocID="{F4F3FB32-60D9-4AFD-A46B-81EA91884770}" presName="connTx" presStyleLbl="sibTrans2D1" presStyleIdx="2" presStyleCnt="3"/>
      <dgm:spPr/>
    </dgm:pt>
    <dgm:pt modelId="{9507FF9B-F076-4446-98BF-215CE289A694}" type="pres">
      <dgm:prSet presAssocID="{8152B833-CFF7-4036-8912-08E11C90FADF}" presName="composite" presStyleCnt="0"/>
      <dgm:spPr/>
    </dgm:pt>
    <dgm:pt modelId="{9AAD6EF9-C1D0-473F-8BDF-AEF1177EB1CE}" type="pres">
      <dgm:prSet presAssocID="{8152B833-CFF7-4036-8912-08E11C90FAD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4F1F6E-1E63-4F69-90CD-CBC28CA1C6D0}" type="pres">
      <dgm:prSet presAssocID="{8152B833-CFF7-4036-8912-08E11C90FADF}" presName="parSh" presStyleLbl="node1" presStyleIdx="3" presStyleCnt="4"/>
      <dgm:spPr/>
    </dgm:pt>
    <dgm:pt modelId="{78FFAB3D-592F-4B1B-B1FC-F1AB3DAF3F31}" type="pres">
      <dgm:prSet presAssocID="{8152B833-CFF7-4036-8912-08E11C90FAD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ED303D0A-D182-49E2-A146-A81F0A070079}" type="presOf" srcId="{8152B833-CFF7-4036-8912-08E11C90FADF}" destId="{9AAD6EF9-C1D0-473F-8BDF-AEF1177EB1CE}" srcOrd="0" destOrd="0" presId="urn:microsoft.com/office/officeart/2005/8/layout/process3"/>
    <dgm:cxn modelId="{30171C0C-9A54-4F4A-A3F7-EA0928426CEF}" srcId="{41B96145-D2DC-4FAC-89C8-3592C0F38765}" destId="{3C4BBC6F-0CC3-454F-8131-D55550B9548C}" srcOrd="3" destOrd="0" parTransId="{6BD29548-44C5-4EA7-BF0D-18C742646639}" sibTransId="{D6BC17A4-1CAD-439C-A294-D3A388877B75}"/>
    <dgm:cxn modelId="{4DF4850C-23D8-41EA-AF5C-B56ADEBE0058}" type="presOf" srcId="{F4F3FB32-60D9-4AFD-A46B-81EA91884770}" destId="{1E025F55-EE40-40B8-B53A-659539B00A2E}" srcOrd="0" destOrd="0" presId="urn:microsoft.com/office/officeart/2005/8/layout/process3"/>
    <dgm:cxn modelId="{286A090D-A19F-4DB5-8B84-480B3D92D925}" type="presOf" srcId="{9900FAB2-6B98-4EC8-9DD5-EA0C272072E2}" destId="{CC5C04B7-6BD0-4674-9064-7A63B9C8C9BF}" srcOrd="1" destOrd="0" presId="urn:microsoft.com/office/officeart/2005/8/layout/process3"/>
    <dgm:cxn modelId="{6C648F11-75C0-4724-AE33-4E1EC18DF841}" type="presOf" srcId="{648FF80A-A79C-4C73-A590-717DF802E699}" destId="{A0F8033A-0494-43E4-80E1-703CF2B09987}" srcOrd="0" destOrd="0" presId="urn:microsoft.com/office/officeart/2005/8/layout/process3"/>
    <dgm:cxn modelId="{0C75D213-558D-4BB8-9E83-19E3AE530467}" type="presOf" srcId="{2210B3F8-3D20-4AE0-9EB2-7A2577D5C76B}" destId="{6FE12B90-2F78-4C24-BC8F-B6ADDCB73A87}" srcOrd="0" destOrd="1" presId="urn:microsoft.com/office/officeart/2005/8/layout/process3"/>
    <dgm:cxn modelId="{44143714-F01E-413A-AE11-CFF6A2406324}" srcId="{41B96145-D2DC-4FAC-89C8-3592C0F38765}" destId="{516D299D-6462-45AC-ADB4-BDDB571F4BC3}" srcOrd="0" destOrd="0" parTransId="{EB01EF7A-4263-4574-919A-50DEEDE8CEBD}" sibTransId="{023FEEB5-152B-4886-A2B6-F5B4D4D2B9ED}"/>
    <dgm:cxn modelId="{2C6C4C24-1EFD-4170-B6F1-1A38455895FB}" srcId="{41B96145-D2DC-4FAC-89C8-3592C0F38765}" destId="{51220FCB-2E20-452F-B132-6B3B277EE3DF}" srcOrd="2" destOrd="0" parTransId="{ADD604B5-BF58-40CE-8137-137A6861EB85}" sibTransId="{44645786-12CD-4FED-9C00-A564E840E810}"/>
    <dgm:cxn modelId="{E8627930-CF4E-4521-9D2F-AFCE28F4D9A1}" type="presOf" srcId="{99ED2DAF-8651-49DF-A1A7-519D28ACA911}" destId="{33B1BB7F-20D9-48F7-A717-E6302CA16554}" srcOrd="0" destOrd="0" presId="urn:microsoft.com/office/officeart/2005/8/layout/process3"/>
    <dgm:cxn modelId="{0396D43D-49D2-4F6A-BF69-DA80DC55D0E9}" type="presOf" srcId="{2490B35E-79AC-4B8E-A563-4E903111221B}" destId="{78FFAB3D-592F-4B1B-B1FC-F1AB3DAF3F31}" srcOrd="0" destOrd="0" presId="urn:microsoft.com/office/officeart/2005/8/layout/process3"/>
    <dgm:cxn modelId="{4ACB2D3F-5A89-403F-8209-9921FDA61957}" type="presOf" srcId="{648FF80A-A79C-4C73-A590-717DF802E699}" destId="{B473B7E5-5542-4535-9A9C-63C253D146B0}" srcOrd="1" destOrd="0" presId="urn:microsoft.com/office/officeart/2005/8/layout/process3"/>
    <dgm:cxn modelId="{1D0C285D-7C22-4B81-8B47-34E36FD6492E}" srcId="{C0DDE963-564F-4B7B-B651-2518808C6527}" destId="{99ED2DAF-8651-49DF-A1A7-519D28ACA911}" srcOrd="0" destOrd="0" parTransId="{7F7E7111-5ACE-4016-B121-0495EC9169FF}" sibTransId="{564423E9-8ADC-45C3-B71E-D9D2844B423D}"/>
    <dgm:cxn modelId="{4B5FB461-DA31-4B2A-BEC6-16E9F4E805E2}" type="presOf" srcId="{3C4BBC6F-0CC3-454F-8131-D55550B9548C}" destId="{6FE12B90-2F78-4C24-BC8F-B6ADDCB73A87}" srcOrd="0" destOrd="3" presId="urn:microsoft.com/office/officeart/2005/8/layout/process3"/>
    <dgm:cxn modelId="{15564349-FA8E-434A-9569-C14F1D3B3773}" type="presOf" srcId="{8A25BDC7-345E-43E3-B365-883D2989B704}" destId="{B6323EEF-D5AF-4ED7-93C2-06142AF7A521}" srcOrd="0" destOrd="0" presId="urn:microsoft.com/office/officeart/2005/8/layout/process3"/>
    <dgm:cxn modelId="{CC4B6A69-E9A7-4973-BBFE-9BA566D35C04}" type="presOf" srcId="{41B96145-D2DC-4FAC-89C8-3592C0F38765}" destId="{49731458-2340-40C5-ABBF-2A821D4DC2DB}" srcOrd="0" destOrd="0" presId="urn:microsoft.com/office/officeart/2005/8/layout/process3"/>
    <dgm:cxn modelId="{B072D66A-3EC1-47A6-8F01-7D676D3D713A}" type="presOf" srcId="{9900FAB2-6B98-4EC8-9DD5-EA0C272072E2}" destId="{DB37ACD7-9717-4965-A465-1C74F7F511D5}" srcOrd="0" destOrd="0" presId="urn:microsoft.com/office/officeart/2005/8/layout/process3"/>
    <dgm:cxn modelId="{7DBA004C-7F39-4C79-8A9E-15D21F00802A}" type="presOf" srcId="{51220FCB-2E20-452F-B132-6B3B277EE3DF}" destId="{6FE12B90-2F78-4C24-BC8F-B6ADDCB73A87}" srcOrd="0" destOrd="2" presId="urn:microsoft.com/office/officeart/2005/8/layout/process3"/>
    <dgm:cxn modelId="{9263EA70-7EB2-4C48-B7AF-ED6241B7AE1D}" srcId="{2B35268A-3903-4088-B854-23DB23C20360}" destId="{C0DDE963-564F-4B7B-B651-2518808C6527}" srcOrd="2" destOrd="0" parTransId="{61BF8D4C-71A4-487F-87E5-8B696D9751A4}" sibTransId="{F4F3FB32-60D9-4AFD-A46B-81EA91884770}"/>
    <dgm:cxn modelId="{95BAAB75-C21A-4961-9006-6FEEE276121F}" srcId="{41B96145-D2DC-4FAC-89C8-3592C0F38765}" destId="{2210B3F8-3D20-4AE0-9EB2-7A2577D5C76B}" srcOrd="1" destOrd="0" parTransId="{5050FA9B-FBC6-4477-8DEF-54886D3581EB}" sibTransId="{D5631DA5-1EAB-4E0B-85DC-4A6A432AD037}"/>
    <dgm:cxn modelId="{97BB417A-F385-489A-B733-4DF00545549D}" srcId="{8152B833-CFF7-4036-8912-08E11C90FADF}" destId="{2490B35E-79AC-4B8E-A563-4E903111221B}" srcOrd="0" destOrd="0" parTransId="{D72B1641-EEFB-49B0-B232-6D98C1763D0B}" sibTransId="{A88E0A81-101D-4A6B-BBBC-F4854CD5D6AC}"/>
    <dgm:cxn modelId="{16566C7D-C918-4A0E-8FDB-62DF9AEE078B}" type="presOf" srcId="{516D299D-6462-45AC-ADB4-BDDB571F4BC3}" destId="{6FE12B90-2F78-4C24-BC8F-B6ADDCB73A87}" srcOrd="0" destOrd="0" presId="urn:microsoft.com/office/officeart/2005/8/layout/process3"/>
    <dgm:cxn modelId="{70DC9987-70DE-47C3-8A45-4619E003792F}" type="presOf" srcId="{41B96145-D2DC-4FAC-89C8-3592C0F38765}" destId="{85D28F97-03F1-4097-B6C1-67B8BF1B9FC7}" srcOrd="1" destOrd="0" presId="urn:microsoft.com/office/officeart/2005/8/layout/process3"/>
    <dgm:cxn modelId="{D7FE33A3-940D-4C25-9E81-37BD5CD061AE}" srcId="{41B96145-D2DC-4FAC-89C8-3592C0F38765}" destId="{DB008593-1C5D-4988-B9E2-3F0C53F7027C}" srcOrd="4" destOrd="0" parTransId="{CEACDDFF-18A7-4E5B-9438-228F54145622}" sibTransId="{A2715CD8-CB64-431F-8CBB-89BF98591F52}"/>
    <dgm:cxn modelId="{76BD0EA5-90B7-40EA-B4A4-C4D7E0CA685D}" srcId="{2B35268A-3903-4088-B854-23DB23C20360}" destId="{8B7D7F02-38FB-40D1-ABA6-3C6E85AF3E6C}" srcOrd="0" destOrd="0" parTransId="{EE2F4009-783E-4BA7-BF50-35BC4352A801}" sibTransId="{648FF80A-A79C-4C73-A590-717DF802E699}"/>
    <dgm:cxn modelId="{1587F5A9-76A3-42D7-848B-DF060B9A5021}" type="presOf" srcId="{DB008593-1C5D-4988-B9E2-3F0C53F7027C}" destId="{6FE12B90-2F78-4C24-BC8F-B6ADDCB73A87}" srcOrd="0" destOrd="4" presId="urn:microsoft.com/office/officeart/2005/8/layout/process3"/>
    <dgm:cxn modelId="{7BF3DCAE-F091-4399-9DA3-8880CCB0DDDB}" srcId="{2B35268A-3903-4088-B854-23DB23C20360}" destId="{8152B833-CFF7-4036-8912-08E11C90FADF}" srcOrd="3" destOrd="0" parTransId="{7B9FF4B3-236E-4FAB-AE3C-59BA11AB7671}" sibTransId="{21385956-B086-421D-A35C-252CCC5C0E40}"/>
    <dgm:cxn modelId="{BD878DB4-39FF-40D0-A784-323CA3DA8E83}" type="presOf" srcId="{C0DDE963-564F-4B7B-B651-2518808C6527}" destId="{6019BD3C-8496-4194-92F7-ADCC3C9C56B5}" srcOrd="0" destOrd="0" presId="urn:microsoft.com/office/officeart/2005/8/layout/process3"/>
    <dgm:cxn modelId="{5586F4B7-860A-47CC-A184-16C210FEFDDF}" srcId="{8B7D7F02-38FB-40D1-ABA6-3C6E85AF3E6C}" destId="{8A25BDC7-345E-43E3-B365-883D2989B704}" srcOrd="0" destOrd="0" parTransId="{46E033AC-68FE-4CB6-A4AF-20CEB0B6DD97}" sibTransId="{133E25A8-1C78-422A-AEA8-58401AA6F28C}"/>
    <dgm:cxn modelId="{B4D0EDC5-6327-4DD0-810D-610D1B124929}" type="presOf" srcId="{C0DDE963-564F-4B7B-B651-2518808C6527}" destId="{5404E5A6-C9CF-4FD9-9424-00CCA9AE342E}" srcOrd="1" destOrd="0" presId="urn:microsoft.com/office/officeart/2005/8/layout/process3"/>
    <dgm:cxn modelId="{FE7D4BCA-5553-46D7-8D33-426A950BACDE}" type="presOf" srcId="{6998D3B5-C2B5-4BBF-B712-04170FDE5EAA}" destId="{B6323EEF-D5AF-4ED7-93C2-06142AF7A521}" srcOrd="0" destOrd="1" presId="urn:microsoft.com/office/officeart/2005/8/layout/process3"/>
    <dgm:cxn modelId="{173B8CCB-E44B-4095-AF13-97FFA7494979}" type="presOf" srcId="{8152B833-CFF7-4036-8912-08E11C90FADF}" destId="{7F4F1F6E-1E63-4F69-90CD-CBC28CA1C6D0}" srcOrd="1" destOrd="0" presId="urn:microsoft.com/office/officeart/2005/8/layout/process3"/>
    <dgm:cxn modelId="{C6670CD4-6508-4395-9C5E-93D370BC3665}" srcId="{C0DDE963-564F-4B7B-B651-2518808C6527}" destId="{64A314E7-4D72-4BF5-B3F2-6951EC2C7757}" srcOrd="1" destOrd="0" parTransId="{027F7464-B6D2-445F-9B18-644FB6EF1B83}" sibTransId="{875BD128-B753-495D-8367-B03F5463A95C}"/>
    <dgm:cxn modelId="{C6276CD7-B5FE-4E55-8FA2-C0160F576A9C}" type="presOf" srcId="{2B35268A-3903-4088-B854-23DB23C20360}" destId="{4092FA1C-CD62-4B89-BA71-62DE078D25EB}" srcOrd="0" destOrd="0" presId="urn:microsoft.com/office/officeart/2005/8/layout/process3"/>
    <dgm:cxn modelId="{EAA156DF-D3EC-4721-BAB5-49F3DF58B53A}" srcId="{8B7D7F02-38FB-40D1-ABA6-3C6E85AF3E6C}" destId="{6998D3B5-C2B5-4BBF-B712-04170FDE5EAA}" srcOrd="1" destOrd="0" parTransId="{6E0F938F-64DE-4375-9E2D-4CC8D55AB24F}" sibTransId="{8B2C9EB5-392E-488C-A50D-A690CCD2155A}"/>
    <dgm:cxn modelId="{B1A3A8E2-B1AB-4E16-903F-2CC01B1C9312}" srcId="{2B35268A-3903-4088-B854-23DB23C20360}" destId="{41B96145-D2DC-4FAC-89C8-3592C0F38765}" srcOrd="1" destOrd="0" parTransId="{21D763FC-EF10-4B2C-B4D3-AEC7FE3E9218}" sibTransId="{9900FAB2-6B98-4EC8-9DD5-EA0C272072E2}"/>
    <dgm:cxn modelId="{247290E3-F91E-449B-87C2-769486C67222}" type="presOf" srcId="{8B7D7F02-38FB-40D1-ABA6-3C6E85AF3E6C}" destId="{72C82E6F-4829-437B-841E-5FE5AD36F0E6}" srcOrd="0" destOrd="0" presId="urn:microsoft.com/office/officeart/2005/8/layout/process3"/>
    <dgm:cxn modelId="{43F630EE-5CB1-48F6-A692-D6DA2C27464E}" type="presOf" srcId="{64A314E7-4D72-4BF5-B3F2-6951EC2C7757}" destId="{33B1BB7F-20D9-48F7-A717-E6302CA16554}" srcOrd="0" destOrd="1" presId="urn:microsoft.com/office/officeart/2005/8/layout/process3"/>
    <dgm:cxn modelId="{FD9008F7-EB71-499A-AF4E-7208AD6CF183}" type="presOf" srcId="{8B7D7F02-38FB-40D1-ABA6-3C6E85AF3E6C}" destId="{78CA54B3-095A-4406-A33B-8B995DDD7525}" srcOrd="1" destOrd="0" presId="urn:microsoft.com/office/officeart/2005/8/layout/process3"/>
    <dgm:cxn modelId="{FB893AFE-4926-4382-AE84-2BD2CCF8AD07}" type="presOf" srcId="{F4F3FB32-60D9-4AFD-A46B-81EA91884770}" destId="{7F579761-7416-4B9E-BBA3-9A04D913D30B}" srcOrd="1" destOrd="0" presId="urn:microsoft.com/office/officeart/2005/8/layout/process3"/>
    <dgm:cxn modelId="{636548F5-5327-463D-A5E8-77F574227F13}" type="presParOf" srcId="{4092FA1C-CD62-4B89-BA71-62DE078D25EB}" destId="{1CE9949D-497B-44CB-A29E-027D14DC9B97}" srcOrd="0" destOrd="0" presId="urn:microsoft.com/office/officeart/2005/8/layout/process3"/>
    <dgm:cxn modelId="{E5CED50E-7D7E-44FD-A591-32350852C7CC}" type="presParOf" srcId="{1CE9949D-497B-44CB-A29E-027D14DC9B97}" destId="{72C82E6F-4829-437B-841E-5FE5AD36F0E6}" srcOrd="0" destOrd="0" presId="urn:microsoft.com/office/officeart/2005/8/layout/process3"/>
    <dgm:cxn modelId="{E6BBB39E-3B39-4B35-A397-5A7546672958}" type="presParOf" srcId="{1CE9949D-497B-44CB-A29E-027D14DC9B97}" destId="{78CA54B3-095A-4406-A33B-8B995DDD7525}" srcOrd="1" destOrd="0" presId="urn:microsoft.com/office/officeart/2005/8/layout/process3"/>
    <dgm:cxn modelId="{FD440419-6B9C-4812-9AD1-AE1528125879}" type="presParOf" srcId="{1CE9949D-497B-44CB-A29E-027D14DC9B97}" destId="{B6323EEF-D5AF-4ED7-93C2-06142AF7A521}" srcOrd="2" destOrd="0" presId="urn:microsoft.com/office/officeart/2005/8/layout/process3"/>
    <dgm:cxn modelId="{C4AE2EE0-4306-4C3C-8E9E-DA6CC4868068}" type="presParOf" srcId="{4092FA1C-CD62-4B89-BA71-62DE078D25EB}" destId="{A0F8033A-0494-43E4-80E1-703CF2B09987}" srcOrd="1" destOrd="0" presId="urn:microsoft.com/office/officeart/2005/8/layout/process3"/>
    <dgm:cxn modelId="{B0F9E533-3A3F-4602-AF7F-A383A6229DF4}" type="presParOf" srcId="{A0F8033A-0494-43E4-80E1-703CF2B09987}" destId="{B473B7E5-5542-4535-9A9C-63C253D146B0}" srcOrd="0" destOrd="0" presId="urn:microsoft.com/office/officeart/2005/8/layout/process3"/>
    <dgm:cxn modelId="{A6B527D6-AA25-438E-937F-F99B8C5D5F38}" type="presParOf" srcId="{4092FA1C-CD62-4B89-BA71-62DE078D25EB}" destId="{ADB1CD89-EEA6-416F-93B4-1E057D975B00}" srcOrd="2" destOrd="0" presId="urn:microsoft.com/office/officeart/2005/8/layout/process3"/>
    <dgm:cxn modelId="{0CD3BFB4-FD5E-4165-8A31-E154C408AF41}" type="presParOf" srcId="{ADB1CD89-EEA6-416F-93B4-1E057D975B00}" destId="{49731458-2340-40C5-ABBF-2A821D4DC2DB}" srcOrd="0" destOrd="0" presId="urn:microsoft.com/office/officeart/2005/8/layout/process3"/>
    <dgm:cxn modelId="{018BBC51-9688-4883-AB37-4D7C6B9A8379}" type="presParOf" srcId="{ADB1CD89-EEA6-416F-93B4-1E057D975B00}" destId="{85D28F97-03F1-4097-B6C1-67B8BF1B9FC7}" srcOrd="1" destOrd="0" presId="urn:microsoft.com/office/officeart/2005/8/layout/process3"/>
    <dgm:cxn modelId="{C4CE7E4B-9F35-40AC-A0E6-534307E383B1}" type="presParOf" srcId="{ADB1CD89-EEA6-416F-93B4-1E057D975B00}" destId="{6FE12B90-2F78-4C24-BC8F-B6ADDCB73A87}" srcOrd="2" destOrd="0" presId="urn:microsoft.com/office/officeart/2005/8/layout/process3"/>
    <dgm:cxn modelId="{1A59C85E-BF22-459B-9DDF-A26614425604}" type="presParOf" srcId="{4092FA1C-CD62-4B89-BA71-62DE078D25EB}" destId="{DB37ACD7-9717-4965-A465-1C74F7F511D5}" srcOrd="3" destOrd="0" presId="urn:microsoft.com/office/officeart/2005/8/layout/process3"/>
    <dgm:cxn modelId="{C0E2D1BC-39D5-49C2-9973-6DE282513154}" type="presParOf" srcId="{DB37ACD7-9717-4965-A465-1C74F7F511D5}" destId="{CC5C04B7-6BD0-4674-9064-7A63B9C8C9BF}" srcOrd="0" destOrd="0" presId="urn:microsoft.com/office/officeart/2005/8/layout/process3"/>
    <dgm:cxn modelId="{0E2FC91B-C4A0-43B8-97AC-D4E9012E9D6B}" type="presParOf" srcId="{4092FA1C-CD62-4B89-BA71-62DE078D25EB}" destId="{FA1E4595-36F1-4496-828B-62DBDD353814}" srcOrd="4" destOrd="0" presId="urn:microsoft.com/office/officeart/2005/8/layout/process3"/>
    <dgm:cxn modelId="{B797064A-7666-4280-A93D-BECE762148FA}" type="presParOf" srcId="{FA1E4595-36F1-4496-828B-62DBDD353814}" destId="{6019BD3C-8496-4194-92F7-ADCC3C9C56B5}" srcOrd="0" destOrd="0" presId="urn:microsoft.com/office/officeart/2005/8/layout/process3"/>
    <dgm:cxn modelId="{3FDB52B7-2C98-4B75-B1AE-2404751E8F15}" type="presParOf" srcId="{FA1E4595-36F1-4496-828B-62DBDD353814}" destId="{5404E5A6-C9CF-4FD9-9424-00CCA9AE342E}" srcOrd="1" destOrd="0" presId="urn:microsoft.com/office/officeart/2005/8/layout/process3"/>
    <dgm:cxn modelId="{28135107-4CD1-473D-A5CF-67E69C1F8659}" type="presParOf" srcId="{FA1E4595-36F1-4496-828B-62DBDD353814}" destId="{33B1BB7F-20D9-48F7-A717-E6302CA16554}" srcOrd="2" destOrd="0" presId="urn:microsoft.com/office/officeart/2005/8/layout/process3"/>
    <dgm:cxn modelId="{1413A2A2-8375-495F-9A9E-BD6F1946FA86}" type="presParOf" srcId="{4092FA1C-CD62-4B89-BA71-62DE078D25EB}" destId="{1E025F55-EE40-40B8-B53A-659539B00A2E}" srcOrd="5" destOrd="0" presId="urn:microsoft.com/office/officeart/2005/8/layout/process3"/>
    <dgm:cxn modelId="{D4E569F0-38A0-4932-A7C6-684DD0DC33F5}" type="presParOf" srcId="{1E025F55-EE40-40B8-B53A-659539B00A2E}" destId="{7F579761-7416-4B9E-BBA3-9A04D913D30B}" srcOrd="0" destOrd="0" presId="urn:microsoft.com/office/officeart/2005/8/layout/process3"/>
    <dgm:cxn modelId="{6128DF23-D65B-4A1E-B653-10DC16B48A40}" type="presParOf" srcId="{4092FA1C-CD62-4B89-BA71-62DE078D25EB}" destId="{9507FF9B-F076-4446-98BF-215CE289A694}" srcOrd="6" destOrd="0" presId="urn:microsoft.com/office/officeart/2005/8/layout/process3"/>
    <dgm:cxn modelId="{F01CE500-B006-4028-BF7C-A0612F0D724E}" type="presParOf" srcId="{9507FF9B-F076-4446-98BF-215CE289A694}" destId="{9AAD6EF9-C1D0-473F-8BDF-AEF1177EB1CE}" srcOrd="0" destOrd="0" presId="urn:microsoft.com/office/officeart/2005/8/layout/process3"/>
    <dgm:cxn modelId="{16C7BB49-1682-47A0-8F4E-4AE773FE857C}" type="presParOf" srcId="{9507FF9B-F076-4446-98BF-215CE289A694}" destId="{7F4F1F6E-1E63-4F69-90CD-CBC28CA1C6D0}" srcOrd="1" destOrd="0" presId="urn:microsoft.com/office/officeart/2005/8/layout/process3"/>
    <dgm:cxn modelId="{A70781C5-26E4-4574-8DFF-5CC177D6B64B}" type="presParOf" srcId="{9507FF9B-F076-4446-98BF-215CE289A694}" destId="{78FFAB3D-592F-4B1B-B1FC-F1AB3DAF3F3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A54B3-095A-4406-A33B-8B995DDD7525}">
      <dsp:nvSpPr>
        <dsp:cNvPr id="0" name=""/>
        <dsp:cNvSpPr/>
      </dsp:nvSpPr>
      <dsp:spPr>
        <a:xfrm>
          <a:off x="805" y="387417"/>
          <a:ext cx="1011688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Software</a:t>
          </a:r>
        </a:p>
      </dsp:txBody>
      <dsp:txXfrm>
        <a:off x="805" y="387417"/>
        <a:ext cx="1011688" cy="316800"/>
      </dsp:txXfrm>
    </dsp:sp>
    <dsp:sp modelId="{B6323EEF-D5AF-4ED7-93C2-06142AF7A521}">
      <dsp:nvSpPr>
        <dsp:cNvPr id="0" name=""/>
        <dsp:cNvSpPr/>
      </dsp:nvSpPr>
      <dsp:spPr>
        <a:xfrm>
          <a:off x="208018" y="704217"/>
          <a:ext cx="1011688" cy="10494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Python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Spyder</a:t>
          </a:r>
        </a:p>
      </dsp:txBody>
      <dsp:txXfrm>
        <a:off x="237649" y="733848"/>
        <a:ext cx="952426" cy="990138"/>
      </dsp:txXfrm>
    </dsp:sp>
    <dsp:sp modelId="{A0F8033A-0494-43E4-80E1-703CF2B09987}">
      <dsp:nvSpPr>
        <dsp:cNvPr id="0" name=""/>
        <dsp:cNvSpPr/>
      </dsp:nvSpPr>
      <dsp:spPr>
        <a:xfrm>
          <a:off x="1165862" y="419876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65862" y="470252"/>
        <a:ext cx="249576" cy="151129"/>
      </dsp:txXfrm>
    </dsp:sp>
    <dsp:sp modelId="{85D28F97-03F1-4097-B6C1-67B8BF1B9FC7}">
      <dsp:nvSpPr>
        <dsp:cNvPr id="0" name=""/>
        <dsp:cNvSpPr/>
      </dsp:nvSpPr>
      <dsp:spPr>
        <a:xfrm>
          <a:off x="1625967" y="387417"/>
          <a:ext cx="1011688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Libraries</a:t>
          </a:r>
        </a:p>
      </dsp:txBody>
      <dsp:txXfrm>
        <a:off x="1625967" y="387417"/>
        <a:ext cx="1011688" cy="316800"/>
      </dsp:txXfrm>
    </dsp:sp>
    <dsp:sp modelId="{6FE12B90-2F78-4C24-BC8F-B6ADDCB73A87}">
      <dsp:nvSpPr>
        <dsp:cNvPr id="0" name=""/>
        <dsp:cNvSpPr/>
      </dsp:nvSpPr>
      <dsp:spPr>
        <a:xfrm>
          <a:off x="1833180" y="704217"/>
          <a:ext cx="1011688" cy="10494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Pandas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Numpy</a:t>
          </a:r>
          <a:r>
            <a:rPr lang="en-US" sz="11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Seaborn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Scikitlearn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1862811" y="733848"/>
        <a:ext cx="952426" cy="990138"/>
      </dsp:txXfrm>
    </dsp:sp>
    <dsp:sp modelId="{DB37ACD7-9717-4965-A465-1C74F7F511D5}">
      <dsp:nvSpPr>
        <dsp:cNvPr id="0" name=""/>
        <dsp:cNvSpPr/>
      </dsp:nvSpPr>
      <dsp:spPr>
        <a:xfrm>
          <a:off x="2791024" y="419876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791024" y="470252"/>
        <a:ext cx="249576" cy="151129"/>
      </dsp:txXfrm>
    </dsp:sp>
    <dsp:sp modelId="{5404E5A6-C9CF-4FD9-9424-00CCA9AE342E}">
      <dsp:nvSpPr>
        <dsp:cNvPr id="0" name=""/>
        <dsp:cNvSpPr/>
      </dsp:nvSpPr>
      <dsp:spPr>
        <a:xfrm>
          <a:off x="3251130" y="387417"/>
          <a:ext cx="1011688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Models</a:t>
          </a:r>
        </a:p>
      </dsp:txBody>
      <dsp:txXfrm>
        <a:off x="3251130" y="387417"/>
        <a:ext cx="1011688" cy="316800"/>
      </dsp:txXfrm>
    </dsp:sp>
    <dsp:sp modelId="{33B1BB7F-20D9-48F7-A717-E6302CA16554}">
      <dsp:nvSpPr>
        <dsp:cNvPr id="0" name=""/>
        <dsp:cNvSpPr/>
      </dsp:nvSpPr>
      <dsp:spPr>
        <a:xfrm>
          <a:off x="3458343" y="704217"/>
          <a:ext cx="1011688" cy="10494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Linear Regression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Random Forest</a:t>
          </a:r>
        </a:p>
      </dsp:txBody>
      <dsp:txXfrm>
        <a:off x="3487974" y="733848"/>
        <a:ext cx="952426" cy="990138"/>
      </dsp:txXfrm>
    </dsp:sp>
    <dsp:sp modelId="{1E025F55-EE40-40B8-B53A-659539B00A2E}">
      <dsp:nvSpPr>
        <dsp:cNvPr id="0" name=""/>
        <dsp:cNvSpPr/>
      </dsp:nvSpPr>
      <dsp:spPr>
        <a:xfrm>
          <a:off x="4416187" y="419876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416187" y="470252"/>
        <a:ext cx="249576" cy="151129"/>
      </dsp:txXfrm>
    </dsp:sp>
    <dsp:sp modelId="{7F4F1F6E-1E63-4F69-90CD-CBC28CA1C6D0}">
      <dsp:nvSpPr>
        <dsp:cNvPr id="0" name=""/>
        <dsp:cNvSpPr/>
      </dsp:nvSpPr>
      <dsp:spPr>
        <a:xfrm>
          <a:off x="4876292" y="387417"/>
          <a:ext cx="1011688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Deployment </a:t>
          </a:r>
        </a:p>
      </dsp:txBody>
      <dsp:txXfrm>
        <a:off x="4876292" y="387417"/>
        <a:ext cx="1011688" cy="316800"/>
      </dsp:txXfrm>
    </dsp:sp>
    <dsp:sp modelId="{78FFAB3D-592F-4B1B-B1FC-F1AB3DAF3F31}">
      <dsp:nvSpPr>
        <dsp:cNvPr id="0" name=""/>
        <dsp:cNvSpPr/>
      </dsp:nvSpPr>
      <dsp:spPr>
        <a:xfrm>
          <a:off x="5083505" y="704217"/>
          <a:ext cx="1011688" cy="10494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Streamlit</a:t>
          </a:r>
          <a:endParaRPr lang="en-US" sz="1100" kern="1200" dirty="0"/>
        </a:p>
      </dsp:txBody>
      <dsp:txXfrm>
        <a:off x="5113136" y="733848"/>
        <a:ext cx="952426" cy="99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e43d0a9c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e43d0a9c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946f5f733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946f5f733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962329cd9c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962329cd9c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9297979b82_6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9297979b82_6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97979b82_6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97979b82_6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46f5f7335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946f5f7335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25026558a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25026558a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25026558a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25026558a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785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297979b82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297979b82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946f5f73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946f5f73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90f824585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90f824585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fa98bd4f3_1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8fa98bd4f3_1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297979b82_6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297979b82_6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07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0a0ce99e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90a0ce99e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0a0ce99e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0a0ce99e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297979b82_6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297979b82_6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9297979b82_6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9297979b82_6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81250" y="-1106100"/>
            <a:ext cx="7608846" cy="7414525"/>
          </a:xfrm>
          <a:custGeom>
            <a:avLst/>
            <a:gdLst/>
            <a:ahLst/>
            <a:cxnLst/>
            <a:rect l="l" t="t" r="r" b="b"/>
            <a:pathLst>
              <a:path w="308144" h="296581" extrusionOk="0">
                <a:moveTo>
                  <a:pt x="356" y="25194"/>
                </a:moveTo>
                <a:cubicBezTo>
                  <a:pt x="-3390" y="35354"/>
                  <a:pt x="23597" y="61008"/>
                  <a:pt x="28550" y="78153"/>
                </a:cubicBezTo>
                <a:cubicBezTo>
                  <a:pt x="33503" y="95298"/>
                  <a:pt x="27471" y="111618"/>
                  <a:pt x="30074" y="128064"/>
                </a:cubicBezTo>
                <a:cubicBezTo>
                  <a:pt x="32678" y="144511"/>
                  <a:pt x="46902" y="154417"/>
                  <a:pt x="44171" y="176832"/>
                </a:cubicBezTo>
                <a:cubicBezTo>
                  <a:pt x="41441" y="199248"/>
                  <a:pt x="1690" y="245730"/>
                  <a:pt x="13691" y="262557"/>
                </a:cubicBezTo>
                <a:cubicBezTo>
                  <a:pt x="25693" y="279385"/>
                  <a:pt x="73254" y="275448"/>
                  <a:pt x="116180" y="277797"/>
                </a:cubicBezTo>
                <a:cubicBezTo>
                  <a:pt x="159106" y="280147"/>
                  <a:pt x="242228" y="319580"/>
                  <a:pt x="271247" y="276654"/>
                </a:cubicBezTo>
                <a:cubicBezTo>
                  <a:pt x="300267" y="233728"/>
                  <a:pt x="327000" y="63485"/>
                  <a:pt x="290297" y="20241"/>
                </a:cubicBezTo>
                <a:cubicBezTo>
                  <a:pt x="253594" y="-23002"/>
                  <a:pt x="99353" y="16368"/>
                  <a:pt x="51029" y="17193"/>
                </a:cubicBezTo>
                <a:cubicBezTo>
                  <a:pt x="2706" y="18019"/>
                  <a:pt x="4103" y="15034"/>
                  <a:pt x="356" y="25194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7486289" y="4421422"/>
            <a:ext cx="1875407" cy="1707795"/>
          </a:xfrm>
          <a:custGeom>
            <a:avLst/>
            <a:gdLst/>
            <a:ahLst/>
            <a:cxnLst/>
            <a:rect l="l" t="t" r="r" b="b"/>
            <a:pathLst>
              <a:path w="60801" h="55367" extrusionOk="0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21500" y="3517675"/>
            <a:ext cx="3962287" cy="2162944"/>
          </a:xfrm>
          <a:custGeom>
            <a:avLst/>
            <a:gdLst/>
            <a:ahLst/>
            <a:cxnLst/>
            <a:rect l="l" t="t" r="r" b="b"/>
            <a:pathLst>
              <a:path w="128458" h="70123" extrusionOk="0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2700000">
            <a:off x="5950224" y="3604365"/>
            <a:ext cx="1259145" cy="1102056"/>
          </a:xfrm>
          <a:custGeom>
            <a:avLst/>
            <a:gdLst/>
            <a:ahLst/>
            <a:cxnLst/>
            <a:rect l="l" t="t" r="r" b="b"/>
            <a:pathLst>
              <a:path w="40823" h="35730" extrusionOk="0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75050" y="-474700"/>
            <a:ext cx="2096325" cy="1343950"/>
          </a:xfrm>
          <a:custGeom>
            <a:avLst/>
            <a:gdLst/>
            <a:ahLst/>
            <a:cxnLst/>
            <a:rect l="l" t="t" r="r" b="b"/>
            <a:pathLst>
              <a:path w="83853" h="53758" extrusionOk="0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4550572">
            <a:off x="7711113" y="-674397"/>
            <a:ext cx="2242965" cy="1743328"/>
          </a:xfrm>
          <a:custGeom>
            <a:avLst/>
            <a:gdLst/>
            <a:ahLst/>
            <a:cxnLst/>
            <a:rect l="l" t="t" r="r" b="b"/>
            <a:pathLst>
              <a:path w="89712" h="69728" extrusionOk="0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1304382" flipH="1">
            <a:off x="5439237" y="-1247277"/>
            <a:ext cx="2511815" cy="2192406"/>
            <a:chOff x="4465600" y="-1123075"/>
            <a:chExt cx="2511750" cy="2192350"/>
          </a:xfrm>
        </p:grpSpPr>
        <p:sp>
          <p:nvSpPr>
            <p:cNvPr id="16" name="Google Shape;16;p2"/>
            <p:cNvSpPr/>
            <p:nvPr/>
          </p:nvSpPr>
          <p:spPr>
            <a:xfrm>
              <a:off x="4465600" y="-1123075"/>
              <a:ext cx="2511750" cy="2192350"/>
            </a:xfrm>
            <a:custGeom>
              <a:avLst/>
              <a:gdLst/>
              <a:ahLst/>
              <a:cxnLst/>
              <a:rect l="l" t="t" r="r" b="b"/>
              <a:pathLst>
                <a:path w="100470" h="87694" fill="none" extrusionOk="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525650" y="-1015025"/>
              <a:ext cx="2266800" cy="1988250"/>
            </a:xfrm>
            <a:custGeom>
              <a:avLst/>
              <a:gdLst/>
              <a:ahLst/>
              <a:cxnLst/>
              <a:rect l="l" t="t" r="r" b="b"/>
              <a:pathLst>
                <a:path w="90672" h="79530" fill="none" extrusionOk="0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88075" y="-904575"/>
              <a:ext cx="2017075" cy="1776950"/>
            </a:xfrm>
            <a:custGeom>
              <a:avLst/>
              <a:gdLst/>
              <a:ahLst/>
              <a:cxnLst/>
              <a:rect l="l" t="t" r="r" b="b"/>
              <a:pathLst>
                <a:path w="80683" h="71078" fill="none" extrusionOk="0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48100" y="-794100"/>
              <a:ext cx="1774575" cy="1568025"/>
            </a:xfrm>
            <a:custGeom>
              <a:avLst/>
              <a:gdLst/>
              <a:ahLst/>
              <a:cxnLst/>
              <a:rect l="l" t="t" r="r" b="b"/>
              <a:pathLst>
                <a:path w="70983" h="62721" fill="none" extrusionOk="0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10550" y="-686050"/>
              <a:ext cx="1524825" cy="1363925"/>
            </a:xfrm>
            <a:custGeom>
              <a:avLst/>
              <a:gdLst/>
              <a:ahLst/>
              <a:cxnLst/>
              <a:rect l="l" t="t" r="r" b="b"/>
              <a:pathLst>
                <a:path w="60993" h="54557" fill="none" extrusionOk="0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75375" y="-573200"/>
              <a:ext cx="1272700" cy="1147825"/>
            </a:xfrm>
            <a:custGeom>
              <a:avLst/>
              <a:gdLst/>
              <a:ahLst/>
              <a:cxnLst/>
              <a:rect l="l" t="t" r="r" b="b"/>
              <a:pathLst>
                <a:path w="50908" h="45913" fill="none" extrusionOk="0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35400" y="-465150"/>
              <a:ext cx="1025375" cy="941325"/>
            </a:xfrm>
            <a:custGeom>
              <a:avLst/>
              <a:gdLst/>
              <a:ahLst/>
              <a:cxnLst/>
              <a:rect l="l" t="t" r="r" b="b"/>
              <a:pathLst>
                <a:path w="41015" h="37653" fill="none" extrusionOk="0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00250" y="-354675"/>
              <a:ext cx="778025" cy="730000"/>
            </a:xfrm>
            <a:custGeom>
              <a:avLst/>
              <a:gdLst/>
              <a:ahLst/>
              <a:cxnLst/>
              <a:rect l="l" t="t" r="r" b="b"/>
              <a:pathLst>
                <a:path w="31121" h="29200" fill="none" extrusionOk="0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955475" y="-246625"/>
              <a:ext cx="533100" cy="523500"/>
            </a:xfrm>
            <a:custGeom>
              <a:avLst/>
              <a:gdLst/>
              <a:ahLst/>
              <a:cxnLst/>
              <a:rect l="l" t="t" r="r" b="b"/>
              <a:pathLst>
                <a:path w="21324" h="20940" fill="none" extrusionOk="0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84275" y="-136175"/>
              <a:ext cx="357825" cy="319400"/>
            </a:xfrm>
            <a:custGeom>
              <a:avLst/>
              <a:gdLst/>
              <a:ahLst/>
              <a:cxnLst/>
              <a:rect l="l" t="t" r="r" b="b"/>
              <a:pathLst>
                <a:path w="14313" h="12776" fill="none" extrusionOk="0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690925" y="4502225"/>
            <a:ext cx="3092850" cy="2766275"/>
            <a:chOff x="5200" y="3589850"/>
            <a:chExt cx="3092850" cy="2766275"/>
          </a:xfrm>
        </p:grpSpPr>
        <p:sp>
          <p:nvSpPr>
            <p:cNvPr id="27" name="Google Shape;27;p2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3629025" y="1721550"/>
            <a:ext cx="4947300" cy="10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3629025" y="2571750"/>
            <a:ext cx="49473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/>
          <p:nvPr/>
        </p:nvSpPr>
        <p:spPr>
          <a:xfrm flipH="1">
            <a:off x="-264850" y="3992797"/>
            <a:ext cx="1875407" cy="1707795"/>
          </a:xfrm>
          <a:custGeom>
            <a:avLst/>
            <a:gdLst/>
            <a:ahLst/>
            <a:cxnLst/>
            <a:rect l="l" t="t" r="r" b="b"/>
            <a:pathLst>
              <a:path w="60801" h="55367" extrusionOk="0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"/>
          <p:cNvSpPr/>
          <p:nvPr/>
        </p:nvSpPr>
        <p:spPr>
          <a:xfrm flipH="1">
            <a:off x="313058" y="3089050"/>
            <a:ext cx="3962287" cy="2162944"/>
          </a:xfrm>
          <a:custGeom>
            <a:avLst/>
            <a:gdLst/>
            <a:ahLst/>
            <a:cxnLst/>
            <a:rect l="l" t="t" r="r" b="b"/>
            <a:pathLst>
              <a:path w="128458" h="70123" extrusionOk="0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5"/>
          <p:cNvSpPr/>
          <p:nvPr/>
        </p:nvSpPr>
        <p:spPr>
          <a:xfrm rot="2700000" flipH="1">
            <a:off x="1887477" y="3175740"/>
            <a:ext cx="1259145" cy="1102056"/>
          </a:xfrm>
          <a:custGeom>
            <a:avLst/>
            <a:gdLst/>
            <a:ahLst/>
            <a:cxnLst/>
            <a:rect l="l" t="t" r="r" b="b"/>
            <a:pathLst>
              <a:path w="40823" h="35730" extrusionOk="0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313070" y="4073600"/>
            <a:ext cx="3092850" cy="2766275"/>
            <a:chOff x="5200" y="3589850"/>
            <a:chExt cx="3092850" cy="2766275"/>
          </a:xfrm>
        </p:grpSpPr>
        <p:sp>
          <p:nvSpPr>
            <p:cNvPr id="279" name="Google Shape;279;p15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/>
          <p:nvPr/>
        </p:nvSpPr>
        <p:spPr>
          <a:xfrm rot="-1574467">
            <a:off x="557288" y="3443654"/>
            <a:ext cx="1630751" cy="1427302"/>
          </a:xfrm>
          <a:custGeom>
            <a:avLst/>
            <a:gdLst/>
            <a:ahLst/>
            <a:cxnLst/>
            <a:rect l="l" t="t" r="r" b="b"/>
            <a:pathLst>
              <a:path w="40823" h="35730" extrusionOk="0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16"/>
          <p:cNvGrpSpPr/>
          <p:nvPr/>
        </p:nvGrpSpPr>
        <p:grpSpPr>
          <a:xfrm>
            <a:off x="344175" y="4062450"/>
            <a:ext cx="3092850" cy="2766275"/>
            <a:chOff x="5200" y="3589850"/>
            <a:chExt cx="3092850" cy="2766275"/>
          </a:xfrm>
        </p:grpSpPr>
        <p:sp>
          <p:nvSpPr>
            <p:cNvPr id="292" name="Google Shape;292;p16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6"/>
          <p:cNvSpPr txBox="1">
            <a:spLocks noGrp="1"/>
          </p:cNvSpPr>
          <p:nvPr>
            <p:ph type="title"/>
          </p:nvPr>
        </p:nvSpPr>
        <p:spPr>
          <a:xfrm>
            <a:off x="819775" y="838200"/>
            <a:ext cx="3361800" cy="28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CUSTOM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subTitle" idx="1"/>
          </p:nvPr>
        </p:nvSpPr>
        <p:spPr>
          <a:xfrm>
            <a:off x="4994900" y="1598600"/>
            <a:ext cx="3429000" cy="14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7486289" y="4421422"/>
            <a:ext cx="1875407" cy="1707795"/>
          </a:xfrm>
          <a:custGeom>
            <a:avLst/>
            <a:gdLst/>
            <a:ahLst/>
            <a:cxnLst/>
            <a:rect l="l" t="t" r="r" b="b"/>
            <a:pathLst>
              <a:path w="60801" h="55367" extrusionOk="0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4821500" y="3517675"/>
            <a:ext cx="3962287" cy="2162944"/>
          </a:xfrm>
          <a:custGeom>
            <a:avLst/>
            <a:gdLst/>
            <a:ahLst/>
            <a:cxnLst/>
            <a:rect l="l" t="t" r="r" b="b"/>
            <a:pathLst>
              <a:path w="128458" h="70123" extrusionOk="0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3147306" y="-452828"/>
            <a:ext cx="1193925" cy="6087050"/>
          </a:xfrm>
          <a:custGeom>
            <a:avLst/>
            <a:gdLst/>
            <a:ahLst/>
            <a:cxnLst/>
            <a:rect l="l" t="t" r="r" b="b"/>
            <a:pathLst>
              <a:path w="47757" h="243482" extrusionOk="0">
                <a:moveTo>
                  <a:pt x="28251" y="16073"/>
                </a:moveTo>
                <a:cubicBezTo>
                  <a:pt x="23705" y="19175"/>
                  <a:pt x="19965" y="25421"/>
                  <a:pt x="18563" y="34939"/>
                </a:cubicBezTo>
                <a:cubicBezTo>
                  <a:pt x="17161" y="44457"/>
                  <a:pt x="22557" y="61369"/>
                  <a:pt x="19838" y="73181"/>
                </a:cubicBezTo>
                <a:cubicBezTo>
                  <a:pt x="17119" y="84994"/>
                  <a:pt x="5264" y="94554"/>
                  <a:pt x="2247" y="105814"/>
                </a:cubicBezTo>
                <a:cubicBezTo>
                  <a:pt x="-770" y="117074"/>
                  <a:pt x="-515" y="128971"/>
                  <a:pt x="1737" y="140741"/>
                </a:cubicBezTo>
                <a:cubicBezTo>
                  <a:pt x="3989" y="152511"/>
                  <a:pt x="11892" y="162071"/>
                  <a:pt x="15759" y="176433"/>
                </a:cubicBezTo>
                <a:cubicBezTo>
                  <a:pt x="19626" y="190795"/>
                  <a:pt x="20093" y="218754"/>
                  <a:pt x="24937" y="226912"/>
                </a:cubicBezTo>
                <a:cubicBezTo>
                  <a:pt x="29781" y="235070"/>
                  <a:pt x="41339" y="260480"/>
                  <a:pt x="44823" y="225383"/>
                </a:cubicBezTo>
                <a:cubicBezTo>
                  <a:pt x="48307" y="190286"/>
                  <a:pt x="48604" y="51213"/>
                  <a:pt x="45842" y="16328"/>
                </a:cubicBezTo>
                <a:cubicBezTo>
                  <a:pt x="43080" y="-18557"/>
                  <a:pt x="32798" y="12971"/>
                  <a:pt x="28251" y="160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337" name="Google Shape;337;p18"/>
          <p:cNvGrpSpPr/>
          <p:nvPr/>
        </p:nvGrpSpPr>
        <p:grpSpPr>
          <a:xfrm>
            <a:off x="4163025" y="3776200"/>
            <a:ext cx="3092850" cy="2766275"/>
            <a:chOff x="5200" y="3589850"/>
            <a:chExt cx="3092850" cy="2766275"/>
          </a:xfrm>
        </p:grpSpPr>
        <p:sp>
          <p:nvSpPr>
            <p:cNvPr id="338" name="Google Shape;338;p18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2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461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subTitle" idx="1"/>
          </p:nvPr>
        </p:nvSpPr>
        <p:spPr>
          <a:xfrm>
            <a:off x="720000" y="1428275"/>
            <a:ext cx="6023700" cy="31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7486289" y="4421422"/>
            <a:ext cx="1875407" cy="1707795"/>
          </a:xfrm>
          <a:custGeom>
            <a:avLst/>
            <a:gdLst/>
            <a:ahLst/>
            <a:cxnLst/>
            <a:rect l="l" t="t" r="r" b="b"/>
            <a:pathLst>
              <a:path w="60801" h="55367" extrusionOk="0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4821500" y="3517675"/>
            <a:ext cx="3962287" cy="2162944"/>
          </a:xfrm>
          <a:custGeom>
            <a:avLst/>
            <a:gdLst/>
            <a:ahLst/>
            <a:cxnLst/>
            <a:rect l="l" t="t" r="r" b="b"/>
            <a:pathLst>
              <a:path w="128458" h="70123" extrusionOk="0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"/>
          <p:cNvSpPr/>
          <p:nvPr/>
        </p:nvSpPr>
        <p:spPr>
          <a:xfrm rot="5400000">
            <a:off x="7400621" y="-577368"/>
            <a:ext cx="1936698" cy="2074589"/>
          </a:xfrm>
          <a:custGeom>
            <a:avLst/>
            <a:gdLst/>
            <a:ahLst/>
            <a:cxnLst/>
            <a:rect l="l" t="t" r="r" b="b"/>
            <a:pathLst>
              <a:path w="63203" h="67703" extrusionOk="0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"/>
          <p:cNvSpPr/>
          <p:nvPr/>
        </p:nvSpPr>
        <p:spPr>
          <a:xfrm rot="-5400000" flipH="1">
            <a:off x="7979007" y="-391911"/>
            <a:ext cx="1327433" cy="1216599"/>
          </a:xfrm>
          <a:custGeom>
            <a:avLst/>
            <a:gdLst/>
            <a:ahLst/>
            <a:cxnLst/>
            <a:rect l="l" t="t" r="r" b="b"/>
            <a:pathLst>
              <a:path w="43320" h="39703" extrusionOk="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9"/>
          <p:cNvGrpSpPr/>
          <p:nvPr/>
        </p:nvGrpSpPr>
        <p:grpSpPr>
          <a:xfrm>
            <a:off x="7727613" y="-679875"/>
            <a:ext cx="2511750" cy="2192350"/>
            <a:chOff x="4465600" y="-1123075"/>
            <a:chExt cx="2511750" cy="2192350"/>
          </a:xfrm>
        </p:grpSpPr>
        <p:sp>
          <p:nvSpPr>
            <p:cNvPr id="356" name="Google Shape;356;p19"/>
            <p:cNvSpPr/>
            <p:nvPr/>
          </p:nvSpPr>
          <p:spPr>
            <a:xfrm>
              <a:off x="4465600" y="-1123075"/>
              <a:ext cx="2511750" cy="2192350"/>
            </a:xfrm>
            <a:custGeom>
              <a:avLst/>
              <a:gdLst/>
              <a:ahLst/>
              <a:cxnLst/>
              <a:rect l="l" t="t" r="r" b="b"/>
              <a:pathLst>
                <a:path w="100470" h="87694" fill="none" extrusionOk="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4525650" y="-1015025"/>
              <a:ext cx="2266800" cy="1988250"/>
            </a:xfrm>
            <a:custGeom>
              <a:avLst/>
              <a:gdLst/>
              <a:ahLst/>
              <a:cxnLst/>
              <a:rect l="l" t="t" r="r" b="b"/>
              <a:pathLst>
                <a:path w="90672" h="79530" fill="none" extrusionOk="0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4588075" y="-904575"/>
              <a:ext cx="2017075" cy="1776950"/>
            </a:xfrm>
            <a:custGeom>
              <a:avLst/>
              <a:gdLst/>
              <a:ahLst/>
              <a:cxnLst/>
              <a:rect l="l" t="t" r="r" b="b"/>
              <a:pathLst>
                <a:path w="80683" h="71078" fill="none" extrusionOk="0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4648100" y="-794100"/>
              <a:ext cx="1774575" cy="1568025"/>
            </a:xfrm>
            <a:custGeom>
              <a:avLst/>
              <a:gdLst/>
              <a:ahLst/>
              <a:cxnLst/>
              <a:rect l="l" t="t" r="r" b="b"/>
              <a:pathLst>
                <a:path w="70983" h="62721" fill="none" extrusionOk="0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4710550" y="-686050"/>
              <a:ext cx="1524825" cy="1363925"/>
            </a:xfrm>
            <a:custGeom>
              <a:avLst/>
              <a:gdLst/>
              <a:ahLst/>
              <a:cxnLst/>
              <a:rect l="l" t="t" r="r" b="b"/>
              <a:pathLst>
                <a:path w="60993" h="54557" fill="none" extrusionOk="0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4775375" y="-573200"/>
              <a:ext cx="1272700" cy="1147825"/>
            </a:xfrm>
            <a:custGeom>
              <a:avLst/>
              <a:gdLst/>
              <a:ahLst/>
              <a:cxnLst/>
              <a:rect l="l" t="t" r="r" b="b"/>
              <a:pathLst>
                <a:path w="50908" h="45913" fill="none" extrusionOk="0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4835400" y="-465150"/>
              <a:ext cx="1025375" cy="941325"/>
            </a:xfrm>
            <a:custGeom>
              <a:avLst/>
              <a:gdLst/>
              <a:ahLst/>
              <a:cxnLst/>
              <a:rect l="l" t="t" r="r" b="b"/>
              <a:pathLst>
                <a:path w="41015" h="37653" fill="none" extrusionOk="0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4900250" y="-354675"/>
              <a:ext cx="778025" cy="730000"/>
            </a:xfrm>
            <a:custGeom>
              <a:avLst/>
              <a:gdLst/>
              <a:ahLst/>
              <a:cxnLst/>
              <a:rect l="l" t="t" r="r" b="b"/>
              <a:pathLst>
                <a:path w="31121" h="29200" fill="none" extrusionOk="0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4955475" y="-246625"/>
              <a:ext cx="533100" cy="523500"/>
            </a:xfrm>
            <a:custGeom>
              <a:avLst/>
              <a:gdLst/>
              <a:ahLst/>
              <a:cxnLst/>
              <a:rect l="l" t="t" r="r" b="b"/>
              <a:pathLst>
                <a:path w="21324" h="20940" fill="none" extrusionOk="0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4984275" y="-136175"/>
              <a:ext cx="357825" cy="319400"/>
            </a:xfrm>
            <a:custGeom>
              <a:avLst/>
              <a:gdLst/>
              <a:ahLst/>
              <a:cxnLst/>
              <a:rect l="l" t="t" r="r" b="b"/>
              <a:pathLst>
                <a:path w="14313" h="12776" fill="none" extrusionOk="0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CUSTOM_2_1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57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subTitle" idx="1"/>
          </p:nvPr>
        </p:nvSpPr>
        <p:spPr>
          <a:xfrm>
            <a:off x="720000" y="1428275"/>
            <a:ext cx="6023700" cy="28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7800150" y="4064525"/>
            <a:ext cx="1580075" cy="1692575"/>
          </a:xfrm>
          <a:custGeom>
            <a:avLst/>
            <a:gdLst/>
            <a:ahLst/>
            <a:cxnLst/>
            <a:rect l="l" t="t" r="r" b="b"/>
            <a:pathLst>
              <a:path w="63203" h="67703" extrusionOk="0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"/>
          <p:cNvSpPr/>
          <p:nvPr/>
        </p:nvSpPr>
        <p:spPr>
          <a:xfrm rot="10800000" flipH="1">
            <a:off x="7550238" y="4150928"/>
            <a:ext cx="1083000" cy="992575"/>
          </a:xfrm>
          <a:custGeom>
            <a:avLst/>
            <a:gdLst/>
            <a:ahLst/>
            <a:cxnLst/>
            <a:rect l="l" t="t" r="r" b="b"/>
            <a:pathLst>
              <a:path w="43320" h="39703" extrusionOk="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/>
          <p:nvPr/>
        </p:nvSpPr>
        <p:spPr>
          <a:xfrm rot="-5971826" flipH="1">
            <a:off x="7299773" y="-498593"/>
            <a:ext cx="2791794" cy="2380970"/>
          </a:xfrm>
          <a:custGeom>
            <a:avLst/>
            <a:gdLst/>
            <a:ahLst/>
            <a:cxnLst/>
            <a:rect l="l" t="t" r="r" b="b"/>
            <a:pathLst>
              <a:path w="89712" h="69728" extrusionOk="0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0"/>
          <p:cNvSpPr/>
          <p:nvPr/>
        </p:nvSpPr>
        <p:spPr>
          <a:xfrm rot="10800000" flipH="1">
            <a:off x="7862122" y="-67223"/>
            <a:ext cx="1667104" cy="1214456"/>
          </a:xfrm>
          <a:custGeom>
            <a:avLst/>
            <a:gdLst/>
            <a:ahLst/>
            <a:cxnLst/>
            <a:rect l="l" t="t" r="r" b="b"/>
            <a:pathLst>
              <a:path w="49083" h="39408" extrusionOk="0">
                <a:moveTo>
                  <a:pt x="28615" y="0"/>
                </a:moveTo>
                <a:cubicBezTo>
                  <a:pt x="24652" y="0"/>
                  <a:pt x="20909" y="468"/>
                  <a:pt x="18731" y="897"/>
                </a:cubicBezTo>
                <a:cubicBezTo>
                  <a:pt x="11431" y="2146"/>
                  <a:pt x="4899" y="6756"/>
                  <a:pt x="2882" y="14152"/>
                </a:cubicBezTo>
                <a:cubicBezTo>
                  <a:pt x="1" y="24525"/>
                  <a:pt x="11815" y="30865"/>
                  <a:pt x="19211" y="35187"/>
                </a:cubicBezTo>
                <a:cubicBezTo>
                  <a:pt x="22189" y="37012"/>
                  <a:pt x="25550" y="38549"/>
                  <a:pt x="29104" y="39125"/>
                </a:cubicBezTo>
                <a:cubicBezTo>
                  <a:pt x="30255" y="39317"/>
                  <a:pt x="31350" y="39408"/>
                  <a:pt x="32389" y="39408"/>
                </a:cubicBezTo>
                <a:cubicBezTo>
                  <a:pt x="39154" y="39408"/>
                  <a:pt x="43556" y="35534"/>
                  <a:pt x="45721" y="30288"/>
                </a:cubicBezTo>
                <a:cubicBezTo>
                  <a:pt x="49083" y="22412"/>
                  <a:pt x="46201" y="14344"/>
                  <a:pt x="44088" y="6468"/>
                </a:cubicBezTo>
                <a:cubicBezTo>
                  <a:pt x="42640" y="1338"/>
                  <a:pt x="35314" y="0"/>
                  <a:pt x="286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0"/>
          <p:cNvGrpSpPr/>
          <p:nvPr/>
        </p:nvGrpSpPr>
        <p:grpSpPr>
          <a:xfrm>
            <a:off x="6791930" y="2506735"/>
            <a:ext cx="2599628" cy="3223626"/>
            <a:chOff x="7363500" y="3305400"/>
            <a:chExt cx="2290825" cy="2840700"/>
          </a:xfrm>
        </p:grpSpPr>
        <p:sp>
          <p:nvSpPr>
            <p:cNvPr id="374" name="Google Shape;374;p20"/>
            <p:cNvSpPr/>
            <p:nvPr/>
          </p:nvSpPr>
          <p:spPr>
            <a:xfrm>
              <a:off x="7363500" y="3305400"/>
              <a:ext cx="2290825" cy="2840700"/>
            </a:xfrm>
            <a:custGeom>
              <a:avLst/>
              <a:gdLst/>
              <a:ahLst/>
              <a:cxnLst/>
              <a:rect l="l" t="t" r="r" b="b"/>
              <a:pathLst>
                <a:path w="91633" h="113628" fill="none" extrusionOk="0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7454750" y="3511900"/>
              <a:ext cx="2060325" cy="2559775"/>
            </a:xfrm>
            <a:custGeom>
              <a:avLst/>
              <a:gdLst/>
              <a:ahLst/>
              <a:cxnLst/>
              <a:rect l="l" t="t" r="r" b="b"/>
              <a:pathLst>
                <a:path w="82413" h="102391" fill="none" extrusionOk="0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7531600" y="3728025"/>
              <a:ext cx="1839375" cy="2276400"/>
            </a:xfrm>
            <a:custGeom>
              <a:avLst/>
              <a:gdLst/>
              <a:ahLst/>
              <a:cxnLst/>
              <a:rect l="l" t="t" r="r" b="b"/>
              <a:pathLst>
                <a:path w="73575" h="91056" fill="none" extrusionOk="0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613250" y="3934525"/>
              <a:ext cx="1616075" cy="1990650"/>
            </a:xfrm>
            <a:custGeom>
              <a:avLst/>
              <a:gdLst/>
              <a:ahLst/>
              <a:cxnLst/>
              <a:rect l="l" t="t" r="r" b="b"/>
              <a:pathLst>
                <a:path w="64643" h="79626" fill="none" extrusionOk="0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7694875" y="4138625"/>
              <a:ext cx="1404775" cy="1721725"/>
            </a:xfrm>
            <a:custGeom>
              <a:avLst/>
              <a:gdLst/>
              <a:ahLst/>
              <a:cxnLst/>
              <a:rect l="l" t="t" r="r" b="b"/>
              <a:pathLst>
                <a:path w="56191" h="68869" fill="none" extrusionOk="0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7769325" y="4352350"/>
              <a:ext cx="1183850" cy="1433575"/>
            </a:xfrm>
            <a:custGeom>
              <a:avLst/>
              <a:gdLst/>
              <a:ahLst/>
              <a:cxnLst/>
              <a:rect l="l" t="t" r="r" b="b"/>
              <a:pathLst>
                <a:path w="47354" h="57343" fill="none" extrusionOk="0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7846150" y="4558850"/>
              <a:ext cx="972550" cy="1155025"/>
            </a:xfrm>
            <a:custGeom>
              <a:avLst/>
              <a:gdLst/>
              <a:ahLst/>
              <a:cxnLst/>
              <a:rect l="l" t="t" r="r" b="b"/>
              <a:pathLst>
                <a:path w="38902" h="46201" fill="none" extrusionOk="0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7927800" y="4770150"/>
              <a:ext cx="758825" cy="874100"/>
            </a:xfrm>
            <a:custGeom>
              <a:avLst/>
              <a:gdLst/>
              <a:ahLst/>
              <a:cxnLst/>
              <a:rect l="l" t="t" r="r" b="b"/>
              <a:pathLst>
                <a:path w="30353" h="34964" fill="none" extrusionOk="0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8007050" y="4988675"/>
              <a:ext cx="545100" cy="583525"/>
            </a:xfrm>
            <a:custGeom>
              <a:avLst/>
              <a:gdLst/>
              <a:ahLst/>
              <a:cxnLst/>
              <a:rect l="l" t="t" r="r" b="b"/>
              <a:pathLst>
                <a:path w="21804" h="23341" fill="none" extrusionOk="0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8079075" y="5154350"/>
              <a:ext cx="408250" cy="369825"/>
            </a:xfrm>
            <a:custGeom>
              <a:avLst/>
              <a:gdLst/>
              <a:ahLst/>
              <a:cxnLst/>
              <a:rect l="l" t="t" r="r" b="b"/>
              <a:pathLst>
                <a:path w="16330" h="14793" fill="none" extrusionOk="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7790625" y="-536050"/>
            <a:ext cx="1580075" cy="1692575"/>
          </a:xfrm>
          <a:custGeom>
            <a:avLst/>
            <a:gdLst/>
            <a:ahLst/>
            <a:cxnLst/>
            <a:rect l="l" t="t" r="r" b="b"/>
            <a:pathLst>
              <a:path w="63203" h="67703" extrusionOk="0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7854575" y="235775"/>
            <a:ext cx="1591492" cy="1481893"/>
          </a:xfrm>
          <a:custGeom>
            <a:avLst/>
            <a:gdLst/>
            <a:ahLst/>
            <a:cxnLst/>
            <a:rect l="l" t="t" r="r" b="b"/>
            <a:pathLst>
              <a:path w="36477" h="33965" extrusionOk="0">
                <a:moveTo>
                  <a:pt x="15076" y="0"/>
                </a:moveTo>
                <a:cubicBezTo>
                  <a:pt x="7037" y="0"/>
                  <a:pt x="0" y="4436"/>
                  <a:pt x="1534" y="15736"/>
                </a:cubicBezTo>
                <a:cubicBezTo>
                  <a:pt x="3209" y="28114"/>
                  <a:pt x="10524" y="33964"/>
                  <a:pt x="17943" y="33964"/>
                </a:cubicBezTo>
                <a:cubicBezTo>
                  <a:pt x="25659" y="33964"/>
                  <a:pt x="33487" y="27634"/>
                  <a:pt x="35193" y="15736"/>
                </a:cubicBezTo>
                <a:cubicBezTo>
                  <a:pt x="36476" y="6773"/>
                  <a:pt x="25011" y="0"/>
                  <a:pt x="150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21"/>
          <p:cNvGrpSpPr/>
          <p:nvPr/>
        </p:nvGrpSpPr>
        <p:grpSpPr>
          <a:xfrm>
            <a:off x="5970100" y="-474675"/>
            <a:ext cx="2511750" cy="2192350"/>
            <a:chOff x="4465600" y="-1123075"/>
            <a:chExt cx="2511750" cy="2192350"/>
          </a:xfrm>
        </p:grpSpPr>
        <p:sp>
          <p:nvSpPr>
            <p:cNvPr id="389" name="Google Shape;389;p21"/>
            <p:cNvSpPr/>
            <p:nvPr/>
          </p:nvSpPr>
          <p:spPr>
            <a:xfrm>
              <a:off x="4465600" y="-1123075"/>
              <a:ext cx="2511750" cy="2192350"/>
            </a:xfrm>
            <a:custGeom>
              <a:avLst/>
              <a:gdLst/>
              <a:ahLst/>
              <a:cxnLst/>
              <a:rect l="l" t="t" r="r" b="b"/>
              <a:pathLst>
                <a:path w="100470" h="87694" fill="none" extrusionOk="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4525650" y="-1015025"/>
              <a:ext cx="2266800" cy="1988250"/>
            </a:xfrm>
            <a:custGeom>
              <a:avLst/>
              <a:gdLst/>
              <a:ahLst/>
              <a:cxnLst/>
              <a:rect l="l" t="t" r="r" b="b"/>
              <a:pathLst>
                <a:path w="90672" h="79530" fill="none" extrusionOk="0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4588075" y="-904575"/>
              <a:ext cx="2017075" cy="1776950"/>
            </a:xfrm>
            <a:custGeom>
              <a:avLst/>
              <a:gdLst/>
              <a:ahLst/>
              <a:cxnLst/>
              <a:rect l="l" t="t" r="r" b="b"/>
              <a:pathLst>
                <a:path w="80683" h="71078" fill="none" extrusionOk="0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648100" y="-794100"/>
              <a:ext cx="1774575" cy="1568025"/>
            </a:xfrm>
            <a:custGeom>
              <a:avLst/>
              <a:gdLst/>
              <a:ahLst/>
              <a:cxnLst/>
              <a:rect l="l" t="t" r="r" b="b"/>
              <a:pathLst>
                <a:path w="70983" h="62721" fill="none" extrusionOk="0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4710550" y="-686050"/>
              <a:ext cx="1524825" cy="1363925"/>
            </a:xfrm>
            <a:custGeom>
              <a:avLst/>
              <a:gdLst/>
              <a:ahLst/>
              <a:cxnLst/>
              <a:rect l="l" t="t" r="r" b="b"/>
              <a:pathLst>
                <a:path w="60993" h="54557" fill="none" extrusionOk="0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775375" y="-573200"/>
              <a:ext cx="1272700" cy="1147825"/>
            </a:xfrm>
            <a:custGeom>
              <a:avLst/>
              <a:gdLst/>
              <a:ahLst/>
              <a:cxnLst/>
              <a:rect l="l" t="t" r="r" b="b"/>
              <a:pathLst>
                <a:path w="50908" h="45913" fill="none" extrusionOk="0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4835400" y="-465150"/>
              <a:ext cx="1025375" cy="941325"/>
            </a:xfrm>
            <a:custGeom>
              <a:avLst/>
              <a:gdLst/>
              <a:ahLst/>
              <a:cxnLst/>
              <a:rect l="l" t="t" r="r" b="b"/>
              <a:pathLst>
                <a:path w="41015" h="37653" fill="none" extrusionOk="0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900250" y="-354675"/>
              <a:ext cx="778025" cy="730000"/>
            </a:xfrm>
            <a:custGeom>
              <a:avLst/>
              <a:gdLst/>
              <a:ahLst/>
              <a:cxnLst/>
              <a:rect l="l" t="t" r="r" b="b"/>
              <a:pathLst>
                <a:path w="31121" h="29200" fill="none" extrusionOk="0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4955475" y="-246625"/>
              <a:ext cx="533100" cy="523500"/>
            </a:xfrm>
            <a:custGeom>
              <a:avLst/>
              <a:gdLst/>
              <a:ahLst/>
              <a:cxnLst/>
              <a:rect l="l" t="t" r="r" b="b"/>
              <a:pathLst>
                <a:path w="21324" h="20940" fill="none" extrusionOk="0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984275" y="-136175"/>
              <a:ext cx="357825" cy="319400"/>
            </a:xfrm>
            <a:custGeom>
              <a:avLst/>
              <a:gdLst/>
              <a:ahLst/>
              <a:cxnLst/>
              <a:rect l="l" t="t" r="r" b="b"/>
              <a:pathLst>
                <a:path w="14313" h="12776" fill="none" extrusionOk="0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>
            <a:spLocks noGrp="1"/>
          </p:cNvSpPr>
          <p:nvPr>
            <p:ph type="title"/>
          </p:nvPr>
        </p:nvSpPr>
        <p:spPr>
          <a:xfrm>
            <a:off x="2102100" y="540000"/>
            <a:ext cx="49398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  <p:sp>
        <p:nvSpPr>
          <p:cNvPr id="401" name="Google Shape;401;p22"/>
          <p:cNvSpPr/>
          <p:nvPr/>
        </p:nvSpPr>
        <p:spPr>
          <a:xfrm rot="-5400000" flipH="1">
            <a:off x="7693738" y="-674319"/>
            <a:ext cx="1900830" cy="2036168"/>
          </a:xfrm>
          <a:custGeom>
            <a:avLst/>
            <a:gdLst/>
            <a:ahLst/>
            <a:cxnLst/>
            <a:rect l="l" t="t" r="r" b="b"/>
            <a:pathLst>
              <a:path w="63203" h="67703" extrusionOk="0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2"/>
          <p:cNvSpPr/>
          <p:nvPr/>
        </p:nvSpPr>
        <p:spPr>
          <a:xfrm flipH="1">
            <a:off x="8050502" y="-290363"/>
            <a:ext cx="1760489" cy="1013493"/>
          </a:xfrm>
          <a:custGeom>
            <a:avLst/>
            <a:gdLst/>
            <a:ahLst/>
            <a:cxnLst/>
            <a:rect l="l" t="t" r="r" b="b"/>
            <a:pathLst>
              <a:path w="63682" h="36661" extrusionOk="0">
                <a:moveTo>
                  <a:pt x="37224" y="0"/>
                </a:moveTo>
                <a:cubicBezTo>
                  <a:pt x="31709" y="0"/>
                  <a:pt x="25232" y="1843"/>
                  <a:pt x="20171" y="4012"/>
                </a:cubicBezTo>
                <a:cubicBezTo>
                  <a:pt x="18730" y="4588"/>
                  <a:pt x="17386" y="5357"/>
                  <a:pt x="16329" y="5933"/>
                </a:cubicBezTo>
                <a:cubicBezTo>
                  <a:pt x="0" y="15154"/>
                  <a:pt x="19211" y="29369"/>
                  <a:pt x="28335" y="34268"/>
                </a:cubicBezTo>
                <a:cubicBezTo>
                  <a:pt x="31485" y="35953"/>
                  <a:pt x="34524" y="36661"/>
                  <a:pt x="37474" y="36661"/>
                </a:cubicBezTo>
                <a:cubicBezTo>
                  <a:pt x="44779" y="36661"/>
                  <a:pt x="51543" y="32320"/>
                  <a:pt x="58111" y="27736"/>
                </a:cubicBezTo>
                <a:cubicBezTo>
                  <a:pt x="63394" y="24086"/>
                  <a:pt x="63682" y="19284"/>
                  <a:pt x="59552" y="14193"/>
                </a:cubicBezTo>
                <a:cubicBezTo>
                  <a:pt x="55325" y="9199"/>
                  <a:pt x="48794" y="2475"/>
                  <a:pt x="42263" y="650"/>
                </a:cubicBezTo>
                <a:cubicBezTo>
                  <a:pt x="40743" y="199"/>
                  <a:pt x="39035" y="0"/>
                  <a:pt x="37224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"/>
          <p:cNvSpPr/>
          <p:nvPr/>
        </p:nvSpPr>
        <p:spPr>
          <a:xfrm rot="-5400000" flipH="1">
            <a:off x="-309705" y="-577368"/>
            <a:ext cx="1936698" cy="2074589"/>
          </a:xfrm>
          <a:custGeom>
            <a:avLst/>
            <a:gdLst/>
            <a:ahLst/>
            <a:cxnLst/>
            <a:rect l="l" t="t" r="r" b="b"/>
            <a:pathLst>
              <a:path w="63203" h="67703" extrusionOk="0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 rot="5400000">
            <a:off x="-278826" y="-391911"/>
            <a:ext cx="1327433" cy="1216599"/>
          </a:xfrm>
          <a:custGeom>
            <a:avLst/>
            <a:gdLst/>
            <a:ahLst/>
            <a:cxnLst/>
            <a:rect l="l" t="t" r="r" b="b"/>
            <a:pathLst>
              <a:path w="43320" h="39703" extrusionOk="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22"/>
          <p:cNvGrpSpPr/>
          <p:nvPr/>
        </p:nvGrpSpPr>
        <p:grpSpPr>
          <a:xfrm flipH="1">
            <a:off x="-1211750" y="-679875"/>
            <a:ext cx="2511750" cy="2192350"/>
            <a:chOff x="4465600" y="-1123075"/>
            <a:chExt cx="2511750" cy="2192350"/>
          </a:xfrm>
        </p:grpSpPr>
        <p:sp>
          <p:nvSpPr>
            <p:cNvPr id="406" name="Google Shape;406;p22"/>
            <p:cNvSpPr/>
            <p:nvPr/>
          </p:nvSpPr>
          <p:spPr>
            <a:xfrm>
              <a:off x="4465600" y="-1123075"/>
              <a:ext cx="2511750" cy="2192350"/>
            </a:xfrm>
            <a:custGeom>
              <a:avLst/>
              <a:gdLst/>
              <a:ahLst/>
              <a:cxnLst/>
              <a:rect l="l" t="t" r="r" b="b"/>
              <a:pathLst>
                <a:path w="100470" h="87694" fill="none" extrusionOk="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525650" y="-1015025"/>
              <a:ext cx="2266800" cy="1988250"/>
            </a:xfrm>
            <a:custGeom>
              <a:avLst/>
              <a:gdLst/>
              <a:ahLst/>
              <a:cxnLst/>
              <a:rect l="l" t="t" r="r" b="b"/>
              <a:pathLst>
                <a:path w="90672" h="79530" fill="none" extrusionOk="0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588075" y="-904575"/>
              <a:ext cx="2017075" cy="1776950"/>
            </a:xfrm>
            <a:custGeom>
              <a:avLst/>
              <a:gdLst/>
              <a:ahLst/>
              <a:cxnLst/>
              <a:rect l="l" t="t" r="r" b="b"/>
              <a:pathLst>
                <a:path w="80683" h="71078" fill="none" extrusionOk="0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648100" y="-794100"/>
              <a:ext cx="1774575" cy="1568025"/>
            </a:xfrm>
            <a:custGeom>
              <a:avLst/>
              <a:gdLst/>
              <a:ahLst/>
              <a:cxnLst/>
              <a:rect l="l" t="t" r="r" b="b"/>
              <a:pathLst>
                <a:path w="70983" h="62721" fill="none" extrusionOk="0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710550" y="-686050"/>
              <a:ext cx="1524825" cy="1363925"/>
            </a:xfrm>
            <a:custGeom>
              <a:avLst/>
              <a:gdLst/>
              <a:ahLst/>
              <a:cxnLst/>
              <a:rect l="l" t="t" r="r" b="b"/>
              <a:pathLst>
                <a:path w="60993" h="54557" fill="none" extrusionOk="0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4775375" y="-573200"/>
              <a:ext cx="1272700" cy="1147825"/>
            </a:xfrm>
            <a:custGeom>
              <a:avLst/>
              <a:gdLst/>
              <a:ahLst/>
              <a:cxnLst/>
              <a:rect l="l" t="t" r="r" b="b"/>
              <a:pathLst>
                <a:path w="50908" h="45913" fill="none" extrusionOk="0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4835400" y="-465150"/>
              <a:ext cx="1025375" cy="941325"/>
            </a:xfrm>
            <a:custGeom>
              <a:avLst/>
              <a:gdLst/>
              <a:ahLst/>
              <a:cxnLst/>
              <a:rect l="l" t="t" r="r" b="b"/>
              <a:pathLst>
                <a:path w="41015" h="37653" fill="none" extrusionOk="0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4900250" y="-354675"/>
              <a:ext cx="778025" cy="730000"/>
            </a:xfrm>
            <a:custGeom>
              <a:avLst/>
              <a:gdLst/>
              <a:ahLst/>
              <a:cxnLst/>
              <a:rect l="l" t="t" r="r" b="b"/>
              <a:pathLst>
                <a:path w="31121" h="29200" fill="none" extrusionOk="0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4955475" y="-246625"/>
              <a:ext cx="533100" cy="523500"/>
            </a:xfrm>
            <a:custGeom>
              <a:avLst/>
              <a:gdLst/>
              <a:ahLst/>
              <a:cxnLst/>
              <a:rect l="l" t="t" r="r" b="b"/>
              <a:pathLst>
                <a:path w="21324" h="20940" fill="none" extrusionOk="0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4984275" y="-136175"/>
              <a:ext cx="357825" cy="319400"/>
            </a:xfrm>
            <a:custGeom>
              <a:avLst/>
              <a:gdLst/>
              <a:ahLst/>
              <a:cxnLst/>
              <a:rect l="l" t="t" r="r" b="b"/>
              <a:pathLst>
                <a:path w="14313" h="12776" fill="none" extrusionOk="0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solidFill>
          <a:srgbClr val="664796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  <p:sp>
        <p:nvSpPr>
          <p:cNvPr id="435" name="Google Shape;435;p24"/>
          <p:cNvSpPr txBox="1">
            <a:spLocks noGrp="1"/>
          </p:cNvSpPr>
          <p:nvPr>
            <p:ph type="title" idx="2"/>
          </p:nvPr>
        </p:nvSpPr>
        <p:spPr>
          <a:xfrm>
            <a:off x="720009" y="2532750"/>
            <a:ext cx="2251800" cy="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  <p:sp>
        <p:nvSpPr>
          <p:cNvPr id="436" name="Google Shape;436;p24"/>
          <p:cNvSpPr txBox="1">
            <a:spLocks noGrp="1"/>
          </p:cNvSpPr>
          <p:nvPr>
            <p:ph type="subTitle" idx="1"/>
          </p:nvPr>
        </p:nvSpPr>
        <p:spPr>
          <a:xfrm>
            <a:off x="720000" y="2904400"/>
            <a:ext cx="22518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4"/>
          <p:cNvSpPr txBox="1">
            <a:spLocks noGrp="1"/>
          </p:cNvSpPr>
          <p:nvPr>
            <p:ph type="title" idx="3"/>
          </p:nvPr>
        </p:nvSpPr>
        <p:spPr>
          <a:xfrm>
            <a:off x="3446109" y="2532750"/>
            <a:ext cx="2251800" cy="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  <p:sp>
        <p:nvSpPr>
          <p:cNvPr id="438" name="Google Shape;438;p24"/>
          <p:cNvSpPr txBox="1">
            <a:spLocks noGrp="1"/>
          </p:cNvSpPr>
          <p:nvPr>
            <p:ph type="subTitle" idx="4"/>
          </p:nvPr>
        </p:nvSpPr>
        <p:spPr>
          <a:xfrm>
            <a:off x="3446100" y="2904400"/>
            <a:ext cx="22518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4"/>
          <p:cNvSpPr txBox="1">
            <a:spLocks noGrp="1"/>
          </p:cNvSpPr>
          <p:nvPr>
            <p:ph type="title" idx="5"/>
          </p:nvPr>
        </p:nvSpPr>
        <p:spPr>
          <a:xfrm>
            <a:off x="6172209" y="2532750"/>
            <a:ext cx="2251800" cy="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  <p:sp>
        <p:nvSpPr>
          <p:cNvPr id="440" name="Google Shape;440;p24"/>
          <p:cNvSpPr txBox="1">
            <a:spLocks noGrp="1"/>
          </p:cNvSpPr>
          <p:nvPr>
            <p:ph type="subTitle" idx="6"/>
          </p:nvPr>
        </p:nvSpPr>
        <p:spPr>
          <a:xfrm>
            <a:off x="6172200" y="2904400"/>
            <a:ext cx="22518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-685971" y="4611216"/>
            <a:ext cx="10958875" cy="983175"/>
          </a:xfrm>
          <a:custGeom>
            <a:avLst/>
            <a:gdLst/>
            <a:ahLst/>
            <a:cxnLst/>
            <a:rect l="l" t="t" r="r" b="b"/>
            <a:pathLst>
              <a:path w="438355" h="39327" extrusionOk="0">
                <a:moveTo>
                  <a:pt x="12199" y="20529"/>
                </a:moveTo>
                <a:cubicBezTo>
                  <a:pt x="9088" y="15640"/>
                  <a:pt x="-628" y="7321"/>
                  <a:pt x="17533" y="4527"/>
                </a:cubicBezTo>
                <a:cubicBezTo>
                  <a:pt x="35694" y="1733"/>
                  <a:pt x="88907" y="3511"/>
                  <a:pt x="121165" y="3765"/>
                </a:cubicBezTo>
                <a:cubicBezTo>
                  <a:pt x="153423" y="4019"/>
                  <a:pt x="166123" y="6623"/>
                  <a:pt x="211081" y="6051"/>
                </a:cubicBezTo>
                <a:cubicBezTo>
                  <a:pt x="256039" y="5480"/>
                  <a:pt x="357131" y="-1569"/>
                  <a:pt x="390913" y="336"/>
                </a:cubicBezTo>
                <a:cubicBezTo>
                  <a:pt x="424695" y="2241"/>
                  <a:pt x="410916" y="11131"/>
                  <a:pt x="413773" y="17481"/>
                </a:cubicBezTo>
                <a:cubicBezTo>
                  <a:pt x="416631" y="23831"/>
                  <a:pt x="470987" y="35706"/>
                  <a:pt x="408058" y="38436"/>
                </a:cubicBezTo>
                <a:cubicBezTo>
                  <a:pt x="345130" y="41167"/>
                  <a:pt x="102179" y="36849"/>
                  <a:pt x="36202" y="33864"/>
                </a:cubicBezTo>
                <a:cubicBezTo>
                  <a:pt x="-29774" y="30880"/>
                  <a:pt x="15311" y="25419"/>
                  <a:pt x="12199" y="20529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</p:sp>
      <p:sp>
        <p:nvSpPr>
          <p:cNvPr id="442" name="Google Shape;442;p24"/>
          <p:cNvSpPr/>
          <p:nvPr/>
        </p:nvSpPr>
        <p:spPr>
          <a:xfrm>
            <a:off x="7709939" y="-349120"/>
            <a:ext cx="1900830" cy="2036168"/>
          </a:xfrm>
          <a:custGeom>
            <a:avLst/>
            <a:gdLst/>
            <a:ahLst/>
            <a:cxnLst/>
            <a:rect l="l" t="t" r="r" b="b"/>
            <a:pathLst>
              <a:path w="63203" h="67703" extrusionOk="0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4"/>
          <p:cNvGrpSpPr/>
          <p:nvPr/>
        </p:nvGrpSpPr>
        <p:grpSpPr>
          <a:xfrm>
            <a:off x="6156038" y="-1949857"/>
            <a:ext cx="2755862" cy="3417362"/>
            <a:chOff x="6679725" y="-1145700"/>
            <a:chExt cx="2290825" cy="2840700"/>
          </a:xfrm>
        </p:grpSpPr>
        <p:sp>
          <p:nvSpPr>
            <p:cNvPr id="444" name="Google Shape;444;p24"/>
            <p:cNvSpPr/>
            <p:nvPr/>
          </p:nvSpPr>
          <p:spPr>
            <a:xfrm>
              <a:off x="6679725" y="-1145700"/>
              <a:ext cx="2290825" cy="2840700"/>
            </a:xfrm>
            <a:custGeom>
              <a:avLst/>
              <a:gdLst/>
              <a:ahLst/>
              <a:cxnLst/>
              <a:rect l="l" t="t" r="r" b="b"/>
              <a:pathLst>
                <a:path w="91633" h="113628" fill="none" extrusionOk="0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770975" y="-939200"/>
              <a:ext cx="2060325" cy="2559775"/>
            </a:xfrm>
            <a:custGeom>
              <a:avLst/>
              <a:gdLst/>
              <a:ahLst/>
              <a:cxnLst/>
              <a:rect l="l" t="t" r="r" b="b"/>
              <a:pathLst>
                <a:path w="82413" h="102391" fill="none" extrusionOk="0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6847825" y="-723075"/>
              <a:ext cx="1839375" cy="2276400"/>
            </a:xfrm>
            <a:custGeom>
              <a:avLst/>
              <a:gdLst/>
              <a:ahLst/>
              <a:cxnLst/>
              <a:rect l="l" t="t" r="r" b="b"/>
              <a:pathLst>
                <a:path w="73575" h="91056" fill="none" extrusionOk="0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6929475" y="-516575"/>
              <a:ext cx="1616075" cy="1990650"/>
            </a:xfrm>
            <a:custGeom>
              <a:avLst/>
              <a:gdLst/>
              <a:ahLst/>
              <a:cxnLst/>
              <a:rect l="l" t="t" r="r" b="b"/>
              <a:pathLst>
                <a:path w="64643" h="79626" fill="none" extrusionOk="0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7011100" y="-312475"/>
              <a:ext cx="1404775" cy="1721725"/>
            </a:xfrm>
            <a:custGeom>
              <a:avLst/>
              <a:gdLst/>
              <a:ahLst/>
              <a:cxnLst/>
              <a:rect l="l" t="t" r="r" b="b"/>
              <a:pathLst>
                <a:path w="56191" h="68869" fill="none" extrusionOk="0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7085550" y="-98750"/>
              <a:ext cx="1183850" cy="1433575"/>
            </a:xfrm>
            <a:custGeom>
              <a:avLst/>
              <a:gdLst/>
              <a:ahLst/>
              <a:cxnLst/>
              <a:rect l="l" t="t" r="r" b="b"/>
              <a:pathLst>
                <a:path w="47354" h="57343" fill="none" extrusionOk="0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7162375" y="107750"/>
              <a:ext cx="972550" cy="1155025"/>
            </a:xfrm>
            <a:custGeom>
              <a:avLst/>
              <a:gdLst/>
              <a:ahLst/>
              <a:cxnLst/>
              <a:rect l="l" t="t" r="r" b="b"/>
              <a:pathLst>
                <a:path w="38902" h="46201" fill="none" extrusionOk="0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7244025" y="319050"/>
              <a:ext cx="758825" cy="874100"/>
            </a:xfrm>
            <a:custGeom>
              <a:avLst/>
              <a:gdLst/>
              <a:ahLst/>
              <a:cxnLst/>
              <a:rect l="l" t="t" r="r" b="b"/>
              <a:pathLst>
                <a:path w="30353" h="34964" fill="none" extrusionOk="0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7323275" y="537575"/>
              <a:ext cx="545100" cy="583525"/>
            </a:xfrm>
            <a:custGeom>
              <a:avLst/>
              <a:gdLst/>
              <a:ahLst/>
              <a:cxnLst/>
              <a:rect l="l" t="t" r="r" b="b"/>
              <a:pathLst>
                <a:path w="21804" h="23341" fill="none" extrusionOk="0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7395300" y="703250"/>
              <a:ext cx="408250" cy="369825"/>
            </a:xfrm>
            <a:custGeom>
              <a:avLst/>
              <a:gdLst/>
              <a:ahLst/>
              <a:cxnLst/>
              <a:rect l="l" t="t" r="r" b="b"/>
              <a:pathLst>
                <a:path w="16330" h="14793" fill="none" extrusionOk="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-742950" y="-514350"/>
            <a:ext cx="6039749" cy="6343215"/>
          </a:xfrm>
          <a:custGeom>
            <a:avLst/>
            <a:gdLst/>
            <a:ahLst/>
            <a:cxnLst/>
            <a:rect l="l" t="t" r="r" b="b"/>
            <a:pathLst>
              <a:path w="250119" h="272095" extrusionOk="0">
                <a:moveTo>
                  <a:pt x="27571" y="22827"/>
                </a:moveTo>
                <a:cubicBezTo>
                  <a:pt x="62306" y="-15781"/>
                  <a:pt x="200609" y="3079"/>
                  <a:pt x="233311" y="17874"/>
                </a:cubicBezTo>
                <a:cubicBezTo>
                  <a:pt x="266014" y="32670"/>
                  <a:pt x="222961" y="73183"/>
                  <a:pt x="223786" y="111600"/>
                </a:cubicBezTo>
                <a:cubicBezTo>
                  <a:pt x="224612" y="150018"/>
                  <a:pt x="271411" y="225392"/>
                  <a:pt x="238264" y="248379"/>
                </a:cubicBezTo>
                <a:cubicBezTo>
                  <a:pt x="205117" y="271366"/>
                  <a:pt x="60020" y="287114"/>
                  <a:pt x="24904" y="249522"/>
                </a:cubicBezTo>
                <a:cubicBezTo>
                  <a:pt x="-10211" y="211930"/>
                  <a:pt x="-7163" y="61435"/>
                  <a:pt x="27571" y="22827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80" name="Google Shape;80;p5"/>
          <p:cNvSpPr/>
          <p:nvPr/>
        </p:nvSpPr>
        <p:spPr>
          <a:xfrm rot="-1735239">
            <a:off x="6840820" y="3241434"/>
            <a:ext cx="3962532" cy="2163078"/>
          </a:xfrm>
          <a:custGeom>
            <a:avLst/>
            <a:gdLst/>
            <a:ahLst/>
            <a:cxnLst/>
            <a:rect l="l" t="t" r="r" b="b"/>
            <a:pathLst>
              <a:path w="128458" h="70123" extrusionOk="0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 rot="-4450501">
            <a:off x="7725296" y="3129965"/>
            <a:ext cx="3092853" cy="2766277"/>
            <a:chOff x="5200" y="3589850"/>
            <a:chExt cx="3092850" cy="2766275"/>
          </a:xfrm>
        </p:grpSpPr>
        <p:sp>
          <p:nvSpPr>
            <p:cNvPr id="82" name="Google Shape;82;p5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5"/>
          <p:cNvSpPr txBox="1">
            <a:spLocks noGrp="1"/>
          </p:cNvSpPr>
          <p:nvPr>
            <p:ph type="subTitle" idx="1"/>
          </p:nvPr>
        </p:nvSpPr>
        <p:spPr>
          <a:xfrm>
            <a:off x="723900" y="2095500"/>
            <a:ext cx="30384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2"/>
          </p:nvPr>
        </p:nvSpPr>
        <p:spPr>
          <a:xfrm>
            <a:off x="723900" y="2495700"/>
            <a:ext cx="31431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3"/>
          </p:nvPr>
        </p:nvSpPr>
        <p:spPr>
          <a:xfrm>
            <a:off x="723900" y="3311575"/>
            <a:ext cx="30384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4"/>
          </p:nvPr>
        </p:nvSpPr>
        <p:spPr>
          <a:xfrm>
            <a:off x="723900" y="3711775"/>
            <a:ext cx="31431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38520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2102100" y="540000"/>
            <a:ext cx="49398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  <p:sp>
        <p:nvSpPr>
          <p:cNvPr id="99" name="Google Shape;99;p6"/>
          <p:cNvSpPr/>
          <p:nvPr/>
        </p:nvSpPr>
        <p:spPr>
          <a:xfrm rot="5400000">
            <a:off x="-622082" y="-930414"/>
            <a:ext cx="2510592" cy="2197121"/>
          </a:xfrm>
          <a:custGeom>
            <a:avLst/>
            <a:gdLst/>
            <a:ahLst/>
            <a:cxnLst/>
            <a:rect l="l" t="t" r="r" b="b"/>
            <a:pathLst>
              <a:path w="67236" h="58837" extrusionOk="0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6"/>
          <p:cNvGrpSpPr/>
          <p:nvPr/>
        </p:nvGrpSpPr>
        <p:grpSpPr>
          <a:xfrm>
            <a:off x="-826425" y="-1549075"/>
            <a:ext cx="3092850" cy="2766275"/>
            <a:chOff x="5200" y="3589850"/>
            <a:chExt cx="3092850" cy="2766275"/>
          </a:xfrm>
        </p:grpSpPr>
        <p:sp>
          <p:nvSpPr>
            <p:cNvPr id="101" name="Google Shape;101;p6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/>
          <p:nvPr/>
        </p:nvSpPr>
        <p:spPr>
          <a:xfrm>
            <a:off x="6975050" y="-474700"/>
            <a:ext cx="2096325" cy="1343950"/>
          </a:xfrm>
          <a:custGeom>
            <a:avLst/>
            <a:gdLst/>
            <a:ahLst/>
            <a:cxnLst/>
            <a:rect l="l" t="t" r="r" b="b"/>
            <a:pathLst>
              <a:path w="83853" h="53758" extrusionOk="0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 rot="-4550572">
            <a:off x="7711113" y="-674397"/>
            <a:ext cx="2242965" cy="1743328"/>
          </a:xfrm>
          <a:custGeom>
            <a:avLst/>
            <a:gdLst/>
            <a:ahLst/>
            <a:cxnLst/>
            <a:rect l="l" t="t" r="r" b="b"/>
            <a:pathLst>
              <a:path w="89712" h="69728" extrusionOk="0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-723900" y="-759500"/>
            <a:ext cx="6778812" cy="6691025"/>
          </a:xfrm>
          <a:custGeom>
            <a:avLst/>
            <a:gdLst/>
            <a:ahLst/>
            <a:cxnLst/>
            <a:rect l="l" t="t" r="r" b="b"/>
            <a:pathLst>
              <a:path w="277479" h="267641" extrusionOk="0">
                <a:moveTo>
                  <a:pt x="20415" y="131345"/>
                </a:moveTo>
                <a:cubicBezTo>
                  <a:pt x="25432" y="147792"/>
                  <a:pt x="34893" y="120360"/>
                  <a:pt x="47466" y="119534"/>
                </a:cubicBezTo>
                <a:cubicBezTo>
                  <a:pt x="60039" y="118709"/>
                  <a:pt x="80613" y="126519"/>
                  <a:pt x="95853" y="126392"/>
                </a:cubicBezTo>
                <a:cubicBezTo>
                  <a:pt x="111093" y="126265"/>
                  <a:pt x="120110" y="118963"/>
                  <a:pt x="138906" y="118772"/>
                </a:cubicBezTo>
                <a:cubicBezTo>
                  <a:pt x="157702" y="118582"/>
                  <a:pt x="197517" y="117185"/>
                  <a:pt x="208629" y="125249"/>
                </a:cubicBezTo>
                <a:cubicBezTo>
                  <a:pt x="219742" y="133314"/>
                  <a:pt x="203295" y="154840"/>
                  <a:pt x="205581" y="167159"/>
                </a:cubicBezTo>
                <a:cubicBezTo>
                  <a:pt x="207867" y="179478"/>
                  <a:pt x="221329" y="184876"/>
                  <a:pt x="222345" y="199163"/>
                </a:cubicBezTo>
                <a:cubicBezTo>
                  <a:pt x="223361" y="213451"/>
                  <a:pt x="203930" y="245010"/>
                  <a:pt x="211677" y="252884"/>
                </a:cubicBezTo>
                <a:cubicBezTo>
                  <a:pt x="219424" y="260758"/>
                  <a:pt x="262477" y="284888"/>
                  <a:pt x="268827" y="246407"/>
                </a:cubicBezTo>
                <a:cubicBezTo>
                  <a:pt x="275177" y="207926"/>
                  <a:pt x="291687" y="59590"/>
                  <a:pt x="249777" y="21998"/>
                </a:cubicBezTo>
                <a:cubicBezTo>
                  <a:pt x="207867" y="-15594"/>
                  <a:pt x="55594" y="2631"/>
                  <a:pt x="17367" y="20855"/>
                </a:cubicBezTo>
                <a:cubicBezTo>
                  <a:pt x="-20860" y="39080"/>
                  <a:pt x="15399" y="114899"/>
                  <a:pt x="20415" y="1313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0141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subTitle" idx="1"/>
          </p:nvPr>
        </p:nvSpPr>
        <p:spPr>
          <a:xfrm>
            <a:off x="5334350" y="1990625"/>
            <a:ext cx="28284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7800150" y="4064525"/>
            <a:ext cx="1580075" cy="1692575"/>
          </a:xfrm>
          <a:custGeom>
            <a:avLst/>
            <a:gdLst/>
            <a:ahLst/>
            <a:cxnLst/>
            <a:rect l="l" t="t" r="r" b="b"/>
            <a:pathLst>
              <a:path w="63203" h="67703" extrusionOk="0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 rot="10800000" flipH="1">
            <a:off x="7550238" y="4150928"/>
            <a:ext cx="1083000" cy="992575"/>
          </a:xfrm>
          <a:custGeom>
            <a:avLst/>
            <a:gdLst/>
            <a:ahLst/>
            <a:cxnLst/>
            <a:rect l="l" t="t" r="r" b="b"/>
            <a:pathLst>
              <a:path w="43320" h="39703" extrusionOk="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rot="-5971826" flipH="1">
            <a:off x="7299773" y="-498593"/>
            <a:ext cx="2791794" cy="2380970"/>
          </a:xfrm>
          <a:custGeom>
            <a:avLst/>
            <a:gdLst/>
            <a:ahLst/>
            <a:cxnLst/>
            <a:rect l="l" t="t" r="r" b="b"/>
            <a:pathLst>
              <a:path w="89712" h="69728" extrusionOk="0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10800000" flipH="1">
            <a:off x="7134372" y="73277"/>
            <a:ext cx="1667104" cy="1214456"/>
          </a:xfrm>
          <a:custGeom>
            <a:avLst/>
            <a:gdLst/>
            <a:ahLst/>
            <a:cxnLst/>
            <a:rect l="l" t="t" r="r" b="b"/>
            <a:pathLst>
              <a:path w="49083" h="39408" extrusionOk="0">
                <a:moveTo>
                  <a:pt x="28615" y="0"/>
                </a:moveTo>
                <a:cubicBezTo>
                  <a:pt x="24652" y="0"/>
                  <a:pt x="20909" y="468"/>
                  <a:pt x="18731" y="897"/>
                </a:cubicBezTo>
                <a:cubicBezTo>
                  <a:pt x="11431" y="2146"/>
                  <a:pt x="4899" y="6756"/>
                  <a:pt x="2882" y="14152"/>
                </a:cubicBezTo>
                <a:cubicBezTo>
                  <a:pt x="1" y="24525"/>
                  <a:pt x="11815" y="30865"/>
                  <a:pt x="19211" y="35187"/>
                </a:cubicBezTo>
                <a:cubicBezTo>
                  <a:pt x="22189" y="37012"/>
                  <a:pt x="25550" y="38549"/>
                  <a:pt x="29104" y="39125"/>
                </a:cubicBezTo>
                <a:cubicBezTo>
                  <a:pt x="30255" y="39317"/>
                  <a:pt x="31350" y="39408"/>
                  <a:pt x="32389" y="39408"/>
                </a:cubicBezTo>
                <a:cubicBezTo>
                  <a:pt x="39154" y="39408"/>
                  <a:pt x="43556" y="35534"/>
                  <a:pt x="45721" y="30288"/>
                </a:cubicBezTo>
                <a:cubicBezTo>
                  <a:pt x="49083" y="22412"/>
                  <a:pt x="46201" y="14344"/>
                  <a:pt x="44088" y="6468"/>
                </a:cubicBezTo>
                <a:cubicBezTo>
                  <a:pt x="42640" y="1338"/>
                  <a:pt x="35314" y="0"/>
                  <a:pt x="286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7"/>
          <p:cNvGrpSpPr/>
          <p:nvPr/>
        </p:nvGrpSpPr>
        <p:grpSpPr>
          <a:xfrm rot="4448769">
            <a:off x="5567212" y="3197372"/>
            <a:ext cx="2599547" cy="3223526"/>
            <a:chOff x="7363500" y="3305400"/>
            <a:chExt cx="2290825" cy="2840700"/>
          </a:xfrm>
        </p:grpSpPr>
        <p:sp>
          <p:nvSpPr>
            <p:cNvPr id="122" name="Google Shape;122;p7"/>
            <p:cNvSpPr/>
            <p:nvPr/>
          </p:nvSpPr>
          <p:spPr>
            <a:xfrm>
              <a:off x="7363500" y="3305400"/>
              <a:ext cx="2290825" cy="2840700"/>
            </a:xfrm>
            <a:custGeom>
              <a:avLst/>
              <a:gdLst/>
              <a:ahLst/>
              <a:cxnLst/>
              <a:rect l="l" t="t" r="r" b="b"/>
              <a:pathLst>
                <a:path w="91633" h="113628" fill="none" extrusionOk="0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7454750" y="3511900"/>
              <a:ext cx="2060325" cy="2559775"/>
            </a:xfrm>
            <a:custGeom>
              <a:avLst/>
              <a:gdLst/>
              <a:ahLst/>
              <a:cxnLst/>
              <a:rect l="l" t="t" r="r" b="b"/>
              <a:pathLst>
                <a:path w="82413" h="102391" fill="none" extrusionOk="0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7531600" y="3728025"/>
              <a:ext cx="1839375" cy="2276400"/>
            </a:xfrm>
            <a:custGeom>
              <a:avLst/>
              <a:gdLst/>
              <a:ahLst/>
              <a:cxnLst/>
              <a:rect l="l" t="t" r="r" b="b"/>
              <a:pathLst>
                <a:path w="73575" h="91056" fill="none" extrusionOk="0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613250" y="3934525"/>
              <a:ext cx="1616075" cy="1990650"/>
            </a:xfrm>
            <a:custGeom>
              <a:avLst/>
              <a:gdLst/>
              <a:ahLst/>
              <a:cxnLst/>
              <a:rect l="l" t="t" r="r" b="b"/>
              <a:pathLst>
                <a:path w="64643" h="79626" fill="none" extrusionOk="0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694875" y="4138625"/>
              <a:ext cx="1404775" cy="1721725"/>
            </a:xfrm>
            <a:custGeom>
              <a:avLst/>
              <a:gdLst/>
              <a:ahLst/>
              <a:cxnLst/>
              <a:rect l="l" t="t" r="r" b="b"/>
              <a:pathLst>
                <a:path w="56191" h="68869" fill="none" extrusionOk="0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7769325" y="4352350"/>
              <a:ext cx="1183850" cy="1433575"/>
            </a:xfrm>
            <a:custGeom>
              <a:avLst/>
              <a:gdLst/>
              <a:ahLst/>
              <a:cxnLst/>
              <a:rect l="l" t="t" r="r" b="b"/>
              <a:pathLst>
                <a:path w="47354" h="57343" fill="none" extrusionOk="0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7846150" y="4558850"/>
              <a:ext cx="972550" cy="1155025"/>
            </a:xfrm>
            <a:custGeom>
              <a:avLst/>
              <a:gdLst/>
              <a:ahLst/>
              <a:cxnLst/>
              <a:rect l="l" t="t" r="r" b="b"/>
              <a:pathLst>
                <a:path w="38902" h="46201" fill="none" extrusionOk="0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7927800" y="4770150"/>
              <a:ext cx="758825" cy="874100"/>
            </a:xfrm>
            <a:custGeom>
              <a:avLst/>
              <a:gdLst/>
              <a:ahLst/>
              <a:cxnLst/>
              <a:rect l="l" t="t" r="r" b="b"/>
              <a:pathLst>
                <a:path w="30353" h="34964" fill="none" extrusionOk="0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8007050" y="4988675"/>
              <a:ext cx="545100" cy="583525"/>
            </a:xfrm>
            <a:custGeom>
              <a:avLst/>
              <a:gdLst/>
              <a:ahLst/>
              <a:cxnLst/>
              <a:rect l="l" t="t" r="r" b="b"/>
              <a:pathLst>
                <a:path w="21804" h="23341" fill="none" extrusionOk="0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079075" y="5154350"/>
              <a:ext cx="408250" cy="369825"/>
            </a:xfrm>
            <a:custGeom>
              <a:avLst/>
              <a:gdLst/>
              <a:ahLst/>
              <a:cxnLst/>
              <a:rect l="l" t="t" r="r" b="b"/>
              <a:pathLst>
                <a:path w="16330" h="14793" fill="none" extrusionOk="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3695700" y="-647700"/>
            <a:ext cx="6199628" cy="6578390"/>
          </a:xfrm>
          <a:custGeom>
            <a:avLst/>
            <a:gdLst/>
            <a:ahLst/>
            <a:cxnLst/>
            <a:rect l="l" t="t" r="r" b="b"/>
            <a:pathLst>
              <a:path w="268237" h="259298" extrusionOk="0">
                <a:moveTo>
                  <a:pt x="239895" y="22772"/>
                </a:moveTo>
                <a:cubicBezTo>
                  <a:pt x="202451" y="-14166"/>
                  <a:pt x="55410" y="2621"/>
                  <a:pt x="17979" y="12535"/>
                </a:cubicBezTo>
                <a:cubicBezTo>
                  <a:pt x="-19451" y="22449"/>
                  <a:pt x="12772" y="44603"/>
                  <a:pt x="15312" y="82258"/>
                </a:cubicBezTo>
                <a:cubicBezTo>
                  <a:pt x="17852" y="119914"/>
                  <a:pt x="-4670" y="213150"/>
                  <a:pt x="33219" y="238468"/>
                </a:cubicBezTo>
                <a:cubicBezTo>
                  <a:pt x="71108" y="263786"/>
                  <a:pt x="208200" y="270114"/>
                  <a:pt x="242646" y="234165"/>
                </a:cubicBezTo>
                <a:cubicBezTo>
                  <a:pt x="277092" y="198216"/>
                  <a:pt x="277340" y="59710"/>
                  <a:pt x="239895" y="22772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134" name="Google Shape;134;p8"/>
          <p:cNvSpPr/>
          <p:nvPr/>
        </p:nvSpPr>
        <p:spPr>
          <a:xfrm rot="-7693817">
            <a:off x="7093742" y="3368255"/>
            <a:ext cx="2660523" cy="2401233"/>
          </a:xfrm>
          <a:custGeom>
            <a:avLst/>
            <a:gdLst/>
            <a:ahLst/>
            <a:cxnLst/>
            <a:rect l="l" t="t" r="r" b="b"/>
            <a:pathLst>
              <a:path w="106425" h="96053" extrusionOk="0">
                <a:moveTo>
                  <a:pt x="50159" y="0"/>
                </a:moveTo>
                <a:cubicBezTo>
                  <a:pt x="44457" y="0"/>
                  <a:pt x="38636" y="2179"/>
                  <a:pt x="34098" y="5472"/>
                </a:cubicBezTo>
                <a:cubicBezTo>
                  <a:pt x="29200" y="8930"/>
                  <a:pt x="25742" y="13541"/>
                  <a:pt x="22764" y="18439"/>
                </a:cubicBezTo>
                <a:cubicBezTo>
                  <a:pt x="20651" y="21897"/>
                  <a:pt x="18730" y="25547"/>
                  <a:pt x="17001" y="29005"/>
                </a:cubicBezTo>
                <a:cubicBezTo>
                  <a:pt x="11815" y="38610"/>
                  <a:pt x="7108" y="48407"/>
                  <a:pt x="2306" y="58204"/>
                </a:cubicBezTo>
                <a:cubicBezTo>
                  <a:pt x="1153" y="60509"/>
                  <a:pt x="0" y="63006"/>
                  <a:pt x="192" y="65504"/>
                </a:cubicBezTo>
                <a:cubicBezTo>
                  <a:pt x="673" y="72804"/>
                  <a:pt x="10854" y="78951"/>
                  <a:pt x="16233" y="82601"/>
                </a:cubicBezTo>
                <a:cubicBezTo>
                  <a:pt x="23725" y="87499"/>
                  <a:pt x="31697" y="91341"/>
                  <a:pt x="40053" y="94607"/>
                </a:cubicBezTo>
                <a:cubicBezTo>
                  <a:pt x="42686" y="95601"/>
                  <a:pt x="44873" y="96053"/>
                  <a:pt x="46835" y="96053"/>
                </a:cubicBezTo>
                <a:cubicBezTo>
                  <a:pt x="51314" y="96053"/>
                  <a:pt x="54617" y="93700"/>
                  <a:pt x="59359" y="90093"/>
                </a:cubicBezTo>
                <a:cubicBezTo>
                  <a:pt x="73479" y="79527"/>
                  <a:pt x="85869" y="66080"/>
                  <a:pt x="96243" y="51577"/>
                </a:cubicBezTo>
                <a:cubicBezTo>
                  <a:pt x="99701" y="46678"/>
                  <a:pt x="106424" y="38898"/>
                  <a:pt x="102582" y="32559"/>
                </a:cubicBezTo>
                <a:cubicBezTo>
                  <a:pt x="101045" y="29965"/>
                  <a:pt x="98452" y="28332"/>
                  <a:pt x="95955" y="26700"/>
                </a:cubicBezTo>
                <a:cubicBezTo>
                  <a:pt x="88463" y="21705"/>
                  <a:pt x="80875" y="16902"/>
                  <a:pt x="73287" y="11908"/>
                </a:cubicBezTo>
                <a:cubicBezTo>
                  <a:pt x="67524" y="8066"/>
                  <a:pt x="62241" y="2591"/>
                  <a:pt x="55421" y="670"/>
                </a:cubicBezTo>
                <a:cubicBezTo>
                  <a:pt x="53707" y="213"/>
                  <a:pt x="51939" y="0"/>
                  <a:pt x="50159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 rot="10800000">
            <a:off x="7065045" y="4335882"/>
            <a:ext cx="1082975" cy="990175"/>
          </a:xfrm>
          <a:custGeom>
            <a:avLst/>
            <a:gdLst/>
            <a:ahLst/>
            <a:cxnLst/>
            <a:rect l="l" t="t" r="r" b="b"/>
            <a:pathLst>
              <a:path w="43319" h="39607" extrusionOk="0">
                <a:moveTo>
                  <a:pt x="21471" y="1"/>
                </a:moveTo>
                <a:cubicBezTo>
                  <a:pt x="17691" y="1"/>
                  <a:pt x="13935" y="1361"/>
                  <a:pt x="9797" y="3482"/>
                </a:cubicBezTo>
                <a:cubicBezTo>
                  <a:pt x="6916" y="4923"/>
                  <a:pt x="4034" y="6460"/>
                  <a:pt x="2113" y="9053"/>
                </a:cubicBezTo>
                <a:cubicBezTo>
                  <a:pt x="192" y="11839"/>
                  <a:pt x="0" y="15489"/>
                  <a:pt x="0" y="18850"/>
                </a:cubicBezTo>
                <a:lnTo>
                  <a:pt x="0" y="22308"/>
                </a:lnTo>
                <a:cubicBezTo>
                  <a:pt x="0" y="32009"/>
                  <a:pt x="8165" y="35467"/>
                  <a:pt x="16329" y="38349"/>
                </a:cubicBezTo>
                <a:cubicBezTo>
                  <a:pt x="18706" y="39199"/>
                  <a:pt x="20802" y="39607"/>
                  <a:pt x="22690" y="39607"/>
                </a:cubicBezTo>
                <a:cubicBezTo>
                  <a:pt x="28049" y="39607"/>
                  <a:pt x="31724" y="36322"/>
                  <a:pt x="35347" y="30569"/>
                </a:cubicBezTo>
                <a:cubicBezTo>
                  <a:pt x="38036" y="26534"/>
                  <a:pt x="42455" y="21540"/>
                  <a:pt x="42839" y="16545"/>
                </a:cubicBezTo>
                <a:cubicBezTo>
                  <a:pt x="43319" y="10686"/>
                  <a:pt x="35347" y="5692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5008075" y="4125900"/>
            <a:ext cx="2511750" cy="2192350"/>
            <a:chOff x="4465600" y="-1123075"/>
            <a:chExt cx="2511750" cy="2192350"/>
          </a:xfrm>
        </p:grpSpPr>
        <p:sp>
          <p:nvSpPr>
            <p:cNvPr id="137" name="Google Shape;137;p8"/>
            <p:cNvSpPr/>
            <p:nvPr/>
          </p:nvSpPr>
          <p:spPr>
            <a:xfrm>
              <a:off x="4465600" y="-1123075"/>
              <a:ext cx="2511750" cy="2192350"/>
            </a:xfrm>
            <a:custGeom>
              <a:avLst/>
              <a:gdLst/>
              <a:ahLst/>
              <a:cxnLst/>
              <a:rect l="l" t="t" r="r" b="b"/>
              <a:pathLst>
                <a:path w="100470" h="87694" fill="none" extrusionOk="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525650" y="-1015025"/>
              <a:ext cx="2266800" cy="1988250"/>
            </a:xfrm>
            <a:custGeom>
              <a:avLst/>
              <a:gdLst/>
              <a:ahLst/>
              <a:cxnLst/>
              <a:rect l="l" t="t" r="r" b="b"/>
              <a:pathLst>
                <a:path w="90672" h="79530" fill="none" extrusionOk="0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588075" y="-904575"/>
              <a:ext cx="2017075" cy="1776950"/>
            </a:xfrm>
            <a:custGeom>
              <a:avLst/>
              <a:gdLst/>
              <a:ahLst/>
              <a:cxnLst/>
              <a:rect l="l" t="t" r="r" b="b"/>
              <a:pathLst>
                <a:path w="80683" h="71078" fill="none" extrusionOk="0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648100" y="-794100"/>
              <a:ext cx="1774575" cy="1568025"/>
            </a:xfrm>
            <a:custGeom>
              <a:avLst/>
              <a:gdLst/>
              <a:ahLst/>
              <a:cxnLst/>
              <a:rect l="l" t="t" r="r" b="b"/>
              <a:pathLst>
                <a:path w="70983" h="62721" fill="none" extrusionOk="0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710550" y="-686050"/>
              <a:ext cx="1524825" cy="1363925"/>
            </a:xfrm>
            <a:custGeom>
              <a:avLst/>
              <a:gdLst/>
              <a:ahLst/>
              <a:cxnLst/>
              <a:rect l="l" t="t" r="r" b="b"/>
              <a:pathLst>
                <a:path w="60993" h="54557" fill="none" extrusionOk="0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4775375" y="-573200"/>
              <a:ext cx="1272700" cy="1147825"/>
            </a:xfrm>
            <a:custGeom>
              <a:avLst/>
              <a:gdLst/>
              <a:ahLst/>
              <a:cxnLst/>
              <a:rect l="l" t="t" r="r" b="b"/>
              <a:pathLst>
                <a:path w="50908" h="45913" fill="none" extrusionOk="0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4835400" y="-465150"/>
              <a:ext cx="1025375" cy="941325"/>
            </a:xfrm>
            <a:custGeom>
              <a:avLst/>
              <a:gdLst/>
              <a:ahLst/>
              <a:cxnLst/>
              <a:rect l="l" t="t" r="r" b="b"/>
              <a:pathLst>
                <a:path w="41015" h="37653" fill="none" extrusionOk="0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4900250" y="-354675"/>
              <a:ext cx="778025" cy="730000"/>
            </a:xfrm>
            <a:custGeom>
              <a:avLst/>
              <a:gdLst/>
              <a:ahLst/>
              <a:cxnLst/>
              <a:rect l="l" t="t" r="r" b="b"/>
              <a:pathLst>
                <a:path w="31121" h="29200" fill="none" extrusionOk="0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4955475" y="-246625"/>
              <a:ext cx="533100" cy="523500"/>
            </a:xfrm>
            <a:custGeom>
              <a:avLst/>
              <a:gdLst/>
              <a:ahLst/>
              <a:cxnLst/>
              <a:rect l="l" t="t" r="r" b="b"/>
              <a:pathLst>
                <a:path w="21324" h="20940" fill="none" extrusionOk="0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4984275" y="-136175"/>
              <a:ext cx="357825" cy="319400"/>
            </a:xfrm>
            <a:custGeom>
              <a:avLst/>
              <a:gdLst/>
              <a:ahLst/>
              <a:cxnLst/>
              <a:rect l="l" t="t" r="r" b="b"/>
              <a:pathLst>
                <a:path w="14313" h="12776" fill="none" extrusionOk="0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5109888" y="1922100"/>
            <a:ext cx="3314100" cy="12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accent4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/>
          <p:nvPr/>
        </p:nvSpPr>
        <p:spPr>
          <a:xfrm rot="-8760744">
            <a:off x="5904075" y="-790816"/>
            <a:ext cx="3962225" cy="2162910"/>
          </a:xfrm>
          <a:custGeom>
            <a:avLst/>
            <a:gdLst/>
            <a:ahLst/>
            <a:cxnLst/>
            <a:rect l="l" t="t" r="r" b="b"/>
            <a:pathLst>
              <a:path w="128458" h="70123" extrusionOk="0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"/>
          <p:cNvSpPr/>
          <p:nvPr/>
        </p:nvSpPr>
        <p:spPr>
          <a:xfrm rot="-2700000">
            <a:off x="4931049" y="-462810"/>
            <a:ext cx="1259145" cy="1102056"/>
          </a:xfrm>
          <a:custGeom>
            <a:avLst/>
            <a:gdLst/>
            <a:ahLst/>
            <a:cxnLst/>
            <a:rect l="l" t="t" r="r" b="b"/>
            <a:pathLst>
              <a:path w="40823" h="35730" extrusionOk="0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rot="5400000">
            <a:off x="-892669" y="2522003"/>
            <a:ext cx="2565902" cy="1644995"/>
          </a:xfrm>
          <a:custGeom>
            <a:avLst/>
            <a:gdLst/>
            <a:ahLst/>
            <a:cxnLst/>
            <a:rect l="l" t="t" r="r" b="b"/>
            <a:pathLst>
              <a:path w="83853" h="53758" extrusionOk="0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 rot="849463">
            <a:off x="-982426" y="3268286"/>
            <a:ext cx="2745367" cy="2133816"/>
          </a:xfrm>
          <a:custGeom>
            <a:avLst/>
            <a:gdLst/>
            <a:ahLst/>
            <a:cxnLst/>
            <a:rect l="l" t="t" r="r" b="b"/>
            <a:pathLst>
              <a:path w="89712" h="69728" extrusionOk="0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>
            <a:off x="-811700" y="1570475"/>
            <a:ext cx="2511750" cy="2192350"/>
            <a:chOff x="4465600" y="-1123075"/>
            <a:chExt cx="2511750" cy="2192350"/>
          </a:xfrm>
        </p:grpSpPr>
        <p:sp>
          <p:nvSpPr>
            <p:cNvPr id="226" name="Google Shape;226;p13"/>
            <p:cNvSpPr/>
            <p:nvPr/>
          </p:nvSpPr>
          <p:spPr>
            <a:xfrm>
              <a:off x="4465600" y="-1123075"/>
              <a:ext cx="2511750" cy="2192350"/>
            </a:xfrm>
            <a:custGeom>
              <a:avLst/>
              <a:gdLst/>
              <a:ahLst/>
              <a:cxnLst/>
              <a:rect l="l" t="t" r="r" b="b"/>
              <a:pathLst>
                <a:path w="100470" h="87694" fill="none" extrusionOk="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4525650" y="-1015025"/>
              <a:ext cx="2266800" cy="1988250"/>
            </a:xfrm>
            <a:custGeom>
              <a:avLst/>
              <a:gdLst/>
              <a:ahLst/>
              <a:cxnLst/>
              <a:rect l="l" t="t" r="r" b="b"/>
              <a:pathLst>
                <a:path w="90672" h="79530" fill="none" extrusionOk="0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588075" y="-904575"/>
              <a:ext cx="2017075" cy="1776950"/>
            </a:xfrm>
            <a:custGeom>
              <a:avLst/>
              <a:gdLst/>
              <a:ahLst/>
              <a:cxnLst/>
              <a:rect l="l" t="t" r="r" b="b"/>
              <a:pathLst>
                <a:path w="80683" h="71078" fill="none" extrusionOk="0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4648100" y="-794100"/>
              <a:ext cx="1774575" cy="1568025"/>
            </a:xfrm>
            <a:custGeom>
              <a:avLst/>
              <a:gdLst/>
              <a:ahLst/>
              <a:cxnLst/>
              <a:rect l="l" t="t" r="r" b="b"/>
              <a:pathLst>
                <a:path w="70983" h="62721" fill="none" extrusionOk="0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710550" y="-686050"/>
              <a:ext cx="1524825" cy="1363925"/>
            </a:xfrm>
            <a:custGeom>
              <a:avLst/>
              <a:gdLst/>
              <a:ahLst/>
              <a:cxnLst/>
              <a:rect l="l" t="t" r="r" b="b"/>
              <a:pathLst>
                <a:path w="60993" h="54557" fill="none" extrusionOk="0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4775375" y="-573200"/>
              <a:ext cx="1272700" cy="1147825"/>
            </a:xfrm>
            <a:custGeom>
              <a:avLst/>
              <a:gdLst/>
              <a:ahLst/>
              <a:cxnLst/>
              <a:rect l="l" t="t" r="r" b="b"/>
              <a:pathLst>
                <a:path w="50908" h="45913" fill="none" extrusionOk="0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4835400" y="-465150"/>
              <a:ext cx="1025375" cy="941325"/>
            </a:xfrm>
            <a:custGeom>
              <a:avLst/>
              <a:gdLst/>
              <a:ahLst/>
              <a:cxnLst/>
              <a:rect l="l" t="t" r="r" b="b"/>
              <a:pathLst>
                <a:path w="41015" h="37653" fill="none" extrusionOk="0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4900250" y="-354675"/>
              <a:ext cx="778025" cy="730000"/>
            </a:xfrm>
            <a:custGeom>
              <a:avLst/>
              <a:gdLst/>
              <a:ahLst/>
              <a:cxnLst/>
              <a:rect l="l" t="t" r="r" b="b"/>
              <a:pathLst>
                <a:path w="31121" h="29200" fill="none" extrusionOk="0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955475" y="-246625"/>
              <a:ext cx="533100" cy="523500"/>
            </a:xfrm>
            <a:custGeom>
              <a:avLst/>
              <a:gdLst/>
              <a:ahLst/>
              <a:cxnLst/>
              <a:rect l="l" t="t" r="r" b="b"/>
              <a:pathLst>
                <a:path w="21324" h="20940" fill="none" extrusionOk="0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984275" y="-136175"/>
              <a:ext cx="357825" cy="319400"/>
            </a:xfrm>
            <a:custGeom>
              <a:avLst/>
              <a:gdLst/>
              <a:ahLst/>
              <a:cxnLst/>
              <a:rect l="l" t="t" r="r" b="b"/>
              <a:pathLst>
                <a:path w="14313" h="12776" fill="none" extrusionOk="0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13"/>
          <p:cNvGrpSpPr/>
          <p:nvPr/>
        </p:nvGrpSpPr>
        <p:grpSpPr>
          <a:xfrm rot="-1433037">
            <a:off x="6424029" y="-1853956"/>
            <a:ext cx="3092960" cy="2766374"/>
            <a:chOff x="5200" y="3589850"/>
            <a:chExt cx="3092850" cy="2766275"/>
          </a:xfrm>
        </p:grpSpPr>
        <p:sp>
          <p:nvSpPr>
            <p:cNvPr id="237" name="Google Shape;237;p13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/>
          <p:nvPr/>
        </p:nvSpPr>
        <p:spPr>
          <a:xfrm flipH="1">
            <a:off x="6730052" y="-806320"/>
            <a:ext cx="1900830" cy="2036168"/>
          </a:xfrm>
          <a:custGeom>
            <a:avLst/>
            <a:gdLst/>
            <a:ahLst/>
            <a:cxnLst/>
            <a:rect l="l" t="t" r="r" b="b"/>
            <a:pathLst>
              <a:path w="63203" h="67703" extrusionOk="0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"/>
          <p:cNvSpPr/>
          <p:nvPr/>
        </p:nvSpPr>
        <p:spPr>
          <a:xfrm rot="-5400000" flipH="1">
            <a:off x="7339609" y="-847473"/>
            <a:ext cx="2312414" cy="2023552"/>
          </a:xfrm>
          <a:custGeom>
            <a:avLst/>
            <a:gdLst/>
            <a:ahLst/>
            <a:cxnLst/>
            <a:rect l="l" t="t" r="r" b="b"/>
            <a:pathLst>
              <a:path w="67236" h="58837" extrusionOk="0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14"/>
          <p:cNvGrpSpPr/>
          <p:nvPr/>
        </p:nvGrpSpPr>
        <p:grpSpPr>
          <a:xfrm flipH="1">
            <a:off x="6203497" y="-982150"/>
            <a:ext cx="3092850" cy="2766275"/>
            <a:chOff x="5200" y="3589850"/>
            <a:chExt cx="3092850" cy="2766275"/>
          </a:xfrm>
        </p:grpSpPr>
        <p:sp>
          <p:nvSpPr>
            <p:cNvPr id="251" name="Google Shape;251;p14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flipH="1">
            <a:off x="-164403" y="4159775"/>
            <a:ext cx="1580075" cy="1692575"/>
          </a:xfrm>
          <a:custGeom>
            <a:avLst/>
            <a:gdLst/>
            <a:ahLst/>
            <a:cxnLst/>
            <a:rect l="l" t="t" r="r" b="b"/>
            <a:pathLst>
              <a:path w="63203" h="67703" extrusionOk="0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4"/>
          <p:cNvGrpSpPr/>
          <p:nvPr/>
        </p:nvGrpSpPr>
        <p:grpSpPr>
          <a:xfrm flipH="1">
            <a:off x="724447" y="4221150"/>
            <a:ext cx="2511750" cy="2192350"/>
            <a:chOff x="4465600" y="-1123075"/>
            <a:chExt cx="2511750" cy="2192350"/>
          </a:xfrm>
        </p:grpSpPr>
        <p:sp>
          <p:nvSpPr>
            <p:cNvPr id="263" name="Google Shape;263;p14"/>
            <p:cNvSpPr/>
            <p:nvPr/>
          </p:nvSpPr>
          <p:spPr>
            <a:xfrm>
              <a:off x="4465600" y="-1123075"/>
              <a:ext cx="2511750" cy="2192350"/>
            </a:xfrm>
            <a:custGeom>
              <a:avLst/>
              <a:gdLst/>
              <a:ahLst/>
              <a:cxnLst/>
              <a:rect l="l" t="t" r="r" b="b"/>
              <a:pathLst>
                <a:path w="100470" h="87694" fill="none" extrusionOk="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525650" y="-1015025"/>
              <a:ext cx="2266800" cy="1988250"/>
            </a:xfrm>
            <a:custGeom>
              <a:avLst/>
              <a:gdLst/>
              <a:ahLst/>
              <a:cxnLst/>
              <a:rect l="l" t="t" r="r" b="b"/>
              <a:pathLst>
                <a:path w="90672" h="79530" fill="none" extrusionOk="0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588075" y="-904575"/>
              <a:ext cx="2017075" cy="1776950"/>
            </a:xfrm>
            <a:custGeom>
              <a:avLst/>
              <a:gdLst/>
              <a:ahLst/>
              <a:cxnLst/>
              <a:rect l="l" t="t" r="r" b="b"/>
              <a:pathLst>
                <a:path w="80683" h="71078" fill="none" extrusionOk="0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648100" y="-794100"/>
              <a:ext cx="1774575" cy="1568025"/>
            </a:xfrm>
            <a:custGeom>
              <a:avLst/>
              <a:gdLst/>
              <a:ahLst/>
              <a:cxnLst/>
              <a:rect l="l" t="t" r="r" b="b"/>
              <a:pathLst>
                <a:path w="70983" h="62721" fill="none" extrusionOk="0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710550" y="-686050"/>
              <a:ext cx="1524825" cy="1363925"/>
            </a:xfrm>
            <a:custGeom>
              <a:avLst/>
              <a:gdLst/>
              <a:ahLst/>
              <a:cxnLst/>
              <a:rect l="l" t="t" r="r" b="b"/>
              <a:pathLst>
                <a:path w="60993" h="54557" fill="none" extrusionOk="0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775375" y="-573200"/>
              <a:ext cx="1272700" cy="1147825"/>
            </a:xfrm>
            <a:custGeom>
              <a:avLst/>
              <a:gdLst/>
              <a:ahLst/>
              <a:cxnLst/>
              <a:rect l="l" t="t" r="r" b="b"/>
              <a:pathLst>
                <a:path w="50908" h="45913" fill="none" extrusionOk="0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835400" y="-465150"/>
              <a:ext cx="1025375" cy="941325"/>
            </a:xfrm>
            <a:custGeom>
              <a:avLst/>
              <a:gdLst/>
              <a:ahLst/>
              <a:cxnLst/>
              <a:rect l="l" t="t" r="r" b="b"/>
              <a:pathLst>
                <a:path w="41015" h="37653" fill="none" extrusionOk="0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900250" y="-354675"/>
              <a:ext cx="778025" cy="730000"/>
            </a:xfrm>
            <a:custGeom>
              <a:avLst/>
              <a:gdLst/>
              <a:ahLst/>
              <a:cxnLst/>
              <a:rect l="l" t="t" r="r" b="b"/>
              <a:pathLst>
                <a:path w="31121" h="29200" fill="none" extrusionOk="0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55475" y="-246625"/>
              <a:ext cx="533100" cy="523500"/>
            </a:xfrm>
            <a:custGeom>
              <a:avLst/>
              <a:gdLst/>
              <a:ahLst/>
              <a:cxnLst/>
              <a:rect l="l" t="t" r="r" b="b"/>
              <a:pathLst>
                <a:path w="21324" h="20940" fill="none" extrusionOk="0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984275" y="-136175"/>
              <a:ext cx="357825" cy="319400"/>
            </a:xfrm>
            <a:custGeom>
              <a:avLst/>
              <a:gdLst/>
              <a:ahLst/>
              <a:cxnLst/>
              <a:rect l="l" t="t" r="r" b="b"/>
              <a:pathLst>
                <a:path w="14313" h="12776" fill="none" extrusionOk="0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5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4"/>
          <p:cNvSpPr/>
          <p:nvPr/>
        </p:nvSpPr>
        <p:spPr>
          <a:xfrm flipH="1">
            <a:off x="-458845" y="3294550"/>
            <a:ext cx="1591492" cy="1481893"/>
          </a:xfrm>
          <a:custGeom>
            <a:avLst/>
            <a:gdLst/>
            <a:ahLst/>
            <a:cxnLst/>
            <a:rect l="l" t="t" r="r" b="b"/>
            <a:pathLst>
              <a:path w="36477" h="33965" extrusionOk="0">
                <a:moveTo>
                  <a:pt x="15076" y="0"/>
                </a:moveTo>
                <a:cubicBezTo>
                  <a:pt x="7037" y="0"/>
                  <a:pt x="0" y="4436"/>
                  <a:pt x="1534" y="15736"/>
                </a:cubicBezTo>
                <a:cubicBezTo>
                  <a:pt x="3209" y="28114"/>
                  <a:pt x="10524" y="33964"/>
                  <a:pt x="17943" y="33964"/>
                </a:cubicBezTo>
                <a:cubicBezTo>
                  <a:pt x="25659" y="33964"/>
                  <a:pt x="33487" y="27634"/>
                  <a:pt x="35193" y="15736"/>
                </a:cubicBezTo>
                <a:cubicBezTo>
                  <a:pt x="36476" y="6773"/>
                  <a:pt x="25011" y="0"/>
                  <a:pt x="150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6479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sz="2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nquin"/>
              <a:buChar char="●"/>
              <a:defRPr sz="18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7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796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0"/>
          <p:cNvPicPr preferRelativeResize="0"/>
          <p:nvPr/>
        </p:nvPicPr>
        <p:blipFill rotWithShape="1">
          <a:blip r:embed="rId3">
            <a:alphaModFix/>
          </a:blip>
          <a:srcRect r="37868"/>
          <a:stretch/>
        </p:blipFill>
        <p:spPr>
          <a:xfrm>
            <a:off x="-1453600" y="-66675"/>
            <a:ext cx="5282700" cy="52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0"/>
          <p:cNvSpPr/>
          <p:nvPr/>
        </p:nvSpPr>
        <p:spPr>
          <a:xfrm>
            <a:off x="2468576" y="-1103348"/>
            <a:ext cx="7608846" cy="7414525"/>
          </a:xfrm>
          <a:custGeom>
            <a:avLst/>
            <a:gdLst/>
            <a:ahLst/>
            <a:cxnLst/>
            <a:rect l="l" t="t" r="r" b="b"/>
            <a:pathLst>
              <a:path w="308144" h="296581" extrusionOk="0">
                <a:moveTo>
                  <a:pt x="356" y="25194"/>
                </a:moveTo>
                <a:cubicBezTo>
                  <a:pt x="-3390" y="35354"/>
                  <a:pt x="23597" y="61008"/>
                  <a:pt x="28550" y="78153"/>
                </a:cubicBezTo>
                <a:cubicBezTo>
                  <a:pt x="33503" y="95298"/>
                  <a:pt x="27471" y="111618"/>
                  <a:pt x="30074" y="128064"/>
                </a:cubicBezTo>
                <a:cubicBezTo>
                  <a:pt x="32678" y="144511"/>
                  <a:pt x="46902" y="154417"/>
                  <a:pt x="44171" y="176832"/>
                </a:cubicBezTo>
                <a:cubicBezTo>
                  <a:pt x="41441" y="199248"/>
                  <a:pt x="1690" y="245730"/>
                  <a:pt x="13691" y="262557"/>
                </a:cubicBezTo>
                <a:cubicBezTo>
                  <a:pt x="25693" y="279385"/>
                  <a:pt x="73254" y="275448"/>
                  <a:pt x="116180" y="277797"/>
                </a:cubicBezTo>
                <a:cubicBezTo>
                  <a:pt x="159106" y="280147"/>
                  <a:pt x="242228" y="319580"/>
                  <a:pt x="271247" y="276654"/>
                </a:cubicBezTo>
                <a:cubicBezTo>
                  <a:pt x="300267" y="233728"/>
                  <a:pt x="327000" y="63485"/>
                  <a:pt x="290297" y="20241"/>
                </a:cubicBezTo>
                <a:cubicBezTo>
                  <a:pt x="253594" y="-23002"/>
                  <a:pt x="99353" y="16368"/>
                  <a:pt x="51029" y="17193"/>
                </a:cubicBezTo>
                <a:cubicBezTo>
                  <a:pt x="2706" y="18019"/>
                  <a:pt x="4103" y="15034"/>
                  <a:pt x="356" y="25194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556" name="Google Shape;556;p30"/>
          <p:cNvSpPr/>
          <p:nvPr/>
        </p:nvSpPr>
        <p:spPr>
          <a:xfrm>
            <a:off x="7486289" y="4421422"/>
            <a:ext cx="1875407" cy="1707795"/>
          </a:xfrm>
          <a:custGeom>
            <a:avLst/>
            <a:gdLst/>
            <a:ahLst/>
            <a:cxnLst/>
            <a:rect l="l" t="t" r="r" b="b"/>
            <a:pathLst>
              <a:path w="60801" h="55367" extrusionOk="0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0"/>
          <p:cNvSpPr/>
          <p:nvPr/>
        </p:nvSpPr>
        <p:spPr>
          <a:xfrm>
            <a:off x="4821500" y="3517675"/>
            <a:ext cx="3962287" cy="2162944"/>
          </a:xfrm>
          <a:custGeom>
            <a:avLst/>
            <a:gdLst/>
            <a:ahLst/>
            <a:cxnLst/>
            <a:rect l="l" t="t" r="r" b="b"/>
            <a:pathLst>
              <a:path w="128458" h="70123" extrusionOk="0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0"/>
          <p:cNvSpPr/>
          <p:nvPr/>
        </p:nvSpPr>
        <p:spPr>
          <a:xfrm rot="-2700000">
            <a:off x="5950224" y="3604365"/>
            <a:ext cx="1259145" cy="1102056"/>
          </a:xfrm>
          <a:custGeom>
            <a:avLst/>
            <a:gdLst/>
            <a:ahLst/>
            <a:cxnLst/>
            <a:rect l="l" t="t" r="r" b="b"/>
            <a:pathLst>
              <a:path w="40823" h="35730" extrusionOk="0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0"/>
          <p:cNvSpPr/>
          <p:nvPr/>
        </p:nvSpPr>
        <p:spPr>
          <a:xfrm>
            <a:off x="6975050" y="-474700"/>
            <a:ext cx="2096325" cy="1343950"/>
          </a:xfrm>
          <a:custGeom>
            <a:avLst/>
            <a:gdLst/>
            <a:ahLst/>
            <a:cxnLst/>
            <a:rect l="l" t="t" r="r" b="b"/>
            <a:pathLst>
              <a:path w="83853" h="53758" extrusionOk="0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0"/>
          <p:cNvSpPr/>
          <p:nvPr/>
        </p:nvSpPr>
        <p:spPr>
          <a:xfrm rot="-4550572">
            <a:off x="7711113" y="-674397"/>
            <a:ext cx="2242965" cy="1743328"/>
          </a:xfrm>
          <a:custGeom>
            <a:avLst/>
            <a:gdLst/>
            <a:ahLst/>
            <a:cxnLst/>
            <a:rect l="l" t="t" r="r" b="b"/>
            <a:pathLst>
              <a:path w="89712" h="69728" extrusionOk="0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0"/>
          <p:cNvGrpSpPr/>
          <p:nvPr/>
        </p:nvGrpSpPr>
        <p:grpSpPr>
          <a:xfrm rot="1304382" flipH="1">
            <a:off x="5439237" y="-1247277"/>
            <a:ext cx="2511815" cy="2192406"/>
            <a:chOff x="4465600" y="-1123075"/>
            <a:chExt cx="2511750" cy="2192350"/>
          </a:xfrm>
        </p:grpSpPr>
        <p:sp>
          <p:nvSpPr>
            <p:cNvPr id="562" name="Google Shape;562;p30"/>
            <p:cNvSpPr/>
            <p:nvPr/>
          </p:nvSpPr>
          <p:spPr>
            <a:xfrm>
              <a:off x="4465600" y="-1123075"/>
              <a:ext cx="2511750" cy="2192350"/>
            </a:xfrm>
            <a:custGeom>
              <a:avLst/>
              <a:gdLst/>
              <a:ahLst/>
              <a:cxnLst/>
              <a:rect l="l" t="t" r="r" b="b"/>
              <a:pathLst>
                <a:path w="100470" h="87694" fill="none" extrusionOk="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4525650" y="-1015025"/>
              <a:ext cx="2266800" cy="1988250"/>
            </a:xfrm>
            <a:custGeom>
              <a:avLst/>
              <a:gdLst/>
              <a:ahLst/>
              <a:cxnLst/>
              <a:rect l="l" t="t" r="r" b="b"/>
              <a:pathLst>
                <a:path w="90672" h="79530" fill="none" extrusionOk="0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588075" y="-904575"/>
              <a:ext cx="2017075" cy="1776950"/>
            </a:xfrm>
            <a:custGeom>
              <a:avLst/>
              <a:gdLst/>
              <a:ahLst/>
              <a:cxnLst/>
              <a:rect l="l" t="t" r="r" b="b"/>
              <a:pathLst>
                <a:path w="80683" h="71078" fill="none" extrusionOk="0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648100" y="-794100"/>
              <a:ext cx="1774575" cy="1568025"/>
            </a:xfrm>
            <a:custGeom>
              <a:avLst/>
              <a:gdLst/>
              <a:ahLst/>
              <a:cxnLst/>
              <a:rect l="l" t="t" r="r" b="b"/>
              <a:pathLst>
                <a:path w="70983" h="62721" fill="none" extrusionOk="0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710550" y="-686050"/>
              <a:ext cx="1524825" cy="1363925"/>
            </a:xfrm>
            <a:custGeom>
              <a:avLst/>
              <a:gdLst/>
              <a:ahLst/>
              <a:cxnLst/>
              <a:rect l="l" t="t" r="r" b="b"/>
              <a:pathLst>
                <a:path w="60993" h="54557" fill="none" extrusionOk="0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775375" y="-573200"/>
              <a:ext cx="1272700" cy="1147825"/>
            </a:xfrm>
            <a:custGeom>
              <a:avLst/>
              <a:gdLst/>
              <a:ahLst/>
              <a:cxnLst/>
              <a:rect l="l" t="t" r="r" b="b"/>
              <a:pathLst>
                <a:path w="50908" h="45913" fill="none" extrusionOk="0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835400" y="-465150"/>
              <a:ext cx="1025375" cy="941325"/>
            </a:xfrm>
            <a:custGeom>
              <a:avLst/>
              <a:gdLst/>
              <a:ahLst/>
              <a:cxnLst/>
              <a:rect l="l" t="t" r="r" b="b"/>
              <a:pathLst>
                <a:path w="41015" h="37653" fill="none" extrusionOk="0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4900250" y="-354675"/>
              <a:ext cx="778025" cy="730000"/>
            </a:xfrm>
            <a:custGeom>
              <a:avLst/>
              <a:gdLst/>
              <a:ahLst/>
              <a:cxnLst/>
              <a:rect l="l" t="t" r="r" b="b"/>
              <a:pathLst>
                <a:path w="31121" h="29200" fill="none" extrusionOk="0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4955475" y="-246625"/>
              <a:ext cx="533100" cy="523500"/>
            </a:xfrm>
            <a:custGeom>
              <a:avLst/>
              <a:gdLst/>
              <a:ahLst/>
              <a:cxnLst/>
              <a:rect l="l" t="t" r="r" b="b"/>
              <a:pathLst>
                <a:path w="21324" h="20940" fill="none" extrusionOk="0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4984275" y="-136175"/>
              <a:ext cx="357825" cy="319400"/>
            </a:xfrm>
            <a:custGeom>
              <a:avLst/>
              <a:gdLst/>
              <a:ahLst/>
              <a:cxnLst/>
              <a:rect l="l" t="t" r="r" b="b"/>
              <a:pathLst>
                <a:path w="14313" h="12776" fill="none" extrusionOk="0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0"/>
          <p:cNvGrpSpPr/>
          <p:nvPr/>
        </p:nvGrpSpPr>
        <p:grpSpPr>
          <a:xfrm>
            <a:off x="5690925" y="4502225"/>
            <a:ext cx="3092850" cy="2766275"/>
            <a:chOff x="5200" y="3589850"/>
            <a:chExt cx="3092850" cy="2766275"/>
          </a:xfrm>
        </p:grpSpPr>
        <p:sp>
          <p:nvSpPr>
            <p:cNvPr id="573" name="Google Shape;573;p30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0"/>
          <p:cNvSpPr txBox="1">
            <a:spLocks noGrp="1"/>
          </p:cNvSpPr>
          <p:nvPr>
            <p:ph type="ctrTitle"/>
          </p:nvPr>
        </p:nvSpPr>
        <p:spPr>
          <a:xfrm>
            <a:off x="3208284" y="1583932"/>
            <a:ext cx="6153412" cy="10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BIKE SHARING CASE STUDY</a:t>
            </a:r>
            <a:endParaRPr sz="4400"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" name="Google Shape;736;p36">
            <a:extLst>
              <a:ext uri="{FF2B5EF4-FFF2-40B4-BE49-F238E27FC236}">
                <a16:creationId xmlns:a16="http://schemas.microsoft.com/office/drawing/2014/main" id="{14DD2C0C-DFA0-6949-CC46-F8634750CECB}"/>
              </a:ext>
            </a:extLst>
          </p:cNvPr>
          <p:cNvSpPr txBox="1"/>
          <p:nvPr/>
        </p:nvSpPr>
        <p:spPr>
          <a:xfrm>
            <a:off x="3569548" y="2540288"/>
            <a:ext cx="4769852" cy="62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rPr>
              <a:t>Group 4</a:t>
            </a:r>
            <a:endParaRPr sz="2400" dirty="0">
              <a:solidFill>
                <a:srgbClr val="ED719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41"/>
          <p:cNvPicPr preferRelativeResize="0"/>
          <p:nvPr/>
        </p:nvPicPr>
        <p:blipFill rotWithShape="1">
          <a:blip r:embed="rId3">
            <a:alphaModFix/>
          </a:blip>
          <a:srcRect b="6419"/>
          <a:stretch/>
        </p:blipFill>
        <p:spPr>
          <a:xfrm>
            <a:off x="0" y="2193025"/>
            <a:ext cx="4725376" cy="2950476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1"/>
          <p:cNvSpPr/>
          <p:nvPr/>
        </p:nvSpPr>
        <p:spPr>
          <a:xfrm>
            <a:off x="-723900" y="-759500"/>
            <a:ext cx="6778812" cy="6691025"/>
          </a:xfrm>
          <a:custGeom>
            <a:avLst/>
            <a:gdLst/>
            <a:ahLst/>
            <a:cxnLst/>
            <a:rect l="l" t="t" r="r" b="b"/>
            <a:pathLst>
              <a:path w="277479" h="267641" extrusionOk="0">
                <a:moveTo>
                  <a:pt x="20415" y="131345"/>
                </a:moveTo>
                <a:cubicBezTo>
                  <a:pt x="25432" y="147792"/>
                  <a:pt x="34893" y="120360"/>
                  <a:pt x="47466" y="119534"/>
                </a:cubicBezTo>
                <a:cubicBezTo>
                  <a:pt x="60039" y="118709"/>
                  <a:pt x="80613" y="126519"/>
                  <a:pt x="95853" y="126392"/>
                </a:cubicBezTo>
                <a:cubicBezTo>
                  <a:pt x="111093" y="126265"/>
                  <a:pt x="120110" y="118963"/>
                  <a:pt x="138906" y="118772"/>
                </a:cubicBezTo>
                <a:cubicBezTo>
                  <a:pt x="157702" y="118582"/>
                  <a:pt x="197517" y="117185"/>
                  <a:pt x="208629" y="125249"/>
                </a:cubicBezTo>
                <a:cubicBezTo>
                  <a:pt x="219742" y="133314"/>
                  <a:pt x="203295" y="154840"/>
                  <a:pt x="205581" y="167159"/>
                </a:cubicBezTo>
                <a:cubicBezTo>
                  <a:pt x="207867" y="179478"/>
                  <a:pt x="221329" y="184876"/>
                  <a:pt x="222345" y="199163"/>
                </a:cubicBezTo>
                <a:cubicBezTo>
                  <a:pt x="223361" y="213451"/>
                  <a:pt x="203930" y="245010"/>
                  <a:pt x="211677" y="252884"/>
                </a:cubicBezTo>
                <a:cubicBezTo>
                  <a:pt x="219424" y="260758"/>
                  <a:pt x="262477" y="284888"/>
                  <a:pt x="268827" y="246407"/>
                </a:cubicBezTo>
                <a:cubicBezTo>
                  <a:pt x="275177" y="207926"/>
                  <a:pt x="291687" y="59590"/>
                  <a:pt x="249777" y="21998"/>
                </a:cubicBezTo>
                <a:cubicBezTo>
                  <a:pt x="207867" y="-15594"/>
                  <a:pt x="55594" y="2631"/>
                  <a:pt x="17367" y="20855"/>
                </a:cubicBezTo>
                <a:cubicBezTo>
                  <a:pt x="-20860" y="39080"/>
                  <a:pt x="15399" y="114899"/>
                  <a:pt x="20415" y="1313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832" name="Google Shape;832;p41"/>
          <p:cNvSpPr txBox="1">
            <a:spLocks noGrp="1"/>
          </p:cNvSpPr>
          <p:nvPr>
            <p:ph type="title"/>
          </p:nvPr>
        </p:nvSpPr>
        <p:spPr>
          <a:xfrm>
            <a:off x="681679" y="840550"/>
            <a:ext cx="60141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D719F"/>
                </a:solidFill>
              </a:rPr>
              <a:t>Model Training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dirty="0"/>
          </a:p>
        </p:txBody>
      </p:sp>
      <p:sp>
        <p:nvSpPr>
          <p:cNvPr id="833" name="Google Shape;833;p41"/>
          <p:cNvSpPr txBox="1">
            <a:spLocks noGrp="1"/>
          </p:cNvSpPr>
          <p:nvPr>
            <p:ph type="subTitle" idx="1"/>
          </p:nvPr>
        </p:nvSpPr>
        <p:spPr>
          <a:xfrm>
            <a:off x="4511041" y="1522665"/>
            <a:ext cx="4011518" cy="1723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Agency FB" panose="020B0503020202020204" pitchFamily="34" charset="0"/>
              </a:rPr>
              <a:t>We divided the data into two parts one for training (80%) and (20%) for testing data by using train test split (sklearn).</a:t>
            </a:r>
            <a:endParaRPr sz="2400" dirty="0">
              <a:latin typeface="Agency FB" panose="020B0503020202020204" pitchFamily="34" charset="0"/>
            </a:endParaRPr>
          </a:p>
        </p:txBody>
      </p:sp>
      <p:grpSp>
        <p:nvGrpSpPr>
          <p:cNvPr id="834" name="Google Shape;834;p41"/>
          <p:cNvGrpSpPr/>
          <p:nvPr/>
        </p:nvGrpSpPr>
        <p:grpSpPr>
          <a:xfrm rot="4448769">
            <a:off x="5567212" y="3197372"/>
            <a:ext cx="2599547" cy="3223526"/>
            <a:chOff x="7363500" y="3305400"/>
            <a:chExt cx="2290825" cy="2840700"/>
          </a:xfrm>
        </p:grpSpPr>
        <p:sp>
          <p:nvSpPr>
            <p:cNvPr id="835" name="Google Shape;835;p41"/>
            <p:cNvSpPr/>
            <p:nvPr/>
          </p:nvSpPr>
          <p:spPr>
            <a:xfrm>
              <a:off x="7363500" y="3305400"/>
              <a:ext cx="2290825" cy="2840700"/>
            </a:xfrm>
            <a:custGeom>
              <a:avLst/>
              <a:gdLst/>
              <a:ahLst/>
              <a:cxnLst/>
              <a:rect l="l" t="t" r="r" b="b"/>
              <a:pathLst>
                <a:path w="91633" h="113628" fill="none" extrusionOk="0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7454750" y="3511900"/>
              <a:ext cx="2060325" cy="2559775"/>
            </a:xfrm>
            <a:custGeom>
              <a:avLst/>
              <a:gdLst/>
              <a:ahLst/>
              <a:cxnLst/>
              <a:rect l="l" t="t" r="r" b="b"/>
              <a:pathLst>
                <a:path w="82413" h="102391" fill="none" extrusionOk="0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7531600" y="3728025"/>
              <a:ext cx="1839375" cy="2276400"/>
            </a:xfrm>
            <a:custGeom>
              <a:avLst/>
              <a:gdLst/>
              <a:ahLst/>
              <a:cxnLst/>
              <a:rect l="l" t="t" r="r" b="b"/>
              <a:pathLst>
                <a:path w="73575" h="91056" fill="none" extrusionOk="0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7613250" y="3934525"/>
              <a:ext cx="1616075" cy="1990650"/>
            </a:xfrm>
            <a:custGeom>
              <a:avLst/>
              <a:gdLst/>
              <a:ahLst/>
              <a:cxnLst/>
              <a:rect l="l" t="t" r="r" b="b"/>
              <a:pathLst>
                <a:path w="64643" h="79626" fill="none" extrusionOk="0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7694875" y="4138625"/>
              <a:ext cx="1404775" cy="1721725"/>
            </a:xfrm>
            <a:custGeom>
              <a:avLst/>
              <a:gdLst/>
              <a:ahLst/>
              <a:cxnLst/>
              <a:rect l="l" t="t" r="r" b="b"/>
              <a:pathLst>
                <a:path w="56191" h="68869" fill="none" extrusionOk="0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7769325" y="4352350"/>
              <a:ext cx="1183850" cy="1433575"/>
            </a:xfrm>
            <a:custGeom>
              <a:avLst/>
              <a:gdLst/>
              <a:ahLst/>
              <a:cxnLst/>
              <a:rect l="l" t="t" r="r" b="b"/>
              <a:pathLst>
                <a:path w="47354" h="57343" fill="none" extrusionOk="0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7846150" y="4558850"/>
              <a:ext cx="972550" cy="1155025"/>
            </a:xfrm>
            <a:custGeom>
              <a:avLst/>
              <a:gdLst/>
              <a:ahLst/>
              <a:cxnLst/>
              <a:rect l="l" t="t" r="r" b="b"/>
              <a:pathLst>
                <a:path w="38902" h="46201" fill="none" extrusionOk="0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7927800" y="4770150"/>
              <a:ext cx="758825" cy="874100"/>
            </a:xfrm>
            <a:custGeom>
              <a:avLst/>
              <a:gdLst/>
              <a:ahLst/>
              <a:cxnLst/>
              <a:rect l="l" t="t" r="r" b="b"/>
              <a:pathLst>
                <a:path w="30353" h="34964" fill="none" extrusionOk="0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8007050" y="4988675"/>
              <a:ext cx="545100" cy="583525"/>
            </a:xfrm>
            <a:custGeom>
              <a:avLst/>
              <a:gdLst/>
              <a:ahLst/>
              <a:cxnLst/>
              <a:rect l="l" t="t" r="r" b="b"/>
              <a:pathLst>
                <a:path w="21804" h="23341" fill="none" extrusionOk="0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8079075" y="5154350"/>
              <a:ext cx="408250" cy="369825"/>
            </a:xfrm>
            <a:custGeom>
              <a:avLst/>
              <a:gdLst/>
              <a:ahLst/>
              <a:cxnLst/>
              <a:rect l="l" t="t" r="r" b="b"/>
              <a:pathLst>
                <a:path w="16330" h="14793" fill="none" extrusionOk="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57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D719F"/>
                </a:solidFill>
              </a:rPr>
              <a:t>Model Building</a:t>
            </a:r>
            <a:endParaRPr dirty="0">
              <a:solidFill>
                <a:srgbClr val="ED719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7DBC1-D8FE-07A8-9635-CDEE82A6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480" y="1309073"/>
            <a:ext cx="3724506" cy="756793"/>
          </a:xfrm>
        </p:spPr>
        <p:txBody>
          <a:bodyPr/>
          <a:lstStyle/>
          <a:p>
            <a:pPr marL="114300">
              <a:buSzPts val="1800"/>
              <a:buFont typeface="Arial"/>
            </a:pPr>
            <a:r>
              <a:rPr lang="en-US" sz="2000" dirty="0">
                <a:solidFill>
                  <a:schemeClr val="lt1"/>
                </a:solidFill>
                <a:latin typeface="Agency FB" panose="020B0503020202020204" pitchFamily="34" charset="0"/>
                <a:ea typeface="Arial"/>
                <a:sym typeface="Arial"/>
              </a:rPr>
              <a:t>We train our model in linear regression and</a:t>
            </a:r>
          </a:p>
          <a:p>
            <a:pPr marL="114300">
              <a:buSzPts val="1800"/>
              <a:buFont typeface="Arial"/>
            </a:pPr>
            <a:r>
              <a:rPr lang="en-US" sz="2000" dirty="0">
                <a:solidFill>
                  <a:schemeClr val="lt1"/>
                </a:solidFill>
                <a:latin typeface="Agency FB" panose="020B0503020202020204" pitchFamily="34" charset="0"/>
                <a:ea typeface="Arial"/>
                <a:sym typeface="Arial"/>
              </a:rPr>
              <a:t>random forest regression.</a:t>
            </a:r>
          </a:p>
          <a:p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A7815-ADF5-FDFE-9DAE-C8BEEDFF3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57" t="25005" r="39511" b="13713"/>
          <a:stretch/>
        </p:blipFill>
        <p:spPr>
          <a:xfrm>
            <a:off x="4861933" y="895374"/>
            <a:ext cx="3724507" cy="315207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78CC3B1-AB58-EC2F-A998-602C90F9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43" y="2710422"/>
            <a:ext cx="181139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LinearRegression Model Traning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MSE 63444216.28229355 MAE 61312.02939040634 RMSE 79651.87774452876 R2 81.46446231710543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A2EEA8F-C39F-86C6-C89D-5D4032C60F43}"/>
              </a:ext>
            </a:extLst>
          </p:cNvPr>
          <p:cNvSpPr txBox="1">
            <a:spLocks/>
          </p:cNvSpPr>
          <p:nvPr/>
        </p:nvSpPr>
        <p:spPr>
          <a:xfrm>
            <a:off x="66539" y="2163960"/>
            <a:ext cx="3724506" cy="6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r>
              <a:rPr lang="en-US" sz="1800" dirty="0">
                <a:latin typeface="Agency FB" panose="020B0503020202020204" pitchFamily="34" charset="0"/>
              </a:rPr>
              <a:t>Training performance :-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2B83F5-DCDA-A1B2-672A-4BBD2293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636" y="2690664"/>
            <a:ext cx="209643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 Model Traning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MSE 37125653.9689041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MAE 44716.0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RMSE 60930.824685789456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 89.15355885111975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" grpId="0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9"/>
          <p:cNvSpPr txBox="1">
            <a:spLocks noGrp="1"/>
          </p:cNvSpPr>
          <p:nvPr>
            <p:ph type="title"/>
          </p:nvPr>
        </p:nvSpPr>
        <p:spPr>
          <a:xfrm>
            <a:off x="734867" y="773398"/>
            <a:ext cx="49002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en" dirty="0">
                <a:solidFill>
                  <a:srgbClr val="ED719F"/>
                </a:solidFill>
              </a:rPr>
              <a:t>Model Finaliazation </a:t>
            </a:r>
            <a:endParaRPr dirty="0">
              <a:solidFill>
                <a:srgbClr val="ED719F"/>
              </a:solidFill>
            </a:endParaRPr>
          </a:p>
        </p:txBody>
      </p:sp>
      <p:grpSp>
        <p:nvGrpSpPr>
          <p:cNvPr id="957" name="Google Shape;957;p49"/>
          <p:cNvGrpSpPr/>
          <p:nvPr/>
        </p:nvGrpSpPr>
        <p:grpSpPr>
          <a:xfrm>
            <a:off x="659525" y="3061439"/>
            <a:ext cx="7824939" cy="420303"/>
            <a:chOff x="659525" y="2944389"/>
            <a:chExt cx="7824939" cy="420303"/>
          </a:xfrm>
        </p:grpSpPr>
        <p:sp>
          <p:nvSpPr>
            <p:cNvPr id="958" name="Google Shape;958;p49"/>
            <p:cNvSpPr/>
            <p:nvPr/>
          </p:nvSpPr>
          <p:spPr>
            <a:xfrm>
              <a:off x="659525" y="3085519"/>
              <a:ext cx="7824939" cy="133922"/>
            </a:xfrm>
            <a:custGeom>
              <a:avLst/>
              <a:gdLst/>
              <a:ahLst/>
              <a:cxnLst/>
              <a:rect l="l" t="t" r="r" b="b"/>
              <a:pathLst>
                <a:path w="397205" h="11137" extrusionOk="0">
                  <a:moveTo>
                    <a:pt x="39530" y="2089"/>
                  </a:moveTo>
                  <a:cubicBezTo>
                    <a:pt x="-13556" y="3653"/>
                    <a:pt x="-12921" y="8600"/>
                    <a:pt x="39911" y="9940"/>
                  </a:cubicBezTo>
                  <a:cubicBezTo>
                    <a:pt x="92743" y="11281"/>
                    <a:pt x="303436" y="11696"/>
                    <a:pt x="356522" y="10132"/>
                  </a:cubicBezTo>
                  <a:cubicBezTo>
                    <a:pt x="409608" y="8568"/>
                    <a:pt x="411259" y="1897"/>
                    <a:pt x="358427" y="556"/>
                  </a:cubicBezTo>
                  <a:cubicBezTo>
                    <a:pt x="305595" y="-784"/>
                    <a:pt x="92616" y="525"/>
                    <a:pt x="39530" y="20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59" name="Google Shape;959;p49"/>
            <p:cNvSpPr/>
            <p:nvPr/>
          </p:nvSpPr>
          <p:spPr>
            <a:xfrm>
              <a:off x="1884726" y="2944389"/>
              <a:ext cx="133748" cy="233285"/>
            </a:xfrm>
            <a:custGeom>
              <a:avLst/>
              <a:gdLst/>
              <a:ahLst/>
              <a:cxnLst/>
              <a:rect l="l" t="t" r="r" b="b"/>
              <a:pathLst>
                <a:path w="2775" h="7677" extrusionOk="0">
                  <a:moveTo>
                    <a:pt x="1296" y="1"/>
                  </a:moveTo>
                  <a:cubicBezTo>
                    <a:pt x="1228" y="1"/>
                    <a:pt x="1168" y="17"/>
                    <a:pt x="1120" y="52"/>
                  </a:cubicBezTo>
                  <a:cubicBezTo>
                    <a:pt x="846" y="242"/>
                    <a:pt x="489" y="492"/>
                    <a:pt x="453" y="778"/>
                  </a:cubicBezTo>
                  <a:cubicBezTo>
                    <a:pt x="298" y="1707"/>
                    <a:pt x="274" y="2623"/>
                    <a:pt x="227" y="3278"/>
                  </a:cubicBezTo>
                  <a:cubicBezTo>
                    <a:pt x="346" y="4850"/>
                    <a:pt x="1" y="6183"/>
                    <a:pt x="763" y="7350"/>
                  </a:cubicBezTo>
                  <a:cubicBezTo>
                    <a:pt x="905" y="7565"/>
                    <a:pt x="1346" y="7612"/>
                    <a:pt x="1656" y="7672"/>
                  </a:cubicBezTo>
                  <a:cubicBezTo>
                    <a:pt x="1667" y="7675"/>
                    <a:pt x="1678" y="7677"/>
                    <a:pt x="1690" y="7677"/>
                  </a:cubicBezTo>
                  <a:cubicBezTo>
                    <a:pt x="1805" y="7677"/>
                    <a:pt x="1952" y="7530"/>
                    <a:pt x="2060" y="7422"/>
                  </a:cubicBezTo>
                  <a:cubicBezTo>
                    <a:pt x="2191" y="7279"/>
                    <a:pt x="2334" y="7136"/>
                    <a:pt x="2370" y="6969"/>
                  </a:cubicBezTo>
                  <a:cubicBezTo>
                    <a:pt x="2775" y="4933"/>
                    <a:pt x="2632" y="2909"/>
                    <a:pt x="2310" y="873"/>
                  </a:cubicBezTo>
                  <a:cubicBezTo>
                    <a:pt x="2250" y="471"/>
                    <a:pt x="1663" y="1"/>
                    <a:pt x="1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3631664" y="3131407"/>
              <a:ext cx="133748" cy="233285"/>
            </a:xfrm>
            <a:custGeom>
              <a:avLst/>
              <a:gdLst/>
              <a:ahLst/>
              <a:cxnLst/>
              <a:rect l="l" t="t" r="r" b="b"/>
              <a:pathLst>
                <a:path w="2775" h="7677" extrusionOk="0">
                  <a:moveTo>
                    <a:pt x="1296" y="1"/>
                  </a:moveTo>
                  <a:cubicBezTo>
                    <a:pt x="1228" y="1"/>
                    <a:pt x="1168" y="17"/>
                    <a:pt x="1120" y="52"/>
                  </a:cubicBezTo>
                  <a:cubicBezTo>
                    <a:pt x="846" y="242"/>
                    <a:pt x="489" y="492"/>
                    <a:pt x="453" y="778"/>
                  </a:cubicBezTo>
                  <a:cubicBezTo>
                    <a:pt x="298" y="1707"/>
                    <a:pt x="274" y="2623"/>
                    <a:pt x="227" y="3278"/>
                  </a:cubicBezTo>
                  <a:cubicBezTo>
                    <a:pt x="346" y="4850"/>
                    <a:pt x="1" y="6183"/>
                    <a:pt x="763" y="7350"/>
                  </a:cubicBezTo>
                  <a:cubicBezTo>
                    <a:pt x="905" y="7565"/>
                    <a:pt x="1346" y="7612"/>
                    <a:pt x="1656" y="7672"/>
                  </a:cubicBezTo>
                  <a:cubicBezTo>
                    <a:pt x="1667" y="7675"/>
                    <a:pt x="1678" y="7677"/>
                    <a:pt x="1690" y="7677"/>
                  </a:cubicBezTo>
                  <a:cubicBezTo>
                    <a:pt x="1805" y="7677"/>
                    <a:pt x="1952" y="7530"/>
                    <a:pt x="2060" y="7422"/>
                  </a:cubicBezTo>
                  <a:cubicBezTo>
                    <a:pt x="2191" y="7279"/>
                    <a:pt x="2334" y="7136"/>
                    <a:pt x="2370" y="6969"/>
                  </a:cubicBezTo>
                  <a:cubicBezTo>
                    <a:pt x="2775" y="4933"/>
                    <a:pt x="2632" y="2909"/>
                    <a:pt x="2310" y="873"/>
                  </a:cubicBezTo>
                  <a:cubicBezTo>
                    <a:pt x="2250" y="471"/>
                    <a:pt x="1663" y="1"/>
                    <a:pt x="1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5378601" y="2944389"/>
              <a:ext cx="133748" cy="233285"/>
            </a:xfrm>
            <a:custGeom>
              <a:avLst/>
              <a:gdLst/>
              <a:ahLst/>
              <a:cxnLst/>
              <a:rect l="l" t="t" r="r" b="b"/>
              <a:pathLst>
                <a:path w="2775" h="7677" extrusionOk="0">
                  <a:moveTo>
                    <a:pt x="1296" y="1"/>
                  </a:moveTo>
                  <a:cubicBezTo>
                    <a:pt x="1228" y="1"/>
                    <a:pt x="1168" y="17"/>
                    <a:pt x="1120" y="52"/>
                  </a:cubicBezTo>
                  <a:cubicBezTo>
                    <a:pt x="846" y="242"/>
                    <a:pt x="489" y="492"/>
                    <a:pt x="453" y="778"/>
                  </a:cubicBezTo>
                  <a:cubicBezTo>
                    <a:pt x="298" y="1707"/>
                    <a:pt x="274" y="2623"/>
                    <a:pt x="227" y="3278"/>
                  </a:cubicBezTo>
                  <a:cubicBezTo>
                    <a:pt x="346" y="4850"/>
                    <a:pt x="1" y="6183"/>
                    <a:pt x="763" y="7350"/>
                  </a:cubicBezTo>
                  <a:cubicBezTo>
                    <a:pt x="905" y="7565"/>
                    <a:pt x="1346" y="7612"/>
                    <a:pt x="1656" y="7672"/>
                  </a:cubicBezTo>
                  <a:cubicBezTo>
                    <a:pt x="1667" y="7675"/>
                    <a:pt x="1678" y="7677"/>
                    <a:pt x="1690" y="7677"/>
                  </a:cubicBezTo>
                  <a:cubicBezTo>
                    <a:pt x="1805" y="7677"/>
                    <a:pt x="1952" y="7530"/>
                    <a:pt x="2060" y="7422"/>
                  </a:cubicBezTo>
                  <a:cubicBezTo>
                    <a:pt x="2191" y="7279"/>
                    <a:pt x="2334" y="7136"/>
                    <a:pt x="2370" y="6969"/>
                  </a:cubicBezTo>
                  <a:cubicBezTo>
                    <a:pt x="2775" y="4933"/>
                    <a:pt x="2632" y="2909"/>
                    <a:pt x="2310" y="873"/>
                  </a:cubicBezTo>
                  <a:cubicBezTo>
                    <a:pt x="2250" y="471"/>
                    <a:pt x="1663" y="1"/>
                    <a:pt x="1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7125539" y="3131407"/>
              <a:ext cx="133748" cy="233285"/>
            </a:xfrm>
            <a:custGeom>
              <a:avLst/>
              <a:gdLst/>
              <a:ahLst/>
              <a:cxnLst/>
              <a:rect l="l" t="t" r="r" b="b"/>
              <a:pathLst>
                <a:path w="2775" h="7677" extrusionOk="0">
                  <a:moveTo>
                    <a:pt x="1296" y="1"/>
                  </a:moveTo>
                  <a:cubicBezTo>
                    <a:pt x="1228" y="1"/>
                    <a:pt x="1168" y="17"/>
                    <a:pt x="1120" y="52"/>
                  </a:cubicBezTo>
                  <a:cubicBezTo>
                    <a:pt x="846" y="242"/>
                    <a:pt x="489" y="492"/>
                    <a:pt x="453" y="778"/>
                  </a:cubicBezTo>
                  <a:cubicBezTo>
                    <a:pt x="298" y="1707"/>
                    <a:pt x="274" y="2623"/>
                    <a:pt x="227" y="3278"/>
                  </a:cubicBezTo>
                  <a:cubicBezTo>
                    <a:pt x="346" y="4850"/>
                    <a:pt x="1" y="6183"/>
                    <a:pt x="763" y="7350"/>
                  </a:cubicBezTo>
                  <a:cubicBezTo>
                    <a:pt x="905" y="7565"/>
                    <a:pt x="1346" y="7612"/>
                    <a:pt x="1656" y="7672"/>
                  </a:cubicBezTo>
                  <a:cubicBezTo>
                    <a:pt x="1667" y="7675"/>
                    <a:pt x="1678" y="7677"/>
                    <a:pt x="1690" y="7677"/>
                  </a:cubicBezTo>
                  <a:cubicBezTo>
                    <a:pt x="1805" y="7677"/>
                    <a:pt x="1952" y="7530"/>
                    <a:pt x="2060" y="7422"/>
                  </a:cubicBezTo>
                  <a:cubicBezTo>
                    <a:pt x="2191" y="7279"/>
                    <a:pt x="2334" y="7136"/>
                    <a:pt x="2370" y="6969"/>
                  </a:cubicBezTo>
                  <a:cubicBezTo>
                    <a:pt x="2775" y="4933"/>
                    <a:pt x="2632" y="2909"/>
                    <a:pt x="2310" y="873"/>
                  </a:cubicBezTo>
                  <a:cubicBezTo>
                    <a:pt x="2250" y="471"/>
                    <a:pt x="1663" y="1"/>
                    <a:pt x="1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49"/>
          <p:cNvSpPr txBox="1"/>
          <p:nvPr/>
        </p:nvSpPr>
        <p:spPr>
          <a:xfrm>
            <a:off x="803892" y="1902483"/>
            <a:ext cx="3605051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Agency FB" panose="020B0503020202020204" pitchFamily="34" charset="0"/>
                <a:ea typeface="Palanquin"/>
                <a:cs typeface="Palanquin"/>
                <a:sym typeface="Palanquin"/>
              </a:rPr>
              <a:t>Comparing with all models, </a:t>
            </a:r>
            <a:r>
              <a:rPr lang="en-US" sz="2400" dirty="0">
                <a:solidFill>
                  <a:srgbClr val="FFFFFF"/>
                </a:solidFill>
                <a:latin typeface="Agency FB" panose="020B0503020202020204" pitchFamily="34" charset="0"/>
                <a:cs typeface="Palanquin"/>
              </a:rPr>
              <a:t>we are finalizing the </a:t>
            </a:r>
            <a:r>
              <a:rPr lang="en-US" sz="2400" b="1" dirty="0">
                <a:solidFill>
                  <a:srgbClr val="FFFFFF"/>
                </a:solidFill>
                <a:latin typeface="Agency FB" panose="020B0503020202020204" pitchFamily="34" charset="0"/>
                <a:cs typeface="Palanquin"/>
              </a:rPr>
              <a:t>Random Forest Model </a:t>
            </a:r>
            <a:endParaRPr sz="2400" b="1" dirty="0">
              <a:solidFill>
                <a:srgbClr val="FFFFFF"/>
              </a:solidFill>
              <a:latin typeface="Agency FB" panose="020B0503020202020204" pitchFamily="34" charset="0"/>
              <a:cs typeface="Palanquin"/>
              <a:sym typeface="Palanqu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A8B00-653D-1969-7EC2-10D686EDC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18" t="47985" r="51870" b="20072"/>
          <a:stretch/>
        </p:blipFill>
        <p:spPr>
          <a:xfrm>
            <a:off x="4800928" y="1655392"/>
            <a:ext cx="3683536" cy="2089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8594D1-AD70-4C68-A56D-723C6503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99" y="113280"/>
            <a:ext cx="5886027" cy="628500"/>
          </a:xfrm>
        </p:spPr>
        <p:txBody>
          <a:bodyPr/>
          <a:lstStyle/>
          <a:p>
            <a:r>
              <a:rPr lang="en-IN" dirty="0">
                <a:solidFill>
                  <a:srgbClr val="ED719F"/>
                </a:solidFill>
              </a:rPr>
              <a:t>Model Deployment</a:t>
            </a:r>
            <a:br>
              <a:rPr lang="en-IN" dirty="0">
                <a:solidFill>
                  <a:srgbClr val="ED719F"/>
                </a:solidFill>
              </a:rPr>
            </a:br>
            <a:r>
              <a:rPr lang="en-IN" sz="2800" dirty="0">
                <a:solidFill>
                  <a:srgbClr val="ED719F"/>
                </a:solidFill>
              </a:rPr>
              <a:t> </a:t>
            </a:r>
            <a:r>
              <a:rPr lang="en-IN" sz="1800" dirty="0">
                <a:solidFill>
                  <a:srgbClr val="ED719F"/>
                </a:solidFill>
              </a:rPr>
              <a:t>by Streamlit</a:t>
            </a:r>
            <a:r>
              <a:rPr lang="en-IN" sz="2800" dirty="0">
                <a:solidFill>
                  <a:srgbClr val="ED719F"/>
                </a:solidFill>
              </a:rPr>
              <a:t> </a:t>
            </a:r>
            <a:br>
              <a:rPr lang="en-IN" dirty="0">
                <a:solidFill>
                  <a:srgbClr val="ED719F"/>
                </a:solidFill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FB1B0-017D-3CA6-56D7-91409FEA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1" y="1575480"/>
            <a:ext cx="4189580" cy="2757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DF30E7-A35C-C928-9137-C926FC15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780" y="1643390"/>
            <a:ext cx="4070776" cy="2625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57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  <a:sym typeface="Palanquin"/>
              </a:rPr>
              <a:t>Challenges:</a:t>
            </a:r>
            <a:endParaRPr sz="4000" dirty="0">
              <a:solidFill>
                <a:schemeClr val="accent3"/>
              </a:solidFill>
              <a:sym typeface="Palanquin"/>
            </a:endParaRPr>
          </a:p>
        </p:txBody>
      </p:sp>
      <p:sp>
        <p:nvSpPr>
          <p:cNvPr id="1023" name="Google Shape;1023;p53"/>
          <p:cNvSpPr txBox="1">
            <a:spLocks noGrp="1"/>
          </p:cNvSpPr>
          <p:nvPr>
            <p:ph type="subTitle" idx="1"/>
          </p:nvPr>
        </p:nvSpPr>
        <p:spPr>
          <a:xfrm>
            <a:off x="720000" y="1428275"/>
            <a:ext cx="6023700" cy="2259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Fjalla One"/>
                <a:sym typeface="Fjalla One"/>
              </a:rPr>
              <a:t>Data cleaning 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Fjalla One"/>
                <a:sym typeface="Fjalla One"/>
              </a:rPr>
              <a:t>Unnecessary features 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Fjalla One"/>
                <a:sym typeface="Fjalla One"/>
              </a:rPr>
              <a:t>Highly coreelated features (multicollinerity) 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Fjalla One"/>
                <a:sym typeface="Fjalla One"/>
              </a:rPr>
              <a:t>Dealing with Outliers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Fjalla One"/>
                <a:sym typeface="Fjalla One"/>
              </a:rPr>
              <a:t>Overfitting issue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2400" dirty="0">
              <a:solidFill>
                <a:schemeClr val="accent3"/>
              </a:solidFill>
              <a:latin typeface="Agency FB" panose="020B0503020202020204" pitchFamily="34" charset="0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4"/>
          <p:cNvSpPr txBox="1">
            <a:spLocks noGrp="1"/>
          </p:cNvSpPr>
          <p:nvPr>
            <p:ph type="subTitle" idx="1"/>
          </p:nvPr>
        </p:nvSpPr>
        <p:spPr>
          <a:xfrm>
            <a:off x="645659" y="558479"/>
            <a:ext cx="6023700" cy="400674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Conclusion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Fjalla One"/>
              <a:cs typeface="Times New Roman" panose="02020603050405020304" pitchFamily="18" charset="0"/>
              <a:sym typeface="Fjalla One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Times New Roman" panose="02020603050405020304" pitchFamily="18" charset="0"/>
                <a:sym typeface="Fjalla One"/>
              </a:rPr>
              <a:t>Based on the final model below features contributing significant towards the demand :-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  <a:latin typeface="Agency FB" panose="020B0503020202020204" pitchFamily="34" charset="0"/>
              <a:ea typeface="Fjalla One"/>
              <a:cs typeface="Times New Roman" panose="02020603050405020304" pitchFamily="18" charset="0"/>
              <a:sym typeface="Fjalla One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Times New Roman" panose="02020603050405020304" pitchFamily="18" charset="0"/>
                <a:sym typeface="Fjalla One"/>
              </a:rPr>
              <a:t>Season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Times New Roman" panose="02020603050405020304" pitchFamily="18" charset="0"/>
                <a:sym typeface="Fjalla One"/>
              </a:rPr>
              <a:t>Year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Times New Roman" panose="02020603050405020304" pitchFamily="18" charset="0"/>
                <a:sym typeface="Fjalla One"/>
              </a:rPr>
              <a:t>Month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Times New Roman" panose="02020603050405020304" pitchFamily="18" charset="0"/>
                <a:sym typeface="Fjalla One"/>
              </a:rPr>
              <a:t>Week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Times New Roman" panose="02020603050405020304" pitchFamily="18" charset="0"/>
                <a:sym typeface="Fjalla One"/>
              </a:rPr>
              <a:t>Working days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Times New Roman" panose="02020603050405020304" pitchFamily="18" charset="0"/>
                <a:sym typeface="Fjalla One"/>
              </a:rPr>
              <a:t>Humidity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Times New Roman" panose="02020603050405020304" pitchFamily="18" charset="0"/>
                <a:sym typeface="Fjalla One"/>
              </a:rPr>
              <a:t>Holidays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gency FB" panose="020B0503020202020204" pitchFamily="34" charset="0"/>
                <a:ea typeface="Fjalla One"/>
                <a:cs typeface="Times New Roman" panose="02020603050405020304" pitchFamily="18" charset="0"/>
                <a:sym typeface="Fjalla One"/>
              </a:rPr>
              <a:t>Temperature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800" dirty="0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4"/>
          <p:cNvSpPr txBox="1">
            <a:spLocks noGrp="1"/>
          </p:cNvSpPr>
          <p:nvPr>
            <p:ph type="subTitle" idx="1"/>
          </p:nvPr>
        </p:nvSpPr>
        <p:spPr>
          <a:xfrm>
            <a:off x="645659" y="558480"/>
            <a:ext cx="6023700" cy="314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Suggestion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Fjalla One"/>
              <a:cs typeface="Times New Roman" panose="02020603050405020304" pitchFamily="18" charset="0"/>
              <a:sym typeface="Fjalla One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Fjalla One"/>
                <a:cs typeface="Times New Roman" panose="02020603050405020304" pitchFamily="18" charset="0"/>
                <a:sym typeface="Fjalla One"/>
              </a:rPr>
              <a:t>With an increase in temperature the demand also increases, hence it should keep track of the weather conditions.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Fjalla One"/>
                <a:cs typeface="Times New Roman" panose="02020603050405020304" pitchFamily="18" charset="0"/>
                <a:sym typeface="Fjalla One"/>
              </a:rPr>
              <a:t>During the Spring season the demand rises, hence it should be well prepared to meet high demand.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24208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3"/>
          <p:cNvSpPr/>
          <p:nvPr/>
        </p:nvSpPr>
        <p:spPr>
          <a:xfrm>
            <a:off x="512800" y="554850"/>
            <a:ext cx="3819408" cy="3488333"/>
          </a:xfrm>
          <a:custGeom>
            <a:avLst/>
            <a:gdLst/>
            <a:ahLst/>
            <a:cxnLst/>
            <a:rect l="l" t="t" r="r" b="b"/>
            <a:pathLst>
              <a:path w="174442" h="159321" extrusionOk="0">
                <a:moveTo>
                  <a:pt x="143828" y="158515"/>
                </a:moveTo>
                <a:cubicBezTo>
                  <a:pt x="170323" y="155897"/>
                  <a:pt x="164535" y="137257"/>
                  <a:pt x="169566" y="120154"/>
                </a:cubicBezTo>
                <a:cubicBezTo>
                  <a:pt x="174598" y="103052"/>
                  <a:pt x="174990" y="73531"/>
                  <a:pt x="174017" y="55900"/>
                </a:cubicBezTo>
                <a:cubicBezTo>
                  <a:pt x="173044" y="38270"/>
                  <a:pt x="174397" y="23648"/>
                  <a:pt x="163730" y="14371"/>
                </a:cubicBezTo>
                <a:cubicBezTo>
                  <a:pt x="153063" y="5094"/>
                  <a:pt x="134024" y="-1334"/>
                  <a:pt x="110015" y="237"/>
                </a:cubicBezTo>
                <a:cubicBezTo>
                  <a:pt x="86006" y="1808"/>
                  <a:pt x="36248" y="1194"/>
                  <a:pt x="19678" y="23798"/>
                </a:cubicBezTo>
                <a:cubicBezTo>
                  <a:pt x="3108" y="46402"/>
                  <a:pt x="-10098" y="113408"/>
                  <a:pt x="10594" y="135861"/>
                </a:cubicBezTo>
                <a:cubicBezTo>
                  <a:pt x="31286" y="158314"/>
                  <a:pt x="117333" y="161133"/>
                  <a:pt x="143828" y="158515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861" name="Google Shape;861;p43"/>
          <p:cNvSpPr/>
          <p:nvPr/>
        </p:nvSpPr>
        <p:spPr>
          <a:xfrm rot="-1574467">
            <a:off x="557288" y="3443654"/>
            <a:ext cx="1630751" cy="1427302"/>
          </a:xfrm>
          <a:custGeom>
            <a:avLst/>
            <a:gdLst/>
            <a:ahLst/>
            <a:cxnLst/>
            <a:rect l="l" t="t" r="r" b="b"/>
            <a:pathLst>
              <a:path w="40823" h="35730" extrusionOk="0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3"/>
          <p:cNvGrpSpPr/>
          <p:nvPr/>
        </p:nvGrpSpPr>
        <p:grpSpPr>
          <a:xfrm>
            <a:off x="344175" y="4062450"/>
            <a:ext cx="3092850" cy="2766275"/>
            <a:chOff x="5200" y="3589850"/>
            <a:chExt cx="3092850" cy="2766275"/>
          </a:xfrm>
        </p:grpSpPr>
        <p:sp>
          <p:nvSpPr>
            <p:cNvPr id="863" name="Google Shape;863;p43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43"/>
          <p:cNvSpPr txBox="1">
            <a:spLocks noGrp="1"/>
          </p:cNvSpPr>
          <p:nvPr>
            <p:ph type="title"/>
          </p:nvPr>
        </p:nvSpPr>
        <p:spPr>
          <a:xfrm>
            <a:off x="819775" y="838200"/>
            <a:ext cx="3361800" cy="28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47"/>
          <p:cNvPicPr preferRelativeResize="0"/>
          <p:nvPr/>
        </p:nvPicPr>
        <p:blipFill rotWithShape="1">
          <a:blip r:embed="rId3">
            <a:alphaModFix/>
          </a:blip>
          <a:srcRect l="2220" t="11032" r="-2219"/>
          <a:stretch/>
        </p:blipFill>
        <p:spPr>
          <a:xfrm>
            <a:off x="0" y="0"/>
            <a:ext cx="385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47"/>
          <p:cNvSpPr/>
          <p:nvPr/>
        </p:nvSpPr>
        <p:spPr>
          <a:xfrm>
            <a:off x="3147306" y="-452828"/>
            <a:ext cx="1193925" cy="6087050"/>
          </a:xfrm>
          <a:custGeom>
            <a:avLst/>
            <a:gdLst/>
            <a:ahLst/>
            <a:cxnLst/>
            <a:rect l="l" t="t" r="r" b="b"/>
            <a:pathLst>
              <a:path w="47757" h="243482" extrusionOk="0">
                <a:moveTo>
                  <a:pt x="28251" y="16073"/>
                </a:moveTo>
                <a:cubicBezTo>
                  <a:pt x="23705" y="19175"/>
                  <a:pt x="19965" y="25421"/>
                  <a:pt x="18563" y="34939"/>
                </a:cubicBezTo>
                <a:cubicBezTo>
                  <a:pt x="17161" y="44457"/>
                  <a:pt x="22557" y="61369"/>
                  <a:pt x="19838" y="73181"/>
                </a:cubicBezTo>
                <a:cubicBezTo>
                  <a:pt x="17119" y="84994"/>
                  <a:pt x="5264" y="94554"/>
                  <a:pt x="2247" y="105814"/>
                </a:cubicBezTo>
                <a:cubicBezTo>
                  <a:pt x="-770" y="117074"/>
                  <a:pt x="-515" y="128971"/>
                  <a:pt x="1737" y="140741"/>
                </a:cubicBezTo>
                <a:cubicBezTo>
                  <a:pt x="3989" y="152511"/>
                  <a:pt x="11892" y="162071"/>
                  <a:pt x="15759" y="176433"/>
                </a:cubicBezTo>
                <a:cubicBezTo>
                  <a:pt x="19626" y="190795"/>
                  <a:pt x="20093" y="218754"/>
                  <a:pt x="24937" y="226912"/>
                </a:cubicBezTo>
                <a:cubicBezTo>
                  <a:pt x="29781" y="235070"/>
                  <a:pt x="41339" y="260480"/>
                  <a:pt x="44823" y="225383"/>
                </a:cubicBezTo>
                <a:cubicBezTo>
                  <a:pt x="48307" y="190286"/>
                  <a:pt x="48604" y="51213"/>
                  <a:pt x="45842" y="16328"/>
                </a:cubicBezTo>
                <a:cubicBezTo>
                  <a:pt x="43080" y="-18557"/>
                  <a:pt x="32798" y="12971"/>
                  <a:pt x="28251" y="160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935" name="Google Shape;935;p47"/>
          <p:cNvGrpSpPr/>
          <p:nvPr/>
        </p:nvGrpSpPr>
        <p:grpSpPr>
          <a:xfrm>
            <a:off x="4163025" y="3776200"/>
            <a:ext cx="3092850" cy="2766275"/>
            <a:chOff x="5200" y="3589850"/>
            <a:chExt cx="3092850" cy="2766275"/>
          </a:xfrm>
        </p:grpSpPr>
        <p:sp>
          <p:nvSpPr>
            <p:cNvPr id="936" name="Google Shape;936;p47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chemeClr val="accent1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E6D826-9AF8-8906-D430-FF358E0E9F93}"/>
              </a:ext>
            </a:extLst>
          </p:cNvPr>
          <p:cNvSpPr txBox="1"/>
          <p:nvPr/>
        </p:nvSpPr>
        <p:spPr>
          <a:xfrm>
            <a:off x="4076301" y="873653"/>
            <a:ext cx="46744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  <a:ea typeface="Verdana" panose="020B0604030504040204" pitchFamily="34" charset="0"/>
                <a:cs typeface="Times New Roman" panose="02020603050405020304" pitchFamily="18" charset="0"/>
                <a:sym typeface="Palanquin"/>
              </a:rPr>
              <a:t>Mentor Name :-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ED719F"/>
                </a:solidFill>
                <a:latin typeface="Fjalla One" panose="02000506040000020004" pitchFamily="2" charset="0"/>
                <a:sym typeface="Fjalla One"/>
              </a:rPr>
              <a:t>Mr. Saurabh Singh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A863632-94DF-30A3-5E5B-EB484253A7CC}"/>
              </a:ext>
            </a:extLst>
          </p:cNvPr>
          <p:cNvSpPr txBox="1">
            <a:spLocks/>
          </p:cNvSpPr>
          <p:nvPr/>
        </p:nvSpPr>
        <p:spPr>
          <a:xfrm>
            <a:off x="4102370" y="1820562"/>
            <a:ext cx="3329410" cy="153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nquin"/>
              <a:buNone/>
              <a:defRPr sz="16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None/>
              <a:defRPr sz="1400" b="0" i="0" u="none" strike="noStrike" cap="non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Fjalla One" panose="02000506040000020004" pitchFamily="2" charset="0"/>
                <a:ea typeface="Verdana" panose="020B0604030504040204" pitchFamily="34" charset="0"/>
                <a:cs typeface="Times New Roman" panose="02020603050405020304" pitchFamily="18" charset="0"/>
              </a:rPr>
              <a:t>Team Members :-</a:t>
            </a:r>
          </a:p>
          <a:p>
            <a:pPr marL="342900" algn="l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ED719F"/>
                </a:solidFill>
                <a:latin typeface="Fjalla One" panose="02000506040000020004" pitchFamily="2" charset="0"/>
                <a:ea typeface="Fjalla One"/>
                <a:cs typeface="Fjalla One"/>
                <a:sym typeface="Arial"/>
              </a:rPr>
              <a:t>Miss. Sneha Chogale</a:t>
            </a:r>
          </a:p>
          <a:p>
            <a:pPr marL="342900" algn="l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ED719F"/>
                </a:solidFill>
                <a:latin typeface="Fjalla One" panose="02000506040000020004" pitchFamily="2" charset="0"/>
                <a:ea typeface="Fjalla One"/>
                <a:cs typeface="Fjalla One"/>
                <a:sym typeface="Arial"/>
              </a:rPr>
              <a:t>Mrs. Ankita Todkar </a:t>
            </a:r>
          </a:p>
          <a:p>
            <a:pPr marL="342900" algn="l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ED719F"/>
                </a:solidFill>
                <a:latin typeface="Fjalla One" panose="02000506040000020004" pitchFamily="2" charset="0"/>
                <a:ea typeface="Fjalla One"/>
                <a:cs typeface="Fjalla One"/>
                <a:sym typeface="Arial"/>
              </a:rPr>
              <a:t>Mr. Ganesh Kumbhar</a:t>
            </a:r>
          </a:p>
          <a:p>
            <a:endParaRPr lang="en-US" dirty="0">
              <a:latin typeface="Fjalla One" panose="0200050604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796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33"/>
          <p:cNvPicPr preferRelativeResize="0"/>
          <p:nvPr/>
        </p:nvPicPr>
        <p:blipFill rotWithShape="1">
          <a:blip r:embed="rId3">
            <a:alphaModFix/>
          </a:blip>
          <a:srcRect l="26892" r="26892"/>
          <a:stretch/>
        </p:blipFill>
        <p:spPr>
          <a:xfrm>
            <a:off x="-5505" y="0"/>
            <a:ext cx="4230900" cy="51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/>
          <p:nvPr/>
        </p:nvSpPr>
        <p:spPr>
          <a:xfrm>
            <a:off x="3695700" y="-647700"/>
            <a:ext cx="6199628" cy="6578390"/>
          </a:xfrm>
          <a:custGeom>
            <a:avLst/>
            <a:gdLst/>
            <a:ahLst/>
            <a:cxnLst/>
            <a:rect l="l" t="t" r="r" b="b"/>
            <a:pathLst>
              <a:path w="268237" h="259298" extrusionOk="0">
                <a:moveTo>
                  <a:pt x="239895" y="22772"/>
                </a:moveTo>
                <a:cubicBezTo>
                  <a:pt x="202451" y="-14166"/>
                  <a:pt x="55410" y="2621"/>
                  <a:pt x="17979" y="12535"/>
                </a:cubicBezTo>
                <a:cubicBezTo>
                  <a:pt x="-19451" y="22449"/>
                  <a:pt x="12772" y="44603"/>
                  <a:pt x="15312" y="82258"/>
                </a:cubicBezTo>
                <a:cubicBezTo>
                  <a:pt x="17852" y="119914"/>
                  <a:pt x="-4670" y="213150"/>
                  <a:pt x="33219" y="238468"/>
                </a:cubicBezTo>
                <a:cubicBezTo>
                  <a:pt x="71108" y="263786"/>
                  <a:pt x="208200" y="270114"/>
                  <a:pt x="242646" y="234165"/>
                </a:cubicBezTo>
                <a:cubicBezTo>
                  <a:pt x="277092" y="198216"/>
                  <a:pt x="277340" y="59710"/>
                  <a:pt x="239895" y="22772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618" name="Google Shape;618;p33"/>
          <p:cNvSpPr txBox="1">
            <a:spLocks noGrp="1"/>
          </p:cNvSpPr>
          <p:nvPr>
            <p:ph type="body" idx="1"/>
          </p:nvPr>
        </p:nvSpPr>
        <p:spPr>
          <a:xfrm>
            <a:off x="4727325" y="1474076"/>
            <a:ext cx="4487619" cy="2047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  <a:buNone/>
            </a:pPr>
            <a:r>
              <a:rPr lang="en-US" sz="2800" dirty="0">
                <a:latin typeface="Agency FB" panose="020B0503020202020204" pitchFamily="34" charset="0"/>
              </a:rPr>
              <a:t>A bike-sharing system is a service that makes bikes available to people for short-term, shared use that can be paid for or provided for free.</a:t>
            </a:r>
            <a:endParaRPr sz="2800" dirty="0">
              <a:latin typeface="Agency FB" panose="020B0503020202020204" pitchFamily="34" charset="0"/>
            </a:endParaRPr>
          </a:p>
        </p:txBody>
      </p:sp>
      <p:sp>
        <p:nvSpPr>
          <p:cNvPr id="619" name="Google Shape;619;p33"/>
          <p:cNvSpPr/>
          <p:nvPr/>
        </p:nvSpPr>
        <p:spPr>
          <a:xfrm rot="-7693817">
            <a:off x="7093742" y="3368255"/>
            <a:ext cx="2660523" cy="2401233"/>
          </a:xfrm>
          <a:custGeom>
            <a:avLst/>
            <a:gdLst/>
            <a:ahLst/>
            <a:cxnLst/>
            <a:rect l="l" t="t" r="r" b="b"/>
            <a:pathLst>
              <a:path w="106425" h="96053" extrusionOk="0">
                <a:moveTo>
                  <a:pt x="50159" y="0"/>
                </a:moveTo>
                <a:cubicBezTo>
                  <a:pt x="44457" y="0"/>
                  <a:pt x="38636" y="2179"/>
                  <a:pt x="34098" y="5472"/>
                </a:cubicBezTo>
                <a:cubicBezTo>
                  <a:pt x="29200" y="8930"/>
                  <a:pt x="25742" y="13541"/>
                  <a:pt x="22764" y="18439"/>
                </a:cubicBezTo>
                <a:cubicBezTo>
                  <a:pt x="20651" y="21897"/>
                  <a:pt x="18730" y="25547"/>
                  <a:pt x="17001" y="29005"/>
                </a:cubicBezTo>
                <a:cubicBezTo>
                  <a:pt x="11815" y="38610"/>
                  <a:pt x="7108" y="48407"/>
                  <a:pt x="2306" y="58204"/>
                </a:cubicBezTo>
                <a:cubicBezTo>
                  <a:pt x="1153" y="60509"/>
                  <a:pt x="0" y="63006"/>
                  <a:pt x="192" y="65504"/>
                </a:cubicBezTo>
                <a:cubicBezTo>
                  <a:pt x="673" y="72804"/>
                  <a:pt x="10854" y="78951"/>
                  <a:pt x="16233" y="82601"/>
                </a:cubicBezTo>
                <a:cubicBezTo>
                  <a:pt x="23725" y="87499"/>
                  <a:pt x="31697" y="91341"/>
                  <a:pt x="40053" y="94607"/>
                </a:cubicBezTo>
                <a:cubicBezTo>
                  <a:pt x="42686" y="95601"/>
                  <a:pt x="44873" y="96053"/>
                  <a:pt x="46835" y="96053"/>
                </a:cubicBezTo>
                <a:cubicBezTo>
                  <a:pt x="51314" y="96053"/>
                  <a:pt x="54617" y="93700"/>
                  <a:pt x="59359" y="90093"/>
                </a:cubicBezTo>
                <a:cubicBezTo>
                  <a:pt x="73479" y="79527"/>
                  <a:pt x="85869" y="66080"/>
                  <a:pt x="96243" y="51577"/>
                </a:cubicBezTo>
                <a:cubicBezTo>
                  <a:pt x="99701" y="46678"/>
                  <a:pt x="106424" y="38898"/>
                  <a:pt x="102582" y="32559"/>
                </a:cubicBezTo>
                <a:cubicBezTo>
                  <a:pt x="101045" y="29965"/>
                  <a:pt x="98452" y="28332"/>
                  <a:pt x="95955" y="26700"/>
                </a:cubicBezTo>
                <a:cubicBezTo>
                  <a:pt x="88463" y="21705"/>
                  <a:pt x="80875" y="16902"/>
                  <a:pt x="73287" y="11908"/>
                </a:cubicBezTo>
                <a:cubicBezTo>
                  <a:pt x="67524" y="8066"/>
                  <a:pt x="62241" y="2591"/>
                  <a:pt x="55421" y="670"/>
                </a:cubicBezTo>
                <a:cubicBezTo>
                  <a:pt x="53707" y="213"/>
                  <a:pt x="51939" y="0"/>
                  <a:pt x="50159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3"/>
          <p:cNvSpPr/>
          <p:nvPr/>
        </p:nvSpPr>
        <p:spPr>
          <a:xfrm rot="10800000">
            <a:off x="7065045" y="4335882"/>
            <a:ext cx="1082975" cy="990175"/>
          </a:xfrm>
          <a:custGeom>
            <a:avLst/>
            <a:gdLst/>
            <a:ahLst/>
            <a:cxnLst/>
            <a:rect l="l" t="t" r="r" b="b"/>
            <a:pathLst>
              <a:path w="43319" h="39607" extrusionOk="0">
                <a:moveTo>
                  <a:pt x="21471" y="1"/>
                </a:moveTo>
                <a:cubicBezTo>
                  <a:pt x="17691" y="1"/>
                  <a:pt x="13935" y="1361"/>
                  <a:pt x="9797" y="3482"/>
                </a:cubicBezTo>
                <a:cubicBezTo>
                  <a:pt x="6916" y="4923"/>
                  <a:pt x="4034" y="6460"/>
                  <a:pt x="2113" y="9053"/>
                </a:cubicBezTo>
                <a:cubicBezTo>
                  <a:pt x="192" y="11839"/>
                  <a:pt x="0" y="15489"/>
                  <a:pt x="0" y="18850"/>
                </a:cubicBezTo>
                <a:lnTo>
                  <a:pt x="0" y="22308"/>
                </a:lnTo>
                <a:cubicBezTo>
                  <a:pt x="0" y="32009"/>
                  <a:pt x="8165" y="35467"/>
                  <a:pt x="16329" y="38349"/>
                </a:cubicBezTo>
                <a:cubicBezTo>
                  <a:pt x="18706" y="39199"/>
                  <a:pt x="20802" y="39607"/>
                  <a:pt x="22690" y="39607"/>
                </a:cubicBezTo>
                <a:cubicBezTo>
                  <a:pt x="28049" y="39607"/>
                  <a:pt x="31724" y="36322"/>
                  <a:pt x="35347" y="30569"/>
                </a:cubicBezTo>
                <a:cubicBezTo>
                  <a:pt x="38036" y="26534"/>
                  <a:pt x="42455" y="21540"/>
                  <a:pt x="42839" y="16545"/>
                </a:cubicBezTo>
                <a:cubicBezTo>
                  <a:pt x="43319" y="10686"/>
                  <a:pt x="35347" y="5692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3"/>
          <p:cNvGrpSpPr/>
          <p:nvPr/>
        </p:nvGrpSpPr>
        <p:grpSpPr>
          <a:xfrm>
            <a:off x="5008075" y="4125900"/>
            <a:ext cx="2511750" cy="2192350"/>
            <a:chOff x="4465600" y="-1123075"/>
            <a:chExt cx="2511750" cy="2192350"/>
          </a:xfrm>
        </p:grpSpPr>
        <p:sp>
          <p:nvSpPr>
            <p:cNvPr id="622" name="Google Shape;622;p33"/>
            <p:cNvSpPr/>
            <p:nvPr/>
          </p:nvSpPr>
          <p:spPr>
            <a:xfrm>
              <a:off x="4465600" y="-1123075"/>
              <a:ext cx="2511750" cy="2192350"/>
            </a:xfrm>
            <a:custGeom>
              <a:avLst/>
              <a:gdLst/>
              <a:ahLst/>
              <a:cxnLst/>
              <a:rect l="l" t="t" r="r" b="b"/>
              <a:pathLst>
                <a:path w="100470" h="87694" fill="none" extrusionOk="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525650" y="-1015025"/>
              <a:ext cx="2266800" cy="1988250"/>
            </a:xfrm>
            <a:custGeom>
              <a:avLst/>
              <a:gdLst/>
              <a:ahLst/>
              <a:cxnLst/>
              <a:rect l="l" t="t" r="r" b="b"/>
              <a:pathLst>
                <a:path w="90672" h="79530" fill="none" extrusionOk="0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588075" y="-904575"/>
              <a:ext cx="2017075" cy="1776950"/>
            </a:xfrm>
            <a:custGeom>
              <a:avLst/>
              <a:gdLst/>
              <a:ahLst/>
              <a:cxnLst/>
              <a:rect l="l" t="t" r="r" b="b"/>
              <a:pathLst>
                <a:path w="80683" h="71078" fill="none" extrusionOk="0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648100" y="-794100"/>
              <a:ext cx="1774575" cy="1568025"/>
            </a:xfrm>
            <a:custGeom>
              <a:avLst/>
              <a:gdLst/>
              <a:ahLst/>
              <a:cxnLst/>
              <a:rect l="l" t="t" r="r" b="b"/>
              <a:pathLst>
                <a:path w="70983" h="62721" fill="none" extrusionOk="0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710550" y="-686050"/>
              <a:ext cx="1524825" cy="1363925"/>
            </a:xfrm>
            <a:custGeom>
              <a:avLst/>
              <a:gdLst/>
              <a:ahLst/>
              <a:cxnLst/>
              <a:rect l="l" t="t" r="r" b="b"/>
              <a:pathLst>
                <a:path w="60993" h="54557" fill="none" extrusionOk="0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775375" y="-573200"/>
              <a:ext cx="1272700" cy="1147825"/>
            </a:xfrm>
            <a:custGeom>
              <a:avLst/>
              <a:gdLst/>
              <a:ahLst/>
              <a:cxnLst/>
              <a:rect l="l" t="t" r="r" b="b"/>
              <a:pathLst>
                <a:path w="50908" h="45913" fill="none" extrusionOk="0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835400" y="-465150"/>
              <a:ext cx="1025375" cy="941325"/>
            </a:xfrm>
            <a:custGeom>
              <a:avLst/>
              <a:gdLst/>
              <a:ahLst/>
              <a:cxnLst/>
              <a:rect l="l" t="t" r="r" b="b"/>
              <a:pathLst>
                <a:path w="41015" h="37653" fill="none" extrusionOk="0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900250" y="-354675"/>
              <a:ext cx="778025" cy="730000"/>
            </a:xfrm>
            <a:custGeom>
              <a:avLst/>
              <a:gdLst/>
              <a:ahLst/>
              <a:cxnLst/>
              <a:rect l="l" t="t" r="r" b="b"/>
              <a:pathLst>
                <a:path w="31121" h="29200" fill="none" extrusionOk="0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955475" y="-246625"/>
              <a:ext cx="533100" cy="523500"/>
            </a:xfrm>
            <a:custGeom>
              <a:avLst/>
              <a:gdLst/>
              <a:ahLst/>
              <a:cxnLst/>
              <a:rect l="l" t="t" r="r" b="b"/>
              <a:pathLst>
                <a:path w="21324" h="20940" fill="none" extrusionOk="0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984275" y="-136175"/>
              <a:ext cx="357825" cy="319400"/>
            </a:xfrm>
            <a:custGeom>
              <a:avLst/>
              <a:gdLst/>
              <a:ahLst/>
              <a:cxnLst/>
              <a:rect l="l" t="t" r="r" b="b"/>
              <a:pathLst>
                <a:path w="14313" h="12776" fill="none" extrusionOk="0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8CAFDD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33"/>
          <p:cNvSpPr txBox="1">
            <a:spLocks noGrp="1"/>
          </p:cNvSpPr>
          <p:nvPr>
            <p:ph type="title"/>
          </p:nvPr>
        </p:nvSpPr>
        <p:spPr>
          <a:xfrm>
            <a:off x="4213087" y="589021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D719F"/>
                </a:solidFill>
              </a:rPr>
              <a:t>INTRODUCTION</a:t>
            </a:r>
            <a:endParaRPr dirty="0">
              <a:solidFill>
                <a:srgbClr val="ED71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796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35"/>
          <p:cNvPicPr preferRelativeResize="0"/>
          <p:nvPr/>
        </p:nvPicPr>
        <p:blipFill rotWithShape="1">
          <a:blip r:embed="rId3">
            <a:alphaModFix/>
          </a:blip>
          <a:srcRect l="10647" r="18325"/>
          <a:stretch/>
        </p:blipFill>
        <p:spPr>
          <a:xfrm>
            <a:off x="4333876" y="0"/>
            <a:ext cx="5027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5"/>
          <p:cNvSpPr/>
          <p:nvPr/>
        </p:nvSpPr>
        <p:spPr>
          <a:xfrm>
            <a:off x="-724425" y="-508634"/>
            <a:ext cx="6039749" cy="6343215"/>
          </a:xfrm>
          <a:custGeom>
            <a:avLst/>
            <a:gdLst/>
            <a:ahLst/>
            <a:cxnLst/>
            <a:rect l="l" t="t" r="r" b="b"/>
            <a:pathLst>
              <a:path w="250119" h="272095" extrusionOk="0">
                <a:moveTo>
                  <a:pt x="27571" y="22827"/>
                </a:moveTo>
                <a:cubicBezTo>
                  <a:pt x="62306" y="-15781"/>
                  <a:pt x="200609" y="3079"/>
                  <a:pt x="233311" y="17874"/>
                </a:cubicBezTo>
                <a:cubicBezTo>
                  <a:pt x="266014" y="32670"/>
                  <a:pt x="222961" y="73183"/>
                  <a:pt x="223786" y="111600"/>
                </a:cubicBezTo>
                <a:cubicBezTo>
                  <a:pt x="224612" y="150018"/>
                  <a:pt x="271411" y="225392"/>
                  <a:pt x="238264" y="248379"/>
                </a:cubicBezTo>
                <a:cubicBezTo>
                  <a:pt x="205117" y="271366"/>
                  <a:pt x="60020" y="287114"/>
                  <a:pt x="24904" y="249522"/>
                </a:cubicBezTo>
                <a:cubicBezTo>
                  <a:pt x="-10211" y="211930"/>
                  <a:pt x="-7163" y="61435"/>
                  <a:pt x="27571" y="22827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647" name="Google Shape;647;p35"/>
          <p:cNvSpPr txBox="1">
            <a:spLocks noGrp="1"/>
          </p:cNvSpPr>
          <p:nvPr>
            <p:ph type="subTitle" idx="1"/>
          </p:nvPr>
        </p:nvSpPr>
        <p:spPr>
          <a:xfrm>
            <a:off x="86382" y="376480"/>
            <a:ext cx="374433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/>
              <a:t>Problem Statement </a:t>
            </a:r>
            <a:endParaRPr sz="2800" dirty="0"/>
          </a:p>
        </p:txBody>
      </p:sp>
      <p:sp>
        <p:nvSpPr>
          <p:cNvPr id="648" name="Google Shape;648;p35"/>
          <p:cNvSpPr txBox="1">
            <a:spLocks noGrp="1"/>
          </p:cNvSpPr>
          <p:nvPr>
            <p:ph type="subTitle" idx="2"/>
          </p:nvPr>
        </p:nvSpPr>
        <p:spPr>
          <a:xfrm>
            <a:off x="354901" y="988946"/>
            <a:ext cx="4406752" cy="976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Agency FB" panose="020B0503020202020204" pitchFamily="34" charset="0"/>
              </a:rPr>
              <a:t>What factors are important for </a:t>
            </a:r>
            <a:r>
              <a:rPr lang="en-US" sz="2400" b="1" dirty="0">
                <a:latin typeface="Agency FB" panose="020B0503020202020204" pitchFamily="34" charset="0"/>
              </a:rPr>
              <a:t>predicting demand </a:t>
            </a:r>
            <a:r>
              <a:rPr lang="en-US" sz="2400" dirty="0">
                <a:latin typeface="Agency FB" panose="020B0503020202020204" pitchFamily="34" charset="0"/>
              </a:rPr>
              <a:t>for shared bikes ?</a:t>
            </a:r>
            <a:endParaRPr sz="2400" dirty="0">
              <a:latin typeface="Agency FB" panose="020B0503020202020204" pitchFamily="34" charset="0"/>
            </a:endParaRPr>
          </a:p>
        </p:txBody>
      </p:sp>
      <p:sp>
        <p:nvSpPr>
          <p:cNvPr id="649" name="Google Shape;649;p35"/>
          <p:cNvSpPr txBox="1">
            <a:spLocks noGrp="1"/>
          </p:cNvSpPr>
          <p:nvPr>
            <p:ph type="subTitle" idx="3"/>
          </p:nvPr>
        </p:nvSpPr>
        <p:spPr>
          <a:xfrm>
            <a:off x="86383" y="2012088"/>
            <a:ext cx="3744329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Acceptance Criteria </a:t>
            </a:r>
            <a:endParaRPr sz="2800" dirty="0"/>
          </a:p>
        </p:txBody>
      </p:sp>
      <p:sp>
        <p:nvSpPr>
          <p:cNvPr id="650" name="Google Shape;650;p35"/>
          <p:cNvSpPr txBox="1">
            <a:spLocks noGrp="1"/>
          </p:cNvSpPr>
          <p:nvPr>
            <p:ph type="subTitle" idx="4"/>
          </p:nvPr>
        </p:nvSpPr>
        <p:spPr>
          <a:xfrm>
            <a:off x="354901" y="2655012"/>
            <a:ext cx="4406752" cy="127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Agency FB" panose="020B0503020202020204" pitchFamily="34" charset="0"/>
              </a:rPr>
              <a:t>To build the best model which gives the maximum performance, and need to </a:t>
            </a:r>
            <a:r>
              <a:rPr lang="en-US" sz="2400" b="1" dirty="0">
                <a:latin typeface="Agency FB" panose="020B0503020202020204" pitchFamily="34" charset="0"/>
              </a:rPr>
              <a:t>deploy the model </a:t>
            </a:r>
            <a:r>
              <a:rPr lang="en-US" sz="2400" dirty="0">
                <a:latin typeface="Agency FB" panose="020B0503020202020204" pitchFamily="34" charset="0"/>
              </a:rPr>
              <a:t>with </a:t>
            </a:r>
            <a:r>
              <a:rPr lang="en-US" sz="2400" b="1" dirty="0">
                <a:latin typeface="Agency FB" panose="020B0503020202020204" pitchFamily="34" charset="0"/>
              </a:rPr>
              <a:t>stream lit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  <a:endParaRPr sz="2400" dirty="0">
              <a:latin typeface="Agency FB" panose="020B0503020202020204" pitchFamily="34" charset="0"/>
            </a:endParaRPr>
          </a:p>
        </p:txBody>
      </p:sp>
      <p:sp>
        <p:nvSpPr>
          <p:cNvPr id="651" name="Google Shape;651;p35"/>
          <p:cNvSpPr/>
          <p:nvPr/>
        </p:nvSpPr>
        <p:spPr>
          <a:xfrm rot="-1735239">
            <a:off x="6840820" y="3241434"/>
            <a:ext cx="3962532" cy="2163078"/>
          </a:xfrm>
          <a:custGeom>
            <a:avLst/>
            <a:gdLst/>
            <a:ahLst/>
            <a:cxnLst/>
            <a:rect l="l" t="t" r="r" b="b"/>
            <a:pathLst>
              <a:path w="128458" h="70123" extrusionOk="0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5"/>
          <p:cNvGrpSpPr/>
          <p:nvPr/>
        </p:nvGrpSpPr>
        <p:grpSpPr>
          <a:xfrm rot="-4450501">
            <a:off x="7725296" y="3129965"/>
            <a:ext cx="3092853" cy="2766277"/>
            <a:chOff x="5200" y="3589850"/>
            <a:chExt cx="3092850" cy="2766275"/>
          </a:xfrm>
        </p:grpSpPr>
        <p:sp>
          <p:nvSpPr>
            <p:cNvPr id="653" name="Google Shape;653;p35"/>
            <p:cNvSpPr/>
            <p:nvPr/>
          </p:nvSpPr>
          <p:spPr>
            <a:xfrm>
              <a:off x="5200" y="3589850"/>
              <a:ext cx="3092850" cy="2766275"/>
            </a:xfrm>
            <a:custGeom>
              <a:avLst/>
              <a:gdLst/>
              <a:ahLst/>
              <a:cxnLst/>
              <a:rect l="l" t="t" r="r" b="b"/>
              <a:pathLst>
                <a:path w="123714" h="110651" fill="none" extrusionOk="0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09300" y="3726725"/>
              <a:ext cx="2732650" cy="2494925"/>
            </a:xfrm>
            <a:custGeom>
              <a:avLst/>
              <a:gdLst/>
              <a:ahLst/>
              <a:cxnLst/>
              <a:rect l="l" t="t" r="r" b="b"/>
              <a:pathLst>
                <a:path w="109306" h="99797" fill="none" extrusionOk="0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99000" y="3861200"/>
              <a:ext cx="2420500" cy="2245200"/>
            </a:xfrm>
            <a:custGeom>
              <a:avLst/>
              <a:gdLst/>
              <a:ahLst/>
              <a:cxnLst/>
              <a:rect l="l" t="t" r="r" b="b"/>
              <a:pathLst>
                <a:path w="96820" h="89808" fill="none" extrusionOk="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595900" y="4000475"/>
              <a:ext cx="2093925" cy="2000275"/>
            </a:xfrm>
            <a:custGeom>
              <a:avLst/>
              <a:gdLst/>
              <a:ahLst/>
              <a:cxnLst/>
              <a:rect l="l" t="t" r="r" b="b"/>
              <a:pathLst>
                <a:path w="83757" h="80011" fill="none" extrusionOk="0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97600" y="4134950"/>
              <a:ext cx="1769750" cy="1748125"/>
            </a:xfrm>
            <a:custGeom>
              <a:avLst/>
              <a:gdLst/>
              <a:ahLst/>
              <a:cxnLst/>
              <a:rect l="l" t="t" r="r" b="b"/>
              <a:pathLst>
                <a:path w="70790" h="69925" fill="none" extrusionOk="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989700" y="4276625"/>
              <a:ext cx="1455200" cy="1498400"/>
            </a:xfrm>
            <a:custGeom>
              <a:avLst/>
              <a:gdLst/>
              <a:ahLst/>
              <a:cxnLst/>
              <a:rect l="l" t="t" r="r" b="b"/>
              <a:pathLst>
                <a:path w="58208" h="59936" fill="none" extrusionOk="0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189000" y="4411075"/>
              <a:ext cx="1138225" cy="1246275"/>
            </a:xfrm>
            <a:custGeom>
              <a:avLst/>
              <a:gdLst/>
              <a:ahLst/>
              <a:cxnLst/>
              <a:rect l="l" t="t" r="r" b="b"/>
              <a:pathLst>
                <a:path w="45529" h="49851" fill="none" extrusionOk="0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383525" y="4550350"/>
              <a:ext cx="816450" cy="996550"/>
            </a:xfrm>
            <a:custGeom>
              <a:avLst/>
              <a:gdLst/>
              <a:ahLst/>
              <a:cxnLst/>
              <a:rect l="l" t="t" r="r" b="b"/>
              <a:pathLst>
                <a:path w="32658" h="39862" fill="none" extrusionOk="0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570800" y="4684825"/>
              <a:ext cx="504300" cy="756425"/>
            </a:xfrm>
            <a:custGeom>
              <a:avLst/>
              <a:gdLst/>
              <a:ahLst/>
              <a:cxnLst/>
              <a:rect l="l" t="t" r="r" b="b"/>
              <a:pathLst>
                <a:path w="20172" h="30257" fill="none" extrusionOk="0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1758100" y="4816900"/>
              <a:ext cx="206550" cy="509075"/>
            </a:xfrm>
            <a:custGeom>
              <a:avLst/>
              <a:gdLst/>
              <a:ahLst/>
              <a:cxnLst/>
              <a:rect l="l" t="t" r="r" b="b"/>
              <a:pathLst>
                <a:path w="8262" h="20363" fill="none" extrusionOk="0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w="14400" cap="flat" cmpd="sng">
              <a:solidFill>
                <a:srgbClr val="664796"/>
              </a:solidFill>
              <a:prstDash val="solid"/>
              <a:miter lim="960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>
            <a:spLocks noGrp="1"/>
          </p:cNvSpPr>
          <p:nvPr>
            <p:ph type="title"/>
          </p:nvPr>
        </p:nvSpPr>
        <p:spPr>
          <a:xfrm>
            <a:off x="660527" y="822497"/>
            <a:ext cx="45582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D719F"/>
                </a:solidFill>
              </a:rPr>
              <a:t>Technical Parameters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" dirty="0"/>
              <a:t>  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B036AF-1ED8-460D-68BF-1D834909F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443583"/>
              </p:ext>
            </p:extLst>
          </p:nvPr>
        </p:nvGraphicFramePr>
        <p:xfrm>
          <a:off x="1323279" y="1761891"/>
          <a:ext cx="6096000" cy="2141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582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" grpId="0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796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1948217" y="482770"/>
            <a:ext cx="49398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D719F"/>
                </a:solidFill>
              </a:rPr>
              <a:t>Dataset Details</a:t>
            </a:r>
            <a:endParaRPr dirty="0">
              <a:solidFill>
                <a:srgbClr val="ED719F"/>
              </a:solidFill>
            </a:endParaRPr>
          </a:p>
        </p:txBody>
      </p:sp>
      <p:sp>
        <p:nvSpPr>
          <p:cNvPr id="674" name="Google Shape;674;p36"/>
          <p:cNvSpPr txBox="1"/>
          <p:nvPr/>
        </p:nvSpPr>
        <p:spPr>
          <a:xfrm>
            <a:off x="3299565" y="1291238"/>
            <a:ext cx="5023155" cy="234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Agency FB" panose="020B0503020202020204" pitchFamily="34" charset="0"/>
                <a:ea typeface="Palanquin"/>
                <a:cs typeface="Palanquin"/>
                <a:sym typeface="Palanquin"/>
              </a:rPr>
              <a:t>There are </a:t>
            </a:r>
            <a:r>
              <a:rPr lang="en-US" sz="2000" dirty="0">
                <a:solidFill>
                  <a:schemeClr val="dk2"/>
                </a:solidFill>
                <a:latin typeface="Agency FB" panose="020B0503020202020204" pitchFamily="34" charset="0"/>
                <a:cs typeface="Palanquin"/>
              </a:rPr>
              <a:t>730 records and 16 features in the given dataset.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2"/>
              </a:solidFill>
              <a:latin typeface="Agency FB" panose="020B0503020202020204" pitchFamily="34" charset="0"/>
              <a:cs typeface="Palanquin"/>
              <a:sym typeface="Palanqu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Agency FB" panose="020B0503020202020204" pitchFamily="34" charset="0"/>
                <a:cs typeface="Palanquin"/>
                <a:sym typeface="Palanquin"/>
              </a:rPr>
              <a:t>In Bike sharing dataset, all values are numerical except date. It contains 2 years of data for all season, weekdays, weather sit also temperature and windspeed.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Agency FB" panose="020B0503020202020204" pitchFamily="34" charset="0"/>
                <a:cs typeface="Palanquin"/>
                <a:sym typeface="Palanquin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Agency FB" panose="020B0503020202020204" pitchFamily="34" charset="0"/>
                <a:cs typeface="Palanquin"/>
                <a:sym typeface="Palanquin"/>
              </a:rPr>
              <a:t>There is no any null value in given dataset.</a:t>
            </a:r>
            <a:endParaRPr sz="2000" dirty="0">
              <a:solidFill>
                <a:schemeClr val="dk2"/>
              </a:solidFill>
              <a:latin typeface="Agency FB" panose="020B0503020202020204" pitchFamily="34" charset="0"/>
              <a:cs typeface="Palanquin"/>
              <a:sym typeface="Palanquin"/>
            </a:endParaRPr>
          </a:p>
        </p:txBody>
      </p:sp>
      <p:sp>
        <p:nvSpPr>
          <p:cNvPr id="737" name="Google Shape;737;p36"/>
          <p:cNvSpPr txBox="1"/>
          <p:nvPr/>
        </p:nvSpPr>
        <p:spPr>
          <a:xfrm>
            <a:off x="6708327" y="2462225"/>
            <a:ext cx="19572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D719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055DB-29EC-FAF2-CE11-C8E766DF5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7" y="1412294"/>
            <a:ext cx="2896100" cy="3312316"/>
          </a:xfrm>
          <a:prstGeom prst="rect">
            <a:avLst/>
          </a:prstGeom>
        </p:spPr>
      </p:pic>
      <p:grpSp>
        <p:nvGrpSpPr>
          <p:cNvPr id="640" name="Google Shape;677;p36">
            <a:extLst>
              <a:ext uri="{FF2B5EF4-FFF2-40B4-BE49-F238E27FC236}">
                <a16:creationId xmlns:a16="http://schemas.microsoft.com/office/drawing/2014/main" id="{D182C786-3C28-F163-C9CA-6F847A06ABD1}"/>
              </a:ext>
            </a:extLst>
          </p:cNvPr>
          <p:cNvGrpSpPr/>
          <p:nvPr/>
        </p:nvGrpSpPr>
        <p:grpSpPr>
          <a:xfrm>
            <a:off x="6275448" y="3146646"/>
            <a:ext cx="2713465" cy="1858799"/>
            <a:chOff x="3009763" y="2483650"/>
            <a:chExt cx="3394375" cy="1979050"/>
          </a:xfrm>
        </p:grpSpPr>
        <p:grpSp>
          <p:nvGrpSpPr>
            <p:cNvPr id="641" name="Google Shape;678;p36">
              <a:extLst>
                <a:ext uri="{FF2B5EF4-FFF2-40B4-BE49-F238E27FC236}">
                  <a16:creationId xmlns:a16="http://schemas.microsoft.com/office/drawing/2014/main" id="{9665149A-FD03-57C6-8489-A36AC716FE28}"/>
                </a:ext>
              </a:extLst>
            </p:cNvPr>
            <p:cNvGrpSpPr/>
            <p:nvPr/>
          </p:nvGrpSpPr>
          <p:grpSpPr>
            <a:xfrm>
              <a:off x="3052663" y="3185800"/>
              <a:ext cx="1233475" cy="1234000"/>
              <a:chOff x="3052663" y="3185800"/>
              <a:chExt cx="1233475" cy="1234000"/>
            </a:xfrm>
          </p:grpSpPr>
          <p:sp>
            <p:nvSpPr>
              <p:cNvPr id="782" name="Google Shape;679;p36">
                <a:extLst>
                  <a:ext uri="{FF2B5EF4-FFF2-40B4-BE49-F238E27FC236}">
                    <a16:creationId xmlns:a16="http://schemas.microsoft.com/office/drawing/2014/main" id="{64C9BA3C-C18C-5EA4-4B69-EA1336D462A2}"/>
                  </a:ext>
                </a:extLst>
              </p:cNvPr>
              <p:cNvSpPr/>
              <p:nvPr/>
            </p:nvSpPr>
            <p:spPr>
              <a:xfrm>
                <a:off x="3665738" y="3185800"/>
                <a:ext cx="7350" cy="1234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49360" extrusionOk="0">
                    <a:moveTo>
                      <a:pt x="0" y="1"/>
                    </a:moveTo>
                    <a:lnTo>
                      <a:pt x="0" y="49359"/>
                    </a:lnTo>
                    <a:lnTo>
                      <a:pt x="293" y="49359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680;p36">
                <a:extLst>
                  <a:ext uri="{FF2B5EF4-FFF2-40B4-BE49-F238E27FC236}">
                    <a16:creationId xmlns:a16="http://schemas.microsoft.com/office/drawing/2014/main" id="{AF6F03FC-9D61-B4B6-4174-574E84330ED0}"/>
                  </a:ext>
                </a:extLst>
              </p:cNvPr>
              <p:cNvSpPr/>
              <p:nvPr/>
            </p:nvSpPr>
            <p:spPr>
              <a:xfrm>
                <a:off x="3230513" y="3364700"/>
                <a:ext cx="877250" cy="877250"/>
              </a:xfrm>
              <a:custGeom>
                <a:avLst/>
                <a:gdLst/>
                <a:ahLst/>
                <a:cxnLst/>
                <a:rect l="l" t="t" r="r" b="b"/>
                <a:pathLst>
                  <a:path w="35090" h="35090" extrusionOk="0">
                    <a:moveTo>
                      <a:pt x="189" y="0"/>
                    </a:moveTo>
                    <a:lnTo>
                      <a:pt x="1" y="189"/>
                    </a:lnTo>
                    <a:lnTo>
                      <a:pt x="34901" y="35089"/>
                    </a:lnTo>
                    <a:lnTo>
                      <a:pt x="35090" y="3488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681;p36">
                <a:extLst>
                  <a:ext uri="{FF2B5EF4-FFF2-40B4-BE49-F238E27FC236}">
                    <a16:creationId xmlns:a16="http://schemas.microsoft.com/office/drawing/2014/main" id="{2926BC08-9151-4A00-2E08-D4B431E2569A}"/>
                  </a:ext>
                </a:extLst>
              </p:cNvPr>
              <p:cNvSpPr/>
              <p:nvPr/>
            </p:nvSpPr>
            <p:spPr>
              <a:xfrm>
                <a:off x="3052663" y="3799375"/>
                <a:ext cx="12334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9339" h="273" extrusionOk="0">
                    <a:moveTo>
                      <a:pt x="1" y="1"/>
                    </a:moveTo>
                    <a:lnTo>
                      <a:pt x="1" y="273"/>
                    </a:lnTo>
                    <a:lnTo>
                      <a:pt x="49338" y="273"/>
                    </a:lnTo>
                    <a:lnTo>
                      <a:pt x="493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682;p36">
                <a:extLst>
                  <a:ext uri="{FF2B5EF4-FFF2-40B4-BE49-F238E27FC236}">
                    <a16:creationId xmlns:a16="http://schemas.microsoft.com/office/drawing/2014/main" id="{71F1A375-BD1A-C080-F14F-EAAB689AADDF}"/>
                  </a:ext>
                </a:extLst>
              </p:cNvPr>
              <p:cNvSpPr/>
              <p:nvPr/>
            </p:nvSpPr>
            <p:spPr>
              <a:xfrm>
                <a:off x="3231563" y="3363650"/>
                <a:ext cx="876725" cy="878300"/>
              </a:xfrm>
              <a:custGeom>
                <a:avLst/>
                <a:gdLst/>
                <a:ahLst/>
                <a:cxnLst/>
                <a:rect l="l" t="t" r="r" b="b"/>
                <a:pathLst>
                  <a:path w="35069" h="35132" extrusionOk="0">
                    <a:moveTo>
                      <a:pt x="34859" y="1"/>
                    </a:moveTo>
                    <a:lnTo>
                      <a:pt x="0" y="34922"/>
                    </a:lnTo>
                    <a:lnTo>
                      <a:pt x="189" y="35131"/>
                    </a:lnTo>
                    <a:lnTo>
                      <a:pt x="35068" y="210"/>
                    </a:lnTo>
                    <a:lnTo>
                      <a:pt x="348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683;p36">
                <a:extLst>
                  <a:ext uri="{FF2B5EF4-FFF2-40B4-BE49-F238E27FC236}">
                    <a16:creationId xmlns:a16="http://schemas.microsoft.com/office/drawing/2014/main" id="{07D6B95B-B6C8-1909-E119-4B2A1E8ABDC3}"/>
                  </a:ext>
                </a:extLst>
              </p:cNvPr>
              <p:cNvSpPr/>
              <p:nvPr/>
            </p:nvSpPr>
            <p:spPr>
              <a:xfrm>
                <a:off x="3427713" y="3232350"/>
                <a:ext cx="483375" cy="1140900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45636" extrusionOk="0">
                    <a:moveTo>
                      <a:pt x="19062" y="1"/>
                    </a:moveTo>
                    <a:lnTo>
                      <a:pt x="1" y="45531"/>
                    </a:lnTo>
                    <a:lnTo>
                      <a:pt x="273" y="45635"/>
                    </a:lnTo>
                    <a:lnTo>
                      <a:pt x="19334" y="126"/>
                    </a:lnTo>
                    <a:lnTo>
                      <a:pt x="190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684;p36">
                <a:extLst>
                  <a:ext uri="{FF2B5EF4-FFF2-40B4-BE49-F238E27FC236}">
                    <a16:creationId xmlns:a16="http://schemas.microsoft.com/office/drawing/2014/main" id="{3BDB59F7-F566-8534-F22C-A4B903641264}"/>
                  </a:ext>
                </a:extLst>
              </p:cNvPr>
              <p:cNvSpPr/>
              <p:nvPr/>
            </p:nvSpPr>
            <p:spPr>
              <a:xfrm>
                <a:off x="3431913" y="3230775"/>
                <a:ext cx="473950" cy="1145075"/>
              </a:xfrm>
              <a:custGeom>
                <a:avLst/>
                <a:gdLst/>
                <a:ahLst/>
                <a:cxnLst/>
                <a:rect l="l" t="t" r="r" b="b"/>
                <a:pathLst>
                  <a:path w="18958" h="45803" extrusionOk="0">
                    <a:moveTo>
                      <a:pt x="272" y="1"/>
                    </a:moveTo>
                    <a:lnTo>
                      <a:pt x="0" y="106"/>
                    </a:lnTo>
                    <a:lnTo>
                      <a:pt x="18685" y="45803"/>
                    </a:lnTo>
                    <a:lnTo>
                      <a:pt x="18957" y="45677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685;p36">
                <a:extLst>
                  <a:ext uri="{FF2B5EF4-FFF2-40B4-BE49-F238E27FC236}">
                    <a16:creationId xmlns:a16="http://schemas.microsoft.com/office/drawing/2014/main" id="{32BDBFFF-B6BF-0C1C-0E59-7CBF4A9A9241}"/>
                  </a:ext>
                </a:extLst>
              </p:cNvPr>
              <p:cNvSpPr/>
              <p:nvPr/>
            </p:nvSpPr>
            <p:spPr>
              <a:xfrm>
                <a:off x="3099213" y="3560850"/>
                <a:ext cx="1140900" cy="483900"/>
              </a:xfrm>
              <a:custGeom>
                <a:avLst/>
                <a:gdLst/>
                <a:ahLst/>
                <a:cxnLst/>
                <a:rect l="l" t="t" r="r" b="b"/>
                <a:pathLst>
                  <a:path w="45636" h="19356" extrusionOk="0">
                    <a:moveTo>
                      <a:pt x="105" y="1"/>
                    </a:moveTo>
                    <a:lnTo>
                      <a:pt x="1" y="273"/>
                    </a:lnTo>
                    <a:lnTo>
                      <a:pt x="45510" y="19355"/>
                    </a:lnTo>
                    <a:lnTo>
                      <a:pt x="45635" y="19083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686;p36">
                <a:extLst>
                  <a:ext uri="{FF2B5EF4-FFF2-40B4-BE49-F238E27FC236}">
                    <a16:creationId xmlns:a16="http://schemas.microsoft.com/office/drawing/2014/main" id="{508CD0E5-2101-D141-96AB-5C2486A26874}"/>
                  </a:ext>
                </a:extLst>
              </p:cNvPr>
              <p:cNvSpPr/>
              <p:nvPr/>
            </p:nvSpPr>
            <p:spPr>
              <a:xfrm>
                <a:off x="3097663" y="3565575"/>
                <a:ext cx="1144525" cy="474450"/>
              </a:xfrm>
              <a:custGeom>
                <a:avLst/>
                <a:gdLst/>
                <a:ahLst/>
                <a:cxnLst/>
                <a:rect l="l" t="t" r="r" b="b"/>
                <a:pathLst>
                  <a:path w="45781" h="18978" extrusionOk="0">
                    <a:moveTo>
                      <a:pt x="45676" y="0"/>
                    </a:moveTo>
                    <a:lnTo>
                      <a:pt x="0" y="18706"/>
                    </a:lnTo>
                    <a:lnTo>
                      <a:pt x="105" y="18978"/>
                    </a:lnTo>
                    <a:lnTo>
                      <a:pt x="45781" y="272"/>
                    </a:lnTo>
                    <a:lnTo>
                      <a:pt x="45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687;p36">
                <a:extLst>
                  <a:ext uri="{FF2B5EF4-FFF2-40B4-BE49-F238E27FC236}">
                    <a16:creationId xmlns:a16="http://schemas.microsoft.com/office/drawing/2014/main" id="{666D4790-76AA-1A60-8548-F71F743312D6}"/>
                  </a:ext>
                </a:extLst>
              </p:cNvPr>
              <p:cNvSpPr/>
              <p:nvPr/>
            </p:nvSpPr>
            <p:spPr>
              <a:xfrm>
                <a:off x="3550113" y="3196275"/>
                <a:ext cx="238575" cy="121305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48522" extrusionOk="0">
                    <a:moveTo>
                      <a:pt x="9249" y="0"/>
                    </a:moveTo>
                    <a:lnTo>
                      <a:pt x="1" y="48480"/>
                    </a:lnTo>
                    <a:lnTo>
                      <a:pt x="294" y="48522"/>
                    </a:lnTo>
                    <a:lnTo>
                      <a:pt x="9542" y="42"/>
                    </a:lnTo>
                    <a:lnTo>
                      <a:pt x="9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688;p36">
                <a:extLst>
                  <a:ext uri="{FF2B5EF4-FFF2-40B4-BE49-F238E27FC236}">
                    <a16:creationId xmlns:a16="http://schemas.microsoft.com/office/drawing/2014/main" id="{B1AAF74D-D722-FFAD-4151-2FA7D8D81172}"/>
                  </a:ext>
                </a:extLst>
              </p:cNvPr>
              <p:cNvSpPr/>
              <p:nvPr/>
            </p:nvSpPr>
            <p:spPr>
              <a:xfrm>
                <a:off x="3319963" y="3290425"/>
                <a:ext cx="698350" cy="1025275"/>
              </a:xfrm>
              <a:custGeom>
                <a:avLst/>
                <a:gdLst/>
                <a:ahLst/>
                <a:cxnLst/>
                <a:rect l="l" t="t" r="r" b="b"/>
                <a:pathLst>
                  <a:path w="27934" h="41011" extrusionOk="0">
                    <a:moveTo>
                      <a:pt x="231" y="0"/>
                    </a:moveTo>
                    <a:lnTo>
                      <a:pt x="1" y="168"/>
                    </a:lnTo>
                    <a:lnTo>
                      <a:pt x="27703" y="41011"/>
                    </a:lnTo>
                    <a:lnTo>
                      <a:pt x="27934" y="4084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689;p36">
                <a:extLst>
                  <a:ext uri="{FF2B5EF4-FFF2-40B4-BE49-F238E27FC236}">
                    <a16:creationId xmlns:a16="http://schemas.microsoft.com/office/drawing/2014/main" id="{94D00ACC-3D31-B0F1-5A31-346A9B65C446}"/>
                  </a:ext>
                </a:extLst>
              </p:cNvPr>
              <p:cNvSpPr/>
              <p:nvPr/>
            </p:nvSpPr>
            <p:spPr>
              <a:xfrm>
                <a:off x="3062613" y="3683250"/>
                <a:ext cx="1213075" cy="239075"/>
              </a:xfrm>
              <a:custGeom>
                <a:avLst/>
                <a:gdLst/>
                <a:ahLst/>
                <a:cxnLst/>
                <a:rect l="l" t="t" r="r" b="b"/>
                <a:pathLst>
                  <a:path w="48523" h="9563" extrusionOk="0">
                    <a:moveTo>
                      <a:pt x="63" y="1"/>
                    </a:moveTo>
                    <a:lnTo>
                      <a:pt x="0" y="273"/>
                    </a:lnTo>
                    <a:lnTo>
                      <a:pt x="48480" y="9563"/>
                    </a:lnTo>
                    <a:lnTo>
                      <a:pt x="48522" y="929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690;p36">
                <a:extLst>
                  <a:ext uri="{FF2B5EF4-FFF2-40B4-BE49-F238E27FC236}">
                    <a16:creationId xmlns:a16="http://schemas.microsoft.com/office/drawing/2014/main" id="{88EE53F0-2E33-BCE2-7AF1-5475F2F37421}"/>
                  </a:ext>
                </a:extLst>
              </p:cNvPr>
              <p:cNvSpPr/>
              <p:nvPr/>
            </p:nvSpPr>
            <p:spPr>
              <a:xfrm>
                <a:off x="3156763" y="3453625"/>
                <a:ext cx="1025800" cy="698350"/>
              </a:xfrm>
              <a:custGeom>
                <a:avLst/>
                <a:gdLst/>
                <a:ahLst/>
                <a:cxnLst/>
                <a:rect l="l" t="t" r="r" b="b"/>
                <a:pathLst>
                  <a:path w="41032" h="27934" extrusionOk="0">
                    <a:moveTo>
                      <a:pt x="40864" y="0"/>
                    </a:moveTo>
                    <a:lnTo>
                      <a:pt x="0" y="27703"/>
                    </a:lnTo>
                    <a:lnTo>
                      <a:pt x="168" y="27933"/>
                    </a:lnTo>
                    <a:lnTo>
                      <a:pt x="41032" y="252"/>
                    </a:lnTo>
                    <a:lnTo>
                      <a:pt x="408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691;p36">
                <a:extLst>
                  <a:ext uri="{FF2B5EF4-FFF2-40B4-BE49-F238E27FC236}">
                    <a16:creationId xmlns:a16="http://schemas.microsoft.com/office/drawing/2014/main" id="{7966503B-E32F-E05A-CBB8-7D40539EB544}"/>
                  </a:ext>
                </a:extLst>
              </p:cNvPr>
              <p:cNvSpPr/>
              <p:nvPr/>
            </p:nvSpPr>
            <p:spPr>
              <a:xfrm>
                <a:off x="3325188" y="3286750"/>
                <a:ext cx="688425" cy="1032100"/>
              </a:xfrm>
              <a:custGeom>
                <a:avLst/>
                <a:gdLst/>
                <a:ahLst/>
                <a:cxnLst/>
                <a:rect l="l" t="t" r="r" b="b"/>
                <a:pathLst>
                  <a:path w="27537" h="41284" extrusionOk="0">
                    <a:moveTo>
                      <a:pt x="27306" y="1"/>
                    </a:moveTo>
                    <a:lnTo>
                      <a:pt x="1" y="41116"/>
                    </a:lnTo>
                    <a:lnTo>
                      <a:pt x="231" y="41283"/>
                    </a:lnTo>
                    <a:lnTo>
                      <a:pt x="27536" y="168"/>
                    </a:lnTo>
                    <a:lnTo>
                      <a:pt x="27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692;p36">
                <a:extLst>
                  <a:ext uri="{FF2B5EF4-FFF2-40B4-BE49-F238E27FC236}">
                    <a16:creationId xmlns:a16="http://schemas.microsoft.com/office/drawing/2014/main" id="{02F87FBC-AB47-48BB-71BA-8A109E637347}"/>
                  </a:ext>
                </a:extLst>
              </p:cNvPr>
              <p:cNvSpPr/>
              <p:nvPr/>
            </p:nvSpPr>
            <p:spPr>
              <a:xfrm>
                <a:off x="3543313" y="3197825"/>
                <a:ext cx="251125" cy="1210975"/>
              </a:xfrm>
              <a:custGeom>
                <a:avLst/>
                <a:gdLst/>
                <a:ahLst/>
                <a:cxnLst/>
                <a:rect l="l" t="t" r="r" b="b"/>
                <a:pathLst>
                  <a:path w="10045" h="48439" extrusionOk="0">
                    <a:moveTo>
                      <a:pt x="294" y="1"/>
                    </a:moveTo>
                    <a:lnTo>
                      <a:pt x="1" y="43"/>
                    </a:lnTo>
                    <a:lnTo>
                      <a:pt x="9772" y="48439"/>
                    </a:lnTo>
                    <a:lnTo>
                      <a:pt x="10044" y="48376"/>
                    </a:lnTo>
                    <a:lnTo>
                      <a:pt x="2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693;p36">
                <a:extLst>
                  <a:ext uri="{FF2B5EF4-FFF2-40B4-BE49-F238E27FC236}">
                    <a16:creationId xmlns:a16="http://schemas.microsoft.com/office/drawing/2014/main" id="{0E5E9D40-D871-E676-593F-2DFCE473951D}"/>
                  </a:ext>
                </a:extLst>
              </p:cNvPr>
              <p:cNvSpPr/>
              <p:nvPr/>
            </p:nvSpPr>
            <p:spPr>
              <a:xfrm>
                <a:off x="3153088" y="3458850"/>
                <a:ext cx="1031575" cy="688950"/>
              </a:xfrm>
              <a:custGeom>
                <a:avLst/>
                <a:gdLst/>
                <a:ahLst/>
                <a:cxnLst/>
                <a:rect l="l" t="t" r="r" b="b"/>
                <a:pathLst>
                  <a:path w="41263" h="27558" extrusionOk="0">
                    <a:moveTo>
                      <a:pt x="168" y="1"/>
                    </a:moveTo>
                    <a:lnTo>
                      <a:pt x="1" y="252"/>
                    </a:lnTo>
                    <a:lnTo>
                      <a:pt x="41116" y="27557"/>
                    </a:lnTo>
                    <a:lnTo>
                      <a:pt x="41262" y="27306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694;p36">
                <a:extLst>
                  <a:ext uri="{FF2B5EF4-FFF2-40B4-BE49-F238E27FC236}">
                    <a16:creationId xmlns:a16="http://schemas.microsoft.com/office/drawing/2014/main" id="{56255D5C-4FD0-B320-2937-0B65628429A6}"/>
                  </a:ext>
                </a:extLst>
              </p:cNvPr>
              <p:cNvSpPr/>
              <p:nvPr/>
            </p:nvSpPr>
            <p:spPr>
              <a:xfrm>
                <a:off x="3064163" y="3676975"/>
                <a:ext cx="1211000" cy="251650"/>
              </a:xfrm>
              <a:custGeom>
                <a:avLst/>
                <a:gdLst/>
                <a:ahLst/>
                <a:cxnLst/>
                <a:rect l="l" t="t" r="r" b="b"/>
                <a:pathLst>
                  <a:path w="48440" h="10066" extrusionOk="0">
                    <a:moveTo>
                      <a:pt x="48376" y="1"/>
                    </a:moveTo>
                    <a:lnTo>
                      <a:pt x="1" y="9772"/>
                    </a:lnTo>
                    <a:lnTo>
                      <a:pt x="64" y="10065"/>
                    </a:lnTo>
                    <a:lnTo>
                      <a:pt x="48439" y="294"/>
                    </a:lnTo>
                    <a:lnTo>
                      <a:pt x="48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2" name="Google Shape;695;p36">
              <a:extLst>
                <a:ext uri="{FF2B5EF4-FFF2-40B4-BE49-F238E27FC236}">
                  <a16:creationId xmlns:a16="http://schemas.microsoft.com/office/drawing/2014/main" id="{062ABED6-44F5-5DBC-3F5F-4D20A1997D5C}"/>
                </a:ext>
              </a:extLst>
            </p:cNvPr>
            <p:cNvSpPr/>
            <p:nvPr/>
          </p:nvSpPr>
          <p:spPr>
            <a:xfrm>
              <a:off x="3047963" y="3181100"/>
              <a:ext cx="1243400" cy="1243925"/>
            </a:xfrm>
            <a:custGeom>
              <a:avLst/>
              <a:gdLst/>
              <a:ahLst/>
              <a:cxnLst/>
              <a:rect l="l" t="t" r="r" b="b"/>
              <a:pathLst>
                <a:path w="49736" h="49757" extrusionOk="0">
                  <a:moveTo>
                    <a:pt x="24878" y="3264"/>
                  </a:moveTo>
                  <a:cubicBezTo>
                    <a:pt x="36805" y="3264"/>
                    <a:pt x="46493" y="12952"/>
                    <a:pt x="46493" y="24878"/>
                  </a:cubicBezTo>
                  <a:cubicBezTo>
                    <a:pt x="46493" y="36805"/>
                    <a:pt x="36805" y="46513"/>
                    <a:pt x="24858" y="46513"/>
                  </a:cubicBezTo>
                  <a:cubicBezTo>
                    <a:pt x="12952" y="46513"/>
                    <a:pt x="3243" y="36805"/>
                    <a:pt x="3243" y="24878"/>
                  </a:cubicBezTo>
                  <a:cubicBezTo>
                    <a:pt x="3243" y="12952"/>
                    <a:pt x="12952" y="3264"/>
                    <a:pt x="24878" y="3264"/>
                  </a:cubicBezTo>
                  <a:close/>
                  <a:moveTo>
                    <a:pt x="24878" y="0"/>
                  </a:moveTo>
                  <a:cubicBezTo>
                    <a:pt x="11174" y="0"/>
                    <a:pt x="0" y="11173"/>
                    <a:pt x="0" y="24878"/>
                  </a:cubicBezTo>
                  <a:cubicBezTo>
                    <a:pt x="0" y="38583"/>
                    <a:pt x="11174" y="49757"/>
                    <a:pt x="24878" y="49757"/>
                  </a:cubicBezTo>
                  <a:cubicBezTo>
                    <a:pt x="38583" y="49757"/>
                    <a:pt x="49736" y="38583"/>
                    <a:pt x="49736" y="24878"/>
                  </a:cubicBezTo>
                  <a:cubicBezTo>
                    <a:pt x="49736" y="11173"/>
                    <a:pt x="38583" y="0"/>
                    <a:pt x="24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96;p36">
              <a:extLst>
                <a:ext uri="{FF2B5EF4-FFF2-40B4-BE49-F238E27FC236}">
                  <a16:creationId xmlns:a16="http://schemas.microsoft.com/office/drawing/2014/main" id="{3E3F25D7-FEA7-32E7-F7E1-0EC373DD7F33}"/>
                </a:ext>
              </a:extLst>
            </p:cNvPr>
            <p:cNvSpPr/>
            <p:nvPr/>
          </p:nvSpPr>
          <p:spPr>
            <a:xfrm>
              <a:off x="3602963" y="3736625"/>
              <a:ext cx="133400" cy="133400"/>
            </a:xfrm>
            <a:custGeom>
              <a:avLst/>
              <a:gdLst/>
              <a:ahLst/>
              <a:cxnLst/>
              <a:rect l="l" t="t" r="r" b="b"/>
              <a:pathLst>
                <a:path w="5336" h="5336" extrusionOk="0">
                  <a:moveTo>
                    <a:pt x="2658" y="0"/>
                  </a:moveTo>
                  <a:cubicBezTo>
                    <a:pt x="1193" y="0"/>
                    <a:pt x="0" y="1193"/>
                    <a:pt x="0" y="2657"/>
                  </a:cubicBezTo>
                  <a:cubicBezTo>
                    <a:pt x="0" y="4143"/>
                    <a:pt x="1193" y="5336"/>
                    <a:pt x="2658" y="5336"/>
                  </a:cubicBezTo>
                  <a:cubicBezTo>
                    <a:pt x="4143" y="5336"/>
                    <a:pt x="5336" y="4143"/>
                    <a:pt x="5336" y="2657"/>
                  </a:cubicBezTo>
                  <a:cubicBezTo>
                    <a:pt x="5336" y="1193"/>
                    <a:pt x="4143" y="0"/>
                    <a:pt x="2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97;p36">
              <a:extLst>
                <a:ext uri="{FF2B5EF4-FFF2-40B4-BE49-F238E27FC236}">
                  <a16:creationId xmlns:a16="http://schemas.microsoft.com/office/drawing/2014/main" id="{D89594F4-29A5-5E80-32DC-4DCF3566C6F7}"/>
                </a:ext>
              </a:extLst>
            </p:cNvPr>
            <p:cNvSpPr/>
            <p:nvPr/>
          </p:nvSpPr>
          <p:spPr>
            <a:xfrm>
              <a:off x="3009763" y="3143425"/>
              <a:ext cx="1319800" cy="1319275"/>
            </a:xfrm>
            <a:custGeom>
              <a:avLst/>
              <a:gdLst/>
              <a:ahLst/>
              <a:cxnLst/>
              <a:rect l="l" t="t" r="r" b="b"/>
              <a:pathLst>
                <a:path w="52792" h="52771" extrusionOk="0">
                  <a:moveTo>
                    <a:pt x="26406" y="3432"/>
                  </a:moveTo>
                  <a:cubicBezTo>
                    <a:pt x="39065" y="3432"/>
                    <a:pt x="49360" y="13727"/>
                    <a:pt x="49360" y="26385"/>
                  </a:cubicBezTo>
                  <a:cubicBezTo>
                    <a:pt x="49360" y="39044"/>
                    <a:pt x="39065" y="49360"/>
                    <a:pt x="26406" y="49360"/>
                  </a:cubicBezTo>
                  <a:cubicBezTo>
                    <a:pt x="13748" y="49360"/>
                    <a:pt x="3432" y="39044"/>
                    <a:pt x="3432" y="26385"/>
                  </a:cubicBezTo>
                  <a:cubicBezTo>
                    <a:pt x="3432" y="13727"/>
                    <a:pt x="13748" y="3432"/>
                    <a:pt x="26406" y="3432"/>
                  </a:cubicBezTo>
                  <a:close/>
                  <a:moveTo>
                    <a:pt x="26406" y="1"/>
                  </a:moveTo>
                  <a:cubicBezTo>
                    <a:pt x="11865" y="1"/>
                    <a:pt x="1" y="11823"/>
                    <a:pt x="1" y="26385"/>
                  </a:cubicBezTo>
                  <a:cubicBezTo>
                    <a:pt x="1" y="40927"/>
                    <a:pt x="11823" y="52770"/>
                    <a:pt x="26406" y="52770"/>
                  </a:cubicBezTo>
                  <a:cubicBezTo>
                    <a:pt x="40948" y="52770"/>
                    <a:pt x="52791" y="40969"/>
                    <a:pt x="52791" y="26385"/>
                  </a:cubicBezTo>
                  <a:cubicBezTo>
                    <a:pt x="52791" y="11843"/>
                    <a:pt x="40948" y="1"/>
                    <a:pt x="26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98;p36">
              <a:extLst>
                <a:ext uri="{FF2B5EF4-FFF2-40B4-BE49-F238E27FC236}">
                  <a16:creationId xmlns:a16="http://schemas.microsoft.com/office/drawing/2014/main" id="{7E79EAE8-9109-5D72-6400-2BFC7AADC3F8}"/>
                </a:ext>
              </a:extLst>
            </p:cNvPr>
            <p:cNvSpPr/>
            <p:nvPr/>
          </p:nvSpPr>
          <p:spPr>
            <a:xfrm>
              <a:off x="3963363" y="2969250"/>
              <a:ext cx="1187975" cy="63825"/>
            </a:xfrm>
            <a:custGeom>
              <a:avLst/>
              <a:gdLst/>
              <a:ahLst/>
              <a:cxnLst/>
              <a:rect l="l" t="t" r="r" b="b"/>
              <a:pathLst>
                <a:path w="47519" h="2553" extrusionOk="0">
                  <a:moveTo>
                    <a:pt x="1" y="0"/>
                  </a:moveTo>
                  <a:lnTo>
                    <a:pt x="1" y="2553"/>
                  </a:lnTo>
                  <a:lnTo>
                    <a:pt x="47518" y="2553"/>
                  </a:lnTo>
                  <a:lnTo>
                    <a:pt x="47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99;p36">
              <a:extLst>
                <a:ext uri="{FF2B5EF4-FFF2-40B4-BE49-F238E27FC236}">
                  <a16:creationId xmlns:a16="http://schemas.microsoft.com/office/drawing/2014/main" id="{82FFB396-D0FF-4968-F298-1D88D8DD06EC}"/>
                </a:ext>
              </a:extLst>
            </p:cNvPr>
            <p:cNvSpPr/>
            <p:nvPr/>
          </p:nvSpPr>
          <p:spPr>
            <a:xfrm>
              <a:off x="3914188" y="3062875"/>
              <a:ext cx="994425" cy="754325"/>
            </a:xfrm>
            <a:custGeom>
              <a:avLst/>
              <a:gdLst/>
              <a:ahLst/>
              <a:cxnLst/>
              <a:rect l="l" t="t" r="r" b="b"/>
              <a:pathLst>
                <a:path w="39777" h="30173" extrusionOk="0">
                  <a:moveTo>
                    <a:pt x="1235" y="0"/>
                  </a:moveTo>
                  <a:lnTo>
                    <a:pt x="1" y="2239"/>
                  </a:lnTo>
                  <a:lnTo>
                    <a:pt x="38563" y="30172"/>
                  </a:lnTo>
                  <a:lnTo>
                    <a:pt x="39777" y="27975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700;p36">
              <a:extLst>
                <a:ext uri="{FF2B5EF4-FFF2-40B4-BE49-F238E27FC236}">
                  <a16:creationId xmlns:a16="http://schemas.microsoft.com/office/drawing/2014/main" id="{3CBB269B-E151-A048-86AB-A483B50DF57C}"/>
                </a:ext>
              </a:extLst>
            </p:cNvPr>
            <p:cNvSpPr/>
            <p:nvPr/>
          </p:nvSpPr>
          <p:spPr>
            <a:xfrm>
              <a:off x="3629113" y="2652250"/>
              <a:ext cx="467150" cy="1173325"/>
            </a:xfrm>
            <a:custGeom>
              <a:avLst/>
              <a:gdLst/>
              <a:ahLst/>
              <a:cxnLst/>
              <a:rect l="l" t="t" r="r" b="b"/>
              <a:pathLst>
                <a:path w="18686" h="46933" extrusionOk="0">
                  <a:moveTo>
                    <a:pt x="5252" y="0"/>
                  </a:moveTo>
                  <a:cubicBezTo>
                    <a:pt x="2365" y="0"/>
                    <a:pt x="0" y="2365"/>
                    <a:pt x="0" y="5273"/>
                  </a:cubicBezTo>
                  <a:cubicBezTo>
                    <a:pt x="0" y="8161"/>
                    <a:pt x="2365" y="10525"/>
                    <a:pt x="5252" y="10525"/>
                  </a:cubicBezTo>
                  <a:cubicBezTo>
                    <a:pt x="6047" y="10525"/>
                    <a:pt x="6675" y="9897"/>
                    <a:pt x="6675" y="9102"/>
                  </a:cubicBezTo>
                  <a:cubicBezTo>
                    <a:pt x="6675" y="8328"/>
                    <a:pt x="6047" y="7700"/>
                    <a:pt x="5252" y="7700"/>
                  </a:cubicBezTo>
                  <a:cubicBezTo>
                    <a:pt x="3934" y="7700"/>
                    <a:pt x="2825" y="6591"/>
                    <a:pt x="2825" y="5273"/>
                  </a:cubicBezTo>
                  <a:cubicBezTo>
                    <a:pt x="2825" y="3934"/>
                    <a:pt x="3913" y="2825"/>
                    <a:pt x="5252" y="2825"/>
                  </a:cubicBezTo>
                  <a:lnTo>
                    <a:pt x="15442" y="2825"/>
                  </a:lnTo>
                  <a:lnTo>
                    <a:pt x="649" y="46137"/>
                  </a:lnTo>
                  <a:lnTo>
                    <a:pt x="2951" y="46932"/>
                  </a:lnTo>
                  <a:lnTo>
                    <a:pt x="18267" y="2825"/>
                  </a:lnTo>
                  <a:cubicBezTo>
                    <a:pt x="18267" y="2825"/>
                    <a:pt x="18685" y="1758"/>
                    <a:pt x="17681" y="733"/>
                  </a:cubicBezTo>
                  <a:cubicBezTo>
                    <a:pt x="16969" y="0"/>
                    <a:pt x="15777" y="0"/>
                    <a:pt x="15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701;p36">
              <a:extLst>
                <a:ext uri="{FF2B5EF4-FFF2-40B4-BE49-F238E27FC236}">
                  <a16:creationId xmlns:a16="http://schemas.microsoft.com/office/drawing/2014/main" id="{BDF8D82A-0AC2-7AF9-ACB7-CAC87D29FD72}"/>
                </a:ext>
              </a:extLst>
            </p:cNvPr>
            <p:cNvSpPr/>
            <p:nvPr/>
          </p:nvSpPr>
          <p:spPr>
            <a:xfrm>
              <a:off x="3629638" y="2652250"/>
              <a:ext cx="465575" cy="290350"/>
            </a:xfrm>
            <a:custGeom>
              <a:avLst/>
              <a:gdLst/>
              <a:ahLst/>
              <a:cxnLst/>
              <a:rect l="l" t="t" r="r" b="b"/>
              <a:pathLst>
                <a:path w="18623" h="11614" extrusionOk="0">
                  <a:moveTo>
                    <a:pt x="5273" y="0"/>
                  </a:moveTo>
                  <a:cubicBezTo>
                    <a:pt x="2365" y="0"/>
                    <a:pt x="0" y="2365"/>
                    <a:pt x="0" y="5273"/>
                  </a:cubicBezTo>
                  <a:cubicBezTo>
                    <a:pt x="0" y="8161"/>
                    <a:pt x="2365" y="10525"/>
                    <a:pt x="5273" y="10525"/>
                  </a:cubicBezTo>
                  <a:cubicBezTo>
                    <a:pt x="6047" y="10525"/>
                    <a:pt x="6675" y="9897"/>
                    <a:pt x="6675" y="9102"/>
                  </a:cubicBezTo>
                  <a:cubicBezTo>
                    <a:pt x="6675" y="8328"/>
                    <a:pt x="6047" y="7700"/>
                    <a:pt x="5273" y="7700"/>
                  </a:cubicBezTo>
                  <a:cubicBezTo>
                    <a:pt x="3934" y="7700"/>
                    <a:pt x="2825" y="6591"/>
                    <a:pt x="2825" y="5273"/>
                  </a:cubicBezTo>
                  <a:cubicBezTo>
                    <a:pt x="2825" y="3934"/>
                    <a:pt x="3934" y="2825"/>
                    <a:pt x="5273" y="2825"/>
                  </a:cubicBezTo>
                  <a:lnTo>
                    <a:pt x="15442" y="2825"/>
                  </a:lnTo>
                  <a:lnTo>
                    <a:pt x="12429" y="11613"/>
                  </a:lnTo>
                  <a:lnTo>
                    <a:pt x="15170" y="11613"/>
                  </a:lnTo>
                  <a:lnTo>
                    <a:pt x="18204" y="2825"/>
                  </a:lnTo>
                  <a:cubicBezTo>
                    <a:pt x="18204" y="2825"/>
                    <a:pt x="18622" y="1758"/>
                    <a:pt x="17639" y="733"/>
                  </a:cubicBezTo>
                  <a:cubicBezTo>
                    <a:pt x="16948" y="0"/>
                    <a:pt x="15756" y="0"/>
                    <a:pt x="15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702;p36">
              <a:extLst>
                <a:ext uri="{FF2B5EF4-FFF2-40B4-BE49-F238E27FC236}">
                  <a16:creationId xmlns:a16="http://schemas.microsoft.com/office/drawing/2014/main" id="{75DA6D14-0003-E89D-0299-144C7AF50654}"/>
                </a:ext>
              </a:extLst>
            </p:cNvPr>
            <p:cNvSpPr/>
            <p:nvPr/>
          </p:nvSpPr>
          <p:spPr>
            <a:xfrm>
              <a:off x="3629113" y="2653300"/>
              <a:ext cx="229125" cy="262600"/>
            </a:xfrm>
            <a:custGeom>
              <a:avLst/>
              <a:gdLst/>
              <a:ahLst/>
              <a:cxnLst/>
              <a:rect l="l" t="t" r="r" b="b"/>
              <a:pathLst>
                <a:path w="9165" h="10504" extrusionOk="0">
                  <a:moveTo>
                    <a:pt x="5252" y="0"/>
                  </a:moveTo>
                  <a:cubicBezTo>
                    <a:pt x="2365" y="0"/>
                    <a:pt x="0" y="2344"/>
                    <a:pt x="0" y="5252"/>
                  </a:cubicBezTo>
                  <a:cubicBezTo>
                    <a:pt x="0" y="8161"/>
                    <a:pt x="2365" y="10504"/>
                    <a:pt x="5252" y="10504"/>
                  </a:cubicBezTo>
                  <a:cubicBezTo>
                    <a:pt x="6047" y="10504"/>
                    <a:pt x="6675" y="9876"/>
                    <a:pt x="6675" y="9102"/>
                  </a:cubicBezTo>
                  <a:cubicBezTo>
                    <a:pt x="6675" y="8307"/>
                    <a:pt x="6047" y="7679"/>
                    <a:pt x="5252" y="7679"/>
                  </a:cubicBezTo>
                  <a:cubicBezTo>
                    <a:pt x="3934" y="7679"/>
                    <a:pt x="2825" y="6591"/>
                    <a:pt x="2825" y="5252"/>
                  </a:cubicBezTo>
                  <a:cubicBezTo>
                    <a:pt x="2825" y="3913"/>
                    <a:pt x="3913" y="2825"/>
                    <a:pt x="5252" y="2825"/>
                  </a:cubicBezTo>
                  <a:lnTo>
                    <a:pt x="9165" y="2825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703;p36">
              <a:extLst>
                <a:ext uri="{FF2B5EF4-FFF2-40B4-BE49-F238E27FC236}">
                  <a16:creationId xmlns:a16="http://schemas.microsoft.com/office/drawing/2014/main" id="{10A6147B-0ADE-79FC-1BB7-B5FE22842351}"/>
                </a:ext>
              </a:extLst>
            </p:cNvPr>
            <p:cNvSpPr/>
            <p:nvPr/>
          </p:nvSpPr>
          <p:spPr>
            <a:xfrm>
              <a:off x="4849488" y="2520425"/>
              <a:ext cx="468175" cy="1315075"/>
            </a:xfrm>
            <a:custGeom>
              <a:avLst/>
              <a:gdLst/>
              <a:ahLst/>
              <a:cxnLst/>
              <a:rect l="l" t="t" r="r" b="b"/>
              <a:pathLst>
                <a:path w="18727" h="52603" extrusionOk="0">
                  <a:moveTo>
                    <a:pt x="15944" y="1"/>
                  </a:moveTo>
                  <a:lnTo>
                    <a:pt x="0" y="51808"/>
                  </a:lnTo>
                  <a:lnTo>
                    <a:pt x="2302" y="52603"/>
                  </a:lnTo>
                  <a:lnTo>
                    <a:pt x="1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704;p36">
              <a:extLst>
                <a:ext uri="{FF2B5EF4-FFF2-40B4-BE49-F238E27FC236}">
                  <a16:creationId xmlns:a16="http://schemas.microsoft.com/office/drawing/2014/main" id="{9425A3E2-630D-9FD7-F820-037ED9E2F2ED}"/>
                </a:ext>
              </a:extLst>
            </p:cNvPr>
            <p:cNvSpPr/>
            <p:nvPr/>
          </p:nvSpPr>
          <p:spPr>
            <a:xfrm>
              <a:off x="4947288" y="2483650"/>
              <a:ext cx="507425" cy="108150"/>
            </a:xfrm>
            <a:custGeom>
              <a:avLst/>
              <a:gdLst/>
              <a:ahLst/>
              <a:cxnLst/>
              <a:rect l="l" t="t" r="r" b="b"/>
              <a:pathLst>
                <a:path w="20297" h="4326" extrusionOk="0">
                  <a:moveTo>
                    <a:pt x="4197" y="1"/>
                  </a:moveTo>
                  <a:cubicBezTo>
                    <a:pt x="3376" y="1"/>
                    <a:pt x="2646" y="47"/>
                    <a:pt x="2114" y="154"/>
                  </a:cubicBezTo>
                  <a:cubicBezTo>
                    <a:pt x="524" y="467"/>
                    <a:pt x="1" y="1283"/>
                    <a:pt x="712" y="1597"/>
                  </a:cubicBezTo>
                  <a:cubicBezTo>
                    <a:pt x="1424" y="1932"/>
                    <a:pt x="3432" y="2141"/>
                    <a:pt x="5755" y="2350"/>
                  </a:cubicBezTo>
                  <a:cubicBezTo>
                    <a:pt x="8077" y="2560"/>
                    <a:pt x="9437" y="3146"/>
                    <a:pt x="10588" y="3606"/>
                  </a:cubicBezTo>
                  <a:cubicBezTo>
                    <a:pt x="11635" y="4044"/>
                    <a:pt x="11886" y="4326"/>
                    <a:pt x="12694" y="4326"/>
                  </a:cubicBezTo>
                  <a:cubicBezTo>
                    <a:pt x="12775" y="4326"/>
                    <a:pt x="12860" y="4323"/>
                    <a:pt x="12953" y="4317"/>
                  </a:cubicBezTo>
                  <a:cubicBezTo>
                    <a:pt x="13978" y="4275"/>
                    <a:pt x="15547" y="3397"/>
                    <a:pt x="16907" y="3250"/>
                  </a:cubicBezTo>
                  <a:cubicBezTo>
                    <a:pt x="17204" y="3223"/>
                    <a:pt x="17509" y="3213"/>
                    <a:pt x="17806" y="3213"/>
                  </a:cubicBezTo>
                  <a:cubicBezTo>
                    <a:pt x="18467" y="3213"/>
                    <a:pt x="19088" y="3260"/>
                    <a:pt x="19490" y="3260"/>
                  </a:cubicBezTo>
                  <a:cubicBezTo>
                    <a:pt x="19734" y="3260"/>
                    <a:pt x="19898" y="3243"/>
                    <a:pt x="19941" y="3187"/>
                  </a:cubicBezTo>
                  <a:cubicBezTo>
                    <a:pt x="19941" y="3187"/>
                    <a:pt x="20297" y="2936"/>
                    <a:pt x="20067" y="2350"/>
                  </a:cubicBezTo>
                  <a:cubicBezTo>
                    <a:pt x="19837" y="1765"/>
                    <a:pt x="19230" y="551"/>
                    <a:pt x="17012" y="509"/>
                  </a:cubicBezTo>
                  <a:cubicBezTo>
                    <a:pt x="16747" y="499"/>
                    <a:pt x="16469" y="495"/>
                    <a:pt x="16181" y="495"/>
                  </a:cubicBezTo>
                  <a:cubicBezTo>
                    <a:pt x="14881" y="495"/>
                    <a:pt x="13369" y="578"/>
                    <a:pt x="11929" y="578"/>
                  </a:cubicBezTo>
                  <a:cubicBezTo>
                    <a:pt x="10986" y="578"/>
                    <a:pt x="10073" y="542"/>
                    <a:pt x="9270" y="426"/>
                  </a:cubicBezTo>
                  <a:cubicBezTo>
                    <a:pt x="7749" y="177"/>
                    <a:pt x="5798" y="1"/>
                    <a:pt x="4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705;p36">
              <a:extLst>
                <a:ext uri="{FF2B5EF4-FFF2-40B4-BE49-F238E27FC236}">
                  <a16:creationId xmlns:a16="http://schemas.microsoft.com/office/drawing/2014/main" id="{BBBA4D88-3A2C-4C8D-3A47-066DAA8BE212}"/>
                </a:ext>
              </a:extLst>
            </p:cNvPr>
            <p:cNvSpPr/>
            <p:nvPr/>
          </p:nvSpPr>
          <p:spPr>
            <a:xfrm>
              <a:off x="4927938" y="3855350"/>
              <a:ext cx="813425" cy="122950"/>
            </a:xfrm>
            <a:custGeom>
              <a:avLst/>
              <a:gdLst/>
              <a:ahLst/>
              <a:cxnLst/>
              <a:rect l="l" t="t" r="r" b="b"/>
              <a:pathLst>
                <a:path w="32537" h="4918" extrusionOk="0">
                  <a:moveTo>
                    <a:pt x="32453" y="1"/>
                  </a:moveTo>
                  <a:lnTo>
                    <a:pt x="1" y="4353"/>
                  </a:lnTo>
                  <a:lnTo>
                    <a:pt x="43" y="4918"/>
                  </a:lnTo>
                  <a:lnTo>
                    <a:pt x="32537" y="587"/>
                  </a:lnTo>
                  <a:lnTo>
                    <a:pt x="32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3" name="Google Shape;706;p36">
              <a:extLst>
                <a:ext uri="{FF2B5EF4-FFF2-40B4-BE49-F238E27FC236}">
                  <a16:creationId xmlns:a16="http://schemas.microsoft.com/office/drawing/2014/main" id="{7D06DEA3-9BA9-421B-47B6-C7A6A79CD604}"/>
                </a:ext>
              </a:extLst>
            </p:cNvPr>
            <p:cNvSpPr/>
            <p:nvPr/>
          </p:nvSpPr>
          <p:spPr>
            <a:xfrm>
              <a:off x="4915913" y="3601650"/>
              <a:ext cx="818650" cy="167950"/>
            </a:xfrm>
            <a:custGeom>
              <a:avLst/>
              <a:gdLst/>
              <a:ahLst/>
              <a:cxnLst/>
              <a:rect l="l" t="t" r="r" b="b"/>
              <a:pathLst>
                <a:path w="32746" h="6718" extrusionOk="0">
                  <a:moveTo>
                    <a:pt x="147" y="1"/>
                  </a:moveTo>
                  <a:lnTo>
                    <a:pt x="1" y="859"/>
                  </a:lnTo>
                  <a:lnTo>
                    <a:pt x="32600" y="6717"/>
                  </a:lnTo>
                  <a:lnTo>
                    <a:pt x="32746" y="5859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4" name="Google Shape;707;p36">
              <a:extLst>
                <a:ext uri="{FF2B5EF4-FFF2-40B4-BE49-F238E27FC236}">
                  <a16:creationId xmlns:a16="http://schemas.microsoft.com/office/drawing/2014/main" id="{DF9F2279-0E7A-C807-EBE5-61DFC885B435}"/>
                </a:ext>
              </a:extLst>
            </p:cNvPr>
            <p:cNvSpPr/>
            <p:nvPr/>
          </p:nvSpPr>
          <p:spPr>
            <a:xfrm>
              <a:off x="4700388" y="3609500"/>
              <a:ext cx="356775" cy="358350"/>
            </a:xfrm>
            <a:custGeom>
              <a:avLst/>
              <a:gdLst/>
              <a:ahLst/>
              <a:cxnLst/>
              <a:rect l="l" t="t" r="r" b="b"/>
              <a:pathLst>
                <a:path w="14271" h="14334" extrusionOk="0">
                  <a:moveTo>
                    <a:pt x="7136" y="1"/>
                  </a:moveTo>
                  <a:lnTo>
                    <a:pt x="5169" y="524"/>
                  </a:lnTo>
                  <a:cubicBezTo>
                    <a:pt x="5169" y="524"/>
                    <a:pt x="6592" y="2993"/>
                    <a:pt x="5985" y="4792"/>
                  </a:cubicBezTo>
                  <a:cubicBezTo>
                    <a:pt x="5441" y="5064"/>
                    <a:pt x="5023" y="5483"/>
                    <a:pt x="4751" y="6027"/>
                  </a:cubicBezTo>
                  <a:cubicBezTo>
                    <a:pt x="4445" y="6123"/>
                    <a:pt x="4121" y="6162"/>
                    <a:pt x="3795" y="6162"/>
                  </a:cubicBezTo>
                  <a:cubicBezTo>
                    <a:pt x="2197" y="6162"/>
                    <a:pt x="524" y="5211"/>
                    <a:pt x="524" y="5211"/>
                  </a:cubicBezTo>
                  <a:lnTo>
                    <a:pt x="1" y="7177"/>
                  </a:lnTo>
                  <a:lnTo>
                    <a:pt x="524" y="9144"/>
                  </a:lnTo>
                  <a:cubicBezTo>
                    <a:pt x="524" y="9144"/>
                    <a:pt x="2170" y="8185"/>
                    <a:pt x="3758" y="8185"/>
                  </a:cubicBezTo>
                  <a:cubicBezTo>
                    <a:pt x="4090" y="8185"/>
                    <a:pt x="4419" y="8227"/>
                    <a:pt x="4730" y="8328"/>
                  </a:cubicBezTo>
                  <a:cubicBezTo>
                    <a:pt x="4981" y="8893"/>
                    <a:pt x="5462" y="9374"/>
                    <a:pt x="6006" y="9626"/>
                  </a:cubicBezTo>
                  <a:cubicBezTo>
                    <a:pt x="6550" y="11425"/>
                    <a:pt x="5169" y="13810"/>
                    <a:pt x="5169" y="13810"/>
                  </a:cubicBezTo>
                  <a:lnTo>
                    <a:pt x="7136" y="14333"/>
                  </a:lnTo>
                  <a:lnTo>
                    <a:pt x="9103" y="13810"/>
                  </a:lnTo>
                  <a:cubicBezTo>
                    <a:pt x="9103" y="13810"/>
                    <a:pt x="7743" y="11404"/>
                    <a:pt x="8266" y="9626"/>
                  </a:cubicBezTo>
                  <a:cubicBezTo>
                    <a:pt x="8831" y="9374"/>
                    <a:pt x="9270" y="8893"/>
                    <a:pt x="9542" y="8328"/>
                  </a:cubicBezTo>
                  <a:cubicBezTo>
                    <a:pt x="9848" y="8232"/>
                    <a:pt x="10171" y="8193"/>
                    <a:pt x="10497" y="8193"/>
                  </a:cubicBezTo>
                  <a:cubicBezTo>
                    <a:pt x="12089" y="8193"/>
                    <a:pt x="13748" y="9144"/>
                    <a:pt x="13748" y="9144"/>
                  </a:cubicBezTo>
                  <a:lnTo>
                    <a:pt x="14271" y="7177"/>
                  </a:lnTo>
                  <a:lnTo>
                    <a:pt x="13748" y="5211"/>
                  </a:lnTo>
                  <a:cubicBezTo>
                    <a:pt x="13748" y="5211"/>
                    <a:pt x="12061" y="6162"/>
                    <a:pt x="10470" y="6162"/>
                  </a:cubicBezTo>
                  <a:cubicBezTo>
                    <a:pt x="10145" y="6162"/>
                    <a:pt x="9823" y="6123"/>
                    <a:pt x="9521" y="6027"/>
                  </a:cubicBezTo>
                  <a:cubicBezTo>
                    <a:pt x="9249" y="5504"/>
                    <a:pt x="8810" y="5064"/>
                    <a:pt x="8287" y="4792"/>
                  </a:cubicBezTo>
                  <a:cubicBezTo>
                    <a:pt x="7680" y="2993"/>
                    <a:pt x="9103" y="524"/>
                    <a:pt x="9103" y="524"/>
                  </a:cubicBez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708;p36">
              <a:extLst>
                <a:ext uri="{FF2B5EF4-FFF2-40B4-BE49-F238E27FC236}">
                  <a16:creationId xmlns:a16="http://schemas.microsoft.com/office/drawing/2014/main" id="{E1558A50-EBFF-8B32-AFB4-98321B47734E}"/>
                </a:ext>
              </a:extLst>
            </p:cNvPr>
            <p:cNvSpPr/>
            <p:nvPr/>
          </p:nvSpPr>
          <p:spPr>
            <a:xfrm>
              <a:off x="4682613" y="3593800"/>
              <a:ext cx="391825" cy="391300"/>
            </a:xfrm>
            <a:custGeom>
              <a:avLst/>
              <a:gdLst/>
              <a:ahLst/>
              <a:cxnLst/>
              <a:rect l="l" t="t" r="r" b="b"/>
              <a:pathLst>
                <a:path w="15673" h="15652" extrusionOk="0">
                  <a:moveTo>
                    <a:pt x="7826" y="1131"/>
                  </a:moveTo>
                  <a:cubicBezTo>
                    <a:pt x="11509" y="1131"/>
                    <a:pt x="14522" y="4144"/>
                    <a:pt x="14480" y="7805"/>
                  </a:cubicBezTo>
                  <a:cubicBezTo>
                    <a:pt x="14480" y="11467"/>
                    <a:pt x="11509" y="14480"/>
                    <a:pt x="7826" y="14480"/>
                  </a:cubicBezTo>
                  <a:cubicBezTo>
                    <a:pt x="4164" y="14480"/>
                    <a:pt x="1151" y="11488"/>
                    <a:pt x="1151" y="7805"/>
                  </a:cubicBezTo>
                  <a:cubicBezTo>
                    <a:pt x="1151" y="4144"/>
                    <a:pt x="4123" y="1131"/>
                    <a:pt x="7826" y="1131"/>
                  </a:cubicBezTo>
                  <a:close/>
                  <a:moveTo>
                    <a:pt x="7826" y="1"/>
                  </a:moveTo>
                  <a:cubicBezTo>
                    <a:pt x="3495" y="1"/>
                    <a:pt x="1" y="3516"/>
                    <a:pt x="1" y="7826"/>
                  </a:cubicBezTo>
                  <a:cubicBezTo>
                    <a:pt x="1" y="12137"/>
                    <a:pt x="3495" y="15652"/>
                    <a:pt x="7826" y="15652"/>
                  </a:cubicBezTo>
                  <a:cubicBezTo>
                    <a:pt x="12136" y="15652"/>
                    <a:pt x="15672" y="12137"/>
                    <a:pt x="15631" y="7826"/>
                  </a:cubicBezTo>
                  <a:cubicBezTo>
                    <a:pt x="15631" y="3516"/>
                    <a:pt x="12136" y="1"/>
                    <a:pt x="7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709;p36">
              <a:extLst>
                <a:ext uri="{FF2B5EF4-FFF2-40B4-BE49-F238E27FC236}">
                  <a16:creationId xmlns:a16="http://schemas.microsoft.com/office/drawing/2014/main" id="{6CB7D6B8-165C-57D1-5E3E-A50F0F5C7B29}"/>
                </a:ext>
              </a:extLst>
            </p:cNvPr>
            <p:cNvSpPr/>
            <p:nvPr/>
          </p:nvSpPr>
          <p:spPr>
            <a:xfrm>
              <a:off x="4853663" y="3767475"/>
              <a:ext cx="218675" cy="249025"/>
            </a:xfrm>
            <a:custGeom>
              <a:avLst/>
              <a:gdLst/>
              <a:ahLst/>
              <a:cxnLst/>
              <a:rect l="l" t="t" r="r" b="b"/>
              <a:pathLst>
                <a:path w="8747" h="9961" extrusionOk="0">
                  <a:moveTo>
                    <a:pt x="1110" y="1"/>
                  </a:moveTo>
                  <a:lnTo>
                    <a:pt x="1" y="1716"/>
                  </a:lnTo>
                  <a:cubicBezTo>
                    <a:pt x="1" y="1716"/>
                    <a:pt x="628" y="2051"/>
                    <a:pt x="921" y="2637"/>
                  </a:cubicBezTo>
                  <a:cubicBezTo>
                    <a:pt x="1214" y="3202"/>
                    <a:pt x="2407" y="5190"/>
                    <a:pt x="3558" y="6445"/>
                  </a:cubicBezTo>
                  <a:cubicBezTo>
                    <a:pt x="4708" y="7700"/>
                    <a:pt x="6696" y="9960"/>
                    <a:pt x="6696" y="9960"/>
                  </a:cubicBezTo>
                  <a:lnTo>
                    <a:pt x="8747" y="9960"/>
                  </a:lnTo>
                  <a:cubicBezTo>
                    <a:pt x="8747" y="9960"/>
                    <a:pt x="7512" y="8475"/>
                    <a:pt x="7094" y="7700"/>
                  </a:cubicBezTo>
                  <a:cubicBezTo>
                    <a:pt x="6654" y="6968"/>
                    <a:pt x="5085" y="4729"/>
                    <a:pt x="4060" y="3558"/>
                  </a:cubicBezTo>
                  <a:cubicBezTo>
                    <a:pt x="3014" y="2365"/>
                    <a:pt x="1967" y="1402"/>
                    <a:pt x="1779" y="963"/>
                  </a:cubicBezTo>
                  <a:cubicBezTo>
                    <a:pt x="1612" y="524"/>
                    <a:pt x="1110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710;p36">
              <a:extLst>
                <a:ext uri="{FF2B5EF4-FFF2-40B4-BE49-F238E27FC236}">
                  <a16:creationId xmlns:a16="http://schemas.microsoft.com/office/drawing/2014/main" id="{561FFC2E-B770-FAD2-6A4F-3482E3537F23}"/>
                </a:ext>
              </a:extLst>
            </p:cNvPr>
            <p:cNvSpPr/>
            <p:nvPr/>
          </p:nvSpPr>
          <p:spPr>
            <a:xfrm>
              <a:off x="4981813" y="4011250"/>
              <a:ext cx="151725" cy="68025"/>
            </a:xfrm>
            <a:custGeom>
              <a:avLst/>
              <a:gdLst/>
              <a:ahLst/>
              <a:cxnLst/>
              <a:rect l="l" t="t" r="r" b="b"/>
              <a:pathLst>
                <a:path w="6069" h="2721" extrusionOk="0">
                  <a:moveTo>
                    <a:pt x="1361" y="0"/>
                  </a:moveTo>
                  <a:cubicBezTo>
                    <a:pt x="608" y="0"/>
                    <a:pt x="1" y="628"/>
                    <a:pt x="1" y="1360"/>
                  </a:cubicBezTo>
                  <a:cubicBezTo>
                    <a:pt x="1" y="2113"/>
                    <a:pt x="629" y="2720"/>
                    <a:pt x="1361" y="2720"/>
                  </a:cubicBezTo>
                  <a:lnTo>
                    <a:pt x="4709" y="2720"/>
                  </a:lnTo>
                  <a:cubicBezTo>
                    <a:pt x="5483" y="2720"/>
                    <a:pt x="6069" y="2113"/>
                    <a:pt x="6069" y="1360"/>
                  </a:cubicBezTo>
                  <a:cubicBezTo>
                    <a:pt x="6069" y="607"/>
                    <a:pt x="5483" y="0"/>
                    <a:pt x="4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8" name="Google Shape;711;p36">
              <a:extLst>
                <a:ext uri="{FF2B5EF4-FFF2-40B4-BE49-F238E27FC236}">
                  <a16:creationId xmlns:a16="http://schemas.microsoft.com/office/drawing/2014/main" id="{B0D17ADF-E378-936D-6A0B-D0609C2BC62D}"/>
                </a:ext>
              </a:extLst>
            </p:cNvPr>
            <p:cNvSpPr/>
            <p:nvPr/>
          </p:nvSpPr>
          <p:spPr>
            <a:xfrm>
              <a:off x="5033613" y="4021175"/>
              <a:ext cx="48675" cy="48150"/>
            </a:xfrm>
            <a:custGeom>
              <a:avLst/>
              <a:gdLst/>
              <a:ahLst/>
              <a:cxnLst/>
              <a:rect l="l" t="t" r="r" b="b"/>
              <a:pathLst>
                <a:path w="1947" h="1926" extrusionOk="0">
                  <a:moveTo>
                    <a:pt x="963" y="1"/>
                  </a:moveTo>
                  <a:cubicBezTo>
                    <a:pt x="440" y="1"/>
                    <a:pt x="0" y="440"/>
                    <a:pt x="0" y="963"/>
                  </a:cubicBezTo>
                  <a:cubicBezTo>
                    <a:pt x="0" y="1486"/>
                    <a:pt x="440" y="1926"/>
                    <a:pt x="963" y="1926"/>
                  </a:cubicBezTo>
                  <a:cubicBezTo>
                    <a:pt x="1486" y="1926"/>
                    <a:pt x="1946" y="1486"/>
                    <a:pt x="1946" y="963"/>
                  </a:cubicBezTo>
                  <a:cubicBezTo>
                    <a:pt x="1946" y="419"/>
                    <a:pt x="1528" y="1"/>
                    <a:pt x="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712;p36">
              <a:extLst>
                <a:ext uri="{FF2B5EF4-FFF2-40B4-BE49-F238E27FC236}">
                  <a16:creationId xmlns:a16="http://schemas.microsoft.com/office/drawing/2014/main" id="{BD2E7CF6-434D-EF5F-61FD-DA3FC3CD561A}"/>
                </a:ext>
              </a:extLst>
            </p:cNvPr>
            <p:cNvSpPr/>
            <p:nvPr/>
          </p:nvSpPr>
          <p:spPr>
            <a:xfrm>
              <a:off x="4841638" y="3752825"/>
              <a:ext cx="73250" cy="73275"/>
            </a:xfrm>
            <a:custGeom>
              <a:avLst/>
              <a:gdLst/>
              <a:ahLst/>
              <a:cxnLst/>
              <a:rect l="l" t="t" r="r" b="b"/>
              <a:pathLst>
                <a:path w="2930" h="2931" extrusionOk="0">
                  <a:moveTo>
                    <a:pt x="1465" y="1"/>
                  </a:moveTo>
                  <a:cubicBezTo>
                    <a:pt x="649" y="1"/>
                    <a:pt x="0" y="649"/>
                    <a:pt x="0" y="1465"/>
                  </a:cubicBezTo>
                  <a:cubicBezTo>
                    <a:pt x="0" y="2281"/>
                    <a:pt x="649" y="2930"/>
                    <a:pt x="1465" y="2930"/>
                  </a:cubicBezTo>
                  <a:cubicBezTo>
                    <a:pt x="2260" y="2930"/>
                    <a:pt x="2930" y="2281"/>
                    <a:pt x="2930" y="1465"/>
                  </a:cubicBezTo>
                  <a:cubicBezTo>
                    <a:pt x="2930" y="649"/>
                    <a:pt x="2260" y="1"/>
                    <a:pt x="1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grpSp>
          <p:nvGrpSpPr>
            <p:cNvPr id="660" name="Google Shape;713;p36">
              <a:extLst>
                <a:ext uri="{FF2B5EF4-FFF2-40B4-BE49-F238E27FC236}">
                  <a16:creationId xmlns:a16="http://schemas.microsoft.com/office/drawing/2014/main" id="{A5C4C3B5-0D7B-2107-B9E9-5F792010CB45}"/>
                </a:ext>
              </a:extLst>
            </p:cNvPr>
            <p:cNvGrpSpPr/>
            <p:nvPr/>
          </p:nvGrpSpPr>
          <p:grpSpPr>
            <a:xfrm>
              <a:off x="5127238" y="3185800"/>
              <a:ext cx="1233475" cy="1234000"/>
              <a:chOff x="5127238" y="3185800"/>
              <a:chExt cx="1233475" cy="1234000"/>
            </a:xfrm>
          </p:grpSpPr>
          <p:sp>
            <p:nvSpPr>
              <p:cNvPr id="665" name="Google Shape;714;p36">
                <a:extLst>
                  <a:ext uri="{FF2B5EF4-FFF2-40B4-BE49-F238E27FC236}">
                    <a16:creationId xmlns:a16="http://schemas.microsoft.com/office/drawing/2014/main" id="{F4E3C7D7-92F6-67CC-47F4-0869F7980A9A}"/>
                  </a:ext>
                </a:extLst>
              </p:cNvPr>
              <p:cNvSpPr/>
              <p:nvPr/>
            </p:nvSpPr>
            <p:spPr>
              <a:xfrm>
                <a:off x="5740313" y="3185800"/>
                <a:ext cx="7350" cy="1234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49360" extrusionOk="0">
                    <a:moveTo>
                      <a:pt x="0" y="1"/>
                    </a:moveTo>
                    <a:lnTo>
                      <a:pt x="0" y="49359"/>
                    </a:lnTo>
                    <a:lnTo>
                      <a:pt x="293" y="49359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715;p36">
                <a:extLst>
                  <a:ext uri="{FF2B5EF4-FFF2-40B4-BE49-F238E27FC236}">
                    <a16:creationId xmlns:a16="http://schemas.microsoft.com/office/drawing/2014/main" id="{6EAE1B28-1770-853F-E097-68F8286C6A4A}"/>
                  </a:ext>
                </a:extLst>
              </p:cNvPr>
              <p:cNvSpPr/>
              <p:nvPr/>
            </p:nvSpPr>
            <p:spPr>
              <a:xfrm>
                <a:off x="5305088" y="3364700"/>
                <a:ext cx="877250" cy="877775"/>
              </a:xfrm>
              <a:custGeom>
                <a:avLst/>
                <a:gdLst/>
                <a:ahLst/>
                <a:cxnLst/>
                <a:rect l="l" t="t" r="r" b="b"/>
                <a:pathLst>
                  <a:path w="35090" h="35111" extrusionOk="0">
                    <a:moveTo>
                      <a:pt x="210" y="0"/>
                    </a:moveTo>
                    <a:lnTo>
                      <a:pt x="1" y="210"/>
                    </a:lnTo>
                    <a:lnTo>
                      <a:pt x="34901" y="35110"/>
                    </a:lnTo>
                    <a:lnTo>
                      <a:pt x="35090" y="3490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16;p36">
                <a:extLst>
                  <a:ext uri="{FF2B5EF4-FFF2-40B4-BE49-F238E27FC236}">
                    <a16:creationId xmlns:a16="http://schemas.microsoft.com/office/drawing/2014/main" id="{0A469056-55F5-FFA0-DA07-3B22074288A3}"/>
                  </a:ext>
                </a:extLst>
              </p:cNvPr>
              <p:cNvSpPr/>
              <p:nvPr/>
            </p:nvSpPr>
            <p:spPr>
              <a:xfrm>
                <a:off x="5127238" y="3799375"/>
                <a:ext cx="12334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9339" h="273" extrusionOk="0">
                    <a:moveTo>
                      <a:pt x="1" y="1"/>
                    </a:moveTo>
                    <a:lnTo>
                      <a:pt x="1" y="273"/>
                    </a:lnTo>
                    <a:lnTo>
                      <a:pt x="49339" y="273"/>
                    </a:lnTo>
                    <a:lnTo>
                      <a:pt x="493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17;p36">
                <a:extLst>
                  <a:ext uri="{FF2B5EF4-FFF2-40B4-BE49-F238E27FC236}">
                    <a16:creationId xmlns:a16="http://schemas.microsoft.com/office/drawing/2014/main" id="{A217793C-6574-F367-F1C2-AE92C460C6D4}"/>
                  </a:ext>
                </a:extLst>
              </p:cNvPr>
              <p:cNvSpPr/>
              <p:nvPr/>
            </p:nvSpPr>
            <p:spPr>
              <a:xfrm>
                <a:off x="5305613" y="3364175"/>
                <a:ext cx="877250" cy="877775"/>
              </a:xfrm>
              <a:custGeom>
                <a:avLst/>
                <a:gdLst/>
                <a:ahLst/>
                <a:cxnLst/>
                <a:rect l="l" t="t" r="r" b="b"/>
                <a:pathLst>
                  <a:path w="35090" h="35111" extrusionOk="0">
                    <a:moveTo>
                      <a:pt x="34901" y="0"/>
                    </a:moveTo>
                    <a:lnTo>
                      <a:pt x="1" y="34901"/>
                    </a:lnTo>
                    <a:lnTo>
                      <a:pt x="189" y="35110"/>
                    </a:lnTo>
                    <a:lnTo>
                      <a:pt x="35090" y="210"/>
                    </a:lnTo>
                    <a:lnTo>
                      <a:pt x="34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18;p36">
                <a:extLst>
                  <a:ext uri="{FF2B5EF4-FFF2-40B4-BE49-F238E27FC236}">
                    <a16:creationId xmlns:a16="http://schemas.microsoft.com/office/drawing/2014/main" id="{79E7A266-50A6-3C8E-2578-46FE15F44A7E}"/>
                  </a:ext>
                </a:extLst>
              </p:cNvPr>
              <p:cNvSpPr/>
              <p:nvPr/>
            </p:nvSpPr>
            <p:spPr>
              <a:xfrm>
                <a:off x="5502288" y="3232350"/>
                <a:ext cx="483375" cy="1140900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45636" extrusionOk="0">
                    <a:moveTo>
                      <a:pt x="19083" y="1"/>
                    </a:moveTo>
                    <a:lnTo>
                      <a:pt x="1" y="45510"/>
                    </a:lnTo>
                    <a:lnTo>
                      <a:pt x="273" y="45635"/>
                    </a:lnTo>
                    <a:lnTo>
                      <a:pt x="19334" y="105"/>
                    </a:lnTo>
                    <a:lnTo>
                      <a:pt x="190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19;p36">
                <a:extLst>
                  <a:ext uri="{FF2B5EF4-FFF2-40B4-BE49-F238E27FC236}">
                    <a16:creationId xmlns:a16="http://schemas.microsoft.com/office/drawing/2014/main" id="{9E6715A7-D9A1-A1DE-6890-F2A1CCBA60EB}"/>
                  </a:ext>
                </a:extLst>
              </p:cNvPr>
              <p:cNvSpPr/>
              <p:nvPr/>
            </p:nvSpPr>
            <p:spPr>
              <a:xfrm>
                <a:off x="5506488" y="3231300"/>
                <a:ext cx="473950" cy="1144550"/>
              </a:xfrm>
              <a:custGeom>
                <a:avLst/>
                <a:gdLst/>
                <a:ahLst/>
                <a:cxnLst/>
                <a:rect l="l" t="t" r="r" b="b"/>
                <a:pathLst>
                  <a:path w="18958" h="45782" extrusionOk="0">
                    <a:moveTo>
                      <a:pt x="272" y="1"/>
                    </a:moveTo>
                    <a:lnTo>
                      <a:pt x="0" y="106"/>
                    </a:lnTo>
                    <a:lnTo>
                      <a:pt x="18685" y="45782"/>
                    </a:lnTo>
                    <a:lnTo>
                      <a:pt x="18957" y="45677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20;p36">
                <a:extLst>
                  <a:ext uri="{FF2B5EF4-FFF2-40B4-BE49-F238E27FC236}">
                    <a16:creationId xmlns:a16="http://schemas.microsoft.com/office/drawing/2014/main" id="{76248422-3832-0DF0-1B0A-4D6B0E410AE4}"/>
                  </a:ext>
                </a:extLst>
              </p:cNvPr>
              <p:cNvSpPr/>
              <p:nvPr/>
            </p:nvSpPr>
            <p:spPr>
              <a:xfrm>
                <a:off x="5173788" y="3561375"/>
                <a:ext cx="1140375" cy="483900"/>
              </a:xfrm>
              <a:custGeom>
                <a:avLst/>
                <a:gdLst/>
                <a:ahLst/>
                <a:cxnLst/>
                <a:rect l="l" t="t" r="r" b="b"/>
                <a:pathLst>
                  <a:path w="45615" h="19356" extrusionOk="0">
                    <a:moveTo>
                      <a:pt x="105" y="1"/>
                    </a:moveTo>
                    <a:lnTo>
                      <a:pt x="1" y="273"/>
                    </a:lnTo>
                    <a:lnTo>
                      <a:pt x="45510" y="19355"/>
                    </a:lnTo>
                    <a:lnTo>
                      <a:pt x="45614" y="19083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21;p36">
                <a:extLst>
                  <a:ext uri="{FF2B5EF4-FFF2-40B4-BE49-F238E27FC236}">
                    <a16:creationId xmlns:a16="http://schemas.microsoft.com/office/drawing/2014/main" id="{46F8AA7F-BFFB-B82F-7082-B0BD8E234E8C}"/>
                  </a:ext>
                </a:extLst>
              </p:cNvPr>
              <p:cNvSpPr/>
              <p:nvPr/>
            </p:nvSpPr>
            <p:spPr>
              <a:xfrm>
                <a:off x="5172238" y="3566100"/>
                <a:ext cx="1144525" cy="474450"/>
              </a:xfrm>
              <a:custGeom>
                <a:avLst/>
                <a:gdLst/>
                <a:ahLst/>
                <a:cxnLst/>
                <a:rect l="l" t="t" r="r" b="b"/>
                <a:pathLst>
                  <a:path w="45781" h="18978" extrusionOk="0">
                    <a:moveTo>
                      <a:pt x="45655" y="0"/>
                    </a:moveTo>
                    <a:lnTo>
                      <a:pt x="0" y="18706"/>
                    </a:lnTo>
                    <a:lnTo>
                      <a:pt x="105" y="18978"/>
                    </a:lnTo>
                    <a:lnTo>
                      <a:pt x="45781" y="272"/>
                    </a:lnTo>
                    <a:lnTo>
                      <a:pt x="456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22;p36">
                <a:extLst>
                  <a:ext uri="{FF2B5EF4-FFF2-40B4-BE49-F238E27FC236}">
                    <a16:creationId xmlns:a16="http://schemas.microsoft.com/office/drawing/2014/main" id="{DFF22E30-5E2D-883A-0AB7-49D92E29977E}"/>
                  </a:ext>
                </a:extLst>
              </p:cNvPr>
              <p:cNvSpPr/>
              <p:nvPr/>
            </p:nvSpPr>
            <p:spPr>
              <a:xfrm>
                <a:off x="5624713" y="3196275"/>
                <a:ext cx="238550" cy="1213575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48543" extrusionOk="0">
                    <a:moveTo>
                      <a:pt x="9248" y="0"/>
                    </a:moveTo>
                    <a:lnTo>
                      <a:pt x="0" y="48480"/>
                    </a:lnTo>
                    <a:lnTo>
                      <a:pt x="293" y="48543"/>
                    </a:lnTo>
                    <a:lnTo>
                      <a:pt x="9541" y="63"/>
                    </a:lnTo>
                    <a:lnTo>
                      <a:pt x="92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23;p36">
                <a:extLst>
                  <a:ext uri="{FF2B5EF4-FFF2-40B4-BE49-F238E27FC236}">
                    <a16:creationId xmlns:a16="http://schemas.microsoft.com/office/drawing/2014/main" id="{BE79DC36-860E-DF18-BB1C-97C9F7191DD6}"/>
                  </a:ext>
                </a:extLst>
              </p:cNvPr>
              <p:cNvSpPr/>
              <p:nvPr/>
            </p:nvSpPr>
            <p:spPr>
              <a:xfrm>
                <a:off x="5394538" y="3290950"/>
                <a:ext cx="698350" cy="1024750"/>
              </a:xfrm>
              <a:custGeom>
                <a:avLst/>
                <a:gdLst/>
                <a:ahLst/>
                <a:cxnLst/>
                <a:rect l="l" t="t" r="r" b="b"/>
                <a:pathLst>
                  <a:path w="27934" h="40990" extrusionOk="0">
                    <a:moveTo>
                      <a:pt x="231" y="0"/>
                    </a:moveTo>
                    <a:lnTo>
                      <a:pt x="1" y="147"/>
                    </a:lnTo>
                    <a:lnTo>
                      <a:pt x="27703" y="40990"/>
                    </a:lnTo>
                    <a:lnTo>
                      <a:pt x="27934" y="4084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24;p36">
                <a:extLst>
                  <a:ext uri="{FF2B5EF4-FFF2-40B4-BE49-F238E27FC236}">
                    <a16:creationId xmlns:a16="http://schemas.microsoft.com/office/drawing/2014/main" id="{E73DF282-D75C-7DA8-F26F-FF92CE7D0713}"/>
                  </a:ext>
                </a:extLst>
              </p:cNvPr>
              <p:cNvSpPr/>
              <p:nvPr/>
            </p:nvSpPr>
            <p:spPr>
              <a:xfrm>
                <a:off x="5137188" y="3683250"/>
                <a:ext cx="1213075" cy="239075"/>
              </a:xfrm>
              <a:custGeom>
                <a:avLst/>
                <a:gdLst/>
                <a:ahLst/>
                <a:cxnLst/>
                <a:rect l="l" t="t" r="r" b="b"/>
                <a:pathLst>
                  <a:path w="48523" h="9563" extrusionOk="0">
                    <a:moveTo>
                      <a:pt x="63" y="1"/>
                    </a:moveTo>
                    <a:lnTo>
                      <a:pt x="0" y="294"/>
                    </a:lnTo>
                    <a:lnTo>
                      <a:pt x="48480" y="9563"/>
                    </a:lnTo>
                    <a:lnTo>
                      <a:pt x="48522" y="929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25;p36">
                <a:extLst>
                  <a:ext uri="{FF2B5EF4-FFF2-40B4-BE49-F238E27FC236}">
                    <a16:creationId xmlns:a16="http://schemas.microsoft.com/office/drawing/2014/main" id="{2CB4D1DF-AA8A-CF4A-4B13-B7CC102B60E7}"/>
                  </a:ext>
                </a:extLst>
              </p:cNvPr>
              <p:cNvSpPr/>
              <p:nvPr/>
            </p:nvSpPr>
            <p:spPr>
              <a:xfrm>
                <a:off x="5231338" y="3454150"/>
                <a:ext cx="1025800" cy="697825"/>
              </a:xfrm>
              <a:custGeom>
                <a:avLst/>
                <a:gdLst/>
                <a:ahLst/>
                <a:cxnLst/>
                <a:rect l="l" t="t" r="r" b="b"/>
                <a:pathLst>
                  <a:path w="41032" h="27913" extrusionOk="0">
                    <a:moveTo>
                      <a:pt x="40864" y="0"/>
                    </a:moveTo>
                    <a:lnTo>
                      <a:pt x="0" y="27682"/>
                    </a:lnTo>
                    <a:lnTo>
                      <a:pt x="168" y="27912"/>
                    </a:lnTo>
                    <a:lnTo>
                      <a:pt x="41032" y="231"/>
                    </a:lnTo>
                    <a:lnTo>
                      <a:pt x="408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26;p36">
                <a:extLst>
                  <a:ext uri="{FF2B5EF4-FFF2-40B4-BE49-F238E27FC236}">
                    <a16:creationId xmlns:a16="http://schemas.microsoft.com/office/drawing/2014/main" id="{3C8EAF72-DEC9-C3C2-89D4-C7C95150246F}"/>
                  </a:ext>
                </a:extLst>
              </p:cNvPr>
              <p:cNvSpPr/>
              <p:nvPr/>
            </p:nvSpPr>
            <p:spPr>
              <a:xfrm>
                <a:off x="5399763" y="3287275"/>
                <a:ext cx="688425" cy="1031575"/>
              </a:xfrm>
              <a:custGeom>
                <a:avLst/>
                <a:gdLst/>
                <a:ahLst/>
                <a:cxnLst/>
                <a:rect l="l" t="t" r="r" b="b"/>
                <a:pathLst>
                  <a:path w="27537" h="41263" extrusionOk="0">
                    <a:moveTo>
                      <a:pt x="27306" y="1"/>
                    </a:moveTo>
                    <a:lnTo>
                      <a:pt x="1" y="41116"/>
                    </a:lnTo>
                    <a:lnTo>
                      <a:pt x="231" y="41262"/>
                    </a:lnTo>
                    <a:lnTo>
                      <a:pt x="27536" y="147"/>
                    </a:lnTo>
                    <a:lnTo>
                      <a:pt x="27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27;p36">
                <a:extLst>
                  <a:ext uri="{FF2B5EF4-FFF2-40B4-BE49-F238E27FC236}">
                    <a16:creationId xmlns:a16="http://schemas.microsoft.com/office/drawing/2014/main" id="{AB555A1E-DCE8-6FDF-8FA9-436353B9BA64}"/>
                  </a:ext>
                </a:extLst>
              </p:cNvPr>
              <p:cNvSpPr/>
              <p:nvPr/>
            </p:nvSpPr>
            <p:spPr>
              <a:xfrm>
                <a:off x="5617913" y="3197825"/>
                <a:ext cx="251100" cy="1210975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48439" extrusionOk="0">
                    <a:moveTo>
                      <a:pt x="293" y="1"/>
                    </a:moveTo>
                    <a:lnTo>
                      <a:pt x="0" y="64"/>
                    </a:lnTo>
                    <a:lnTo>
                      <a:pt x="9750" y="48439"/>
                    </a:lnTo>
                    <a:lnTo>
                      <a:pt x="10043" y="48397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28;p36">
                <a:extLst>
                  <a:ext uri="{FF2B5EF4-FFF2-40B4-BE49-F238E27FC236}">
                    <a16:creationId xmlns:a16="http://schemas.microsoft.com/office/drawing/2014/main" id="{1D0CDB3C-57B7-5C31-E252-8BCF29877036}"/>
                  </a:ext>
                </a:extLst>
              </p:cNvPr>
              <p:cNvSpPr/>
              <p:nvPr/>
            </p:nvSpPr>
            <p:spPr>
              <a:xfrm>
                <a:off x="5227688" y="3459375"/>
                <a:ext cx="1031550" cy="688425"/>
              </a:xfrm>
              <a:custGeom>
                <a:avLst/>
                <a:gdLst/>
                <a:ahLst/>
                <a:cxnLst/>
                <a:rect l="l" t="t" r="r" b="b"/>
                <a:pathLst>
                  <a:path w="41262" h="27537" extrusionOk="0">
                    <a:moveTo>
                      <a:pt x="167" y="1"/>
                    </a:moveTo>
                    <a:lnTo>
                      <a:pt x="0" y="231"/>
                    </a:lnTo>
                    <a:lnTo>
                      <a:pt x="41115" y="27536"/>
                    </a:lnTo>
                    <a:lnTo>
                      <a:pt x="41261" y="2730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29;p36">
                <a:extLst>
                  <a:ext uri="{FF2B5EF4-FFF2-40B4-BE49-F238E27FC236}">
                    <a16:creationId xmlns:a16="http://schemas.microsoft.com/office/drawing/2014/main" id="{276BE08E-D3D1-5AA6-18A4-C60EB79A2DD7}"/>
                  </a:ext>
                </a:extLst>
              </p:cNvPr>
              <p:cNvSpPr/>
              <p:nvPr/>
            </p:nvSpPr>
            <p:spPr>
              <a:xfrm>
                <a:off x="5138738" y="3678025"/>
                <a:ext cx="1211000" cy="250600"/>
              </a:xfrm>
              <a:custGeom>
                <a:avLst/>
                <a:gdLst/>
                <a:ahLst/>
                <a:cxnLst/>
                <a:rect l="l" t="t" r="r" b="b"/>
                <a:pathLst>
                  <a:path w="48440" h="10024" extrusionOk="0">
                    <a:moveTo>
                      <a:pt x="48397" y="1"/>
                    </a:moveTo>
                    <a:lnTo>
                      <a:pt x="1" y="9730"/>
                    </a:lnTo>
                    <a:lnTo>
                      <a:pt x="64" y="10023"/>
                    </a:lnTo>
                    <a:lnTo>
                      <a:pt x="48439" y="294"/>
                    </a:lnTo>
                    <a:lnTo>
                      <a:pt x="48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" name="Google Shape;730;p36">
              <a:extLst>
                <a:ext uri="{FF2B5EF4-FFF2-40B4-BE49-F238E27FC236}">
                  <a16:creationId xmlns:a16="http://schemas.microsoft.com/office/drawing/2014/main" id="{7B811206-E8ED-5632-168B-59D1C4D264A7}"/>
                </a:ext>
              </a:extLst>
            </p:cNvPr>
            <p:cNvSpPr/>
            <p:nvPr/>
          </p:nvSpPr>
          <p:spPr>
            <a:xfrm>
              <a:off x="5122013" y="3181100"/>
              <a:ext cx="1243400" cy="1243925"/>
            </a:xfrm>
            <a:custGeom>
              <a:avLst/>
              <a:gdLst/>
              <a:ahLst/>
              <a:cxnLst/>
              <a:rect l="l" t="t" r="r" b="b"/>
              <a:pathLst>
                <a:path w="49736" h="49757" extrusionOk="0">
                  <a:moveTo>
                    <a:pt x="24879" y="3264"/>
                  </a:moveTo>
                  <a:cubicBezTo>
                    <a:pt x="36826" y="3264"/>
                    <a:pt x="46535" y="12952"/>
                    <a:pt x="46493" y="24878"/>
                  </a:cubicBezTo>
                  <a:cubicBezTo>
                    <a:pt x="46493" y="36805"/>
                    <a:pt x="36805" y="46513"/>
                    <a:pt x="24879" y="46513"/>
                  </a:cubicBezTo>
                  <a:cubicBezTo>
                    <a:pt x="12952" y="46513"/>
                    <a:pt x="3244" y="36805"/>
                    <a:pt x="3244" y="24878"/>
                  </a:cubicBezTo>
                  <a:cubicBezTo>
                    <a:pt x="3244" y="12952"/>
                    <a:pt x="12952" y="3264"/>
                    <a:pt x="24879" y="3264"/>
                  </a:cubicBezTo>
                  <a:close/>
                  <a:moveTo>
                    <a:pt x="24879" y="0"/>
                  </a:moveTo>
                  <a:cubicBezTo>
                    <a:pt x="11174" y="0"/>
                    <a:pt x="0" y="11173"/>
                    <a:pt x="0" y="24878"/>
                  </a:cubicBezTo>
                  <a:cubicBezTo>
                    <a:pt x="0" y="38583"/>
                    <a:pt x="11174" y="49757"/>
                    <a:pt x="24879" y="49757"/>
                  </a:cubicBezTo>
                  <a:cubicBezTo>
                    <a:pt x="38604" y="49757"/>
                    <a:pt x="49736" y="38583"/>
                    <a:pt x="49736" y="24878"/>
                  </a:cubicBezTo>
                  <a:cubicBezTo>
                    <a:pt x="49736" y="11173"/>
                    <a:pt x="38584" y="0"/>
                    <a:pt x="24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731;p36">
              <a:extLst>
                <a:ext uri="{FF2B5EF4-FFF2-40B4-BE49-F238E27FC236}">
                  <a16:creationId xmlns:a16="http://schemas.microsoft.com/office/drawing/2014/main" id="{02F40B4B-193D-DC9A-2255-21699B4E2037}"/>
                </a:ext>
              </a:extLst>
            </p:cNvPr>
            <p:cNvSpPr/>
            <p:nvPr/>
          </p:nvSpPr>
          <p:spPr>
            <a:xfrm>
              <a:off x="5677013" y="3736625"/>
              <a:ext cx="133400" cy="133400"/>
            </a:xfrm>
            <a:custGeom>
              <a:avLst/>
              <a:gdLst/>
              <a:ahLst/>
              <a:cxnLst/>
              <a:rect l="l" t="t" r="r" b="b"/>
              <a:pathLst>
                <a:path w="5336" h="5336" extrusionOk="0">
                  <a:moveTo>
                    <a:pt x="2658" y="0"/>
                  </a:moveTo>
                  <a:cubicBezTo>
                    <a:pt x="1193" y="0"/>
                    <a:pt x="0" y="1193"/>
                    <a:pt x="0" y="2657"/>
                  </a:cubicBezTo>
                  <a:cubicBezTo>
                    <a:pt x="0" y="4143"/>
                    <a:pt x="1193" y="5336"/>
                    <a:pt x="2658" y="5336"/>
                  </a:cubicBezTo>
                  <a:cubicBezTo>
                    <a:pt x="4143" y="5336"/>
                    <a:pt x="5336" y="4143"/>
                    <a:pt x="5336" y="2657"/>
                  </a:cubicBezTo>
                  <a:cubicBezTo>
                    <a:pt x="5336" y="1193"/>
                    <a:pt x="4143" y="0"/>
                    <a:pt x="2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63" name="Google Shape;732;p36">
              <a:extLst>
                <a:ext uri="{FF2B5EF4-FFF2-40B4-BE49-F238E27FC236}">
                  <a16:creationId xmlns:a16="http://schemas.microsoft.com/office/drawing/2014/main" id="{E4184AAE-E0AB-8B17-B118-D7D4C61D3B0B}"/>
                </a:ext>
              </a:extLst>
            </p:cNvPr>
            <p:cNvSpPr/>
            <p:nvPr/>
          </p:nvSpPr>
          <p:spPr>
            <a:xfrm>
              <a:off x="5083838" y="3143425"/>
              <a:ext cx="1320300" cy="1319275"/>
            </a:xfrm>
            <a:custGeom>
              <a:avLst/>
              <a:gdLst/>
              <a:ahLst/>
              <a:cxnLst/>
              <a:rect l="l" t="t" r="r" b="b"/>
              <a:pathLst>
                <a:path w="52812" h="52771" extrusionOk="0">
                  <a:moveTo>
                    <a:pt x="26406" y="3432"/>
                  </a:moveTo>
                  <a:cubicBezTo>
                    <a:pt x="39064" y="3432"/>
                    <a:pt x="49359" y="13727"/>
                    <a:pt x="49359" y="26385"/>
                  </a:cubicBezTo>
                  <a:cubicBezTo>
                    <a:pt x="49359" y="39044"/>
                    <a:pt x="39064" y="49360"/>
                    <a:pt x="26406" y="49360"/>
                  </a:cubicBezTo>
                  <a:cubicBezTo>
                    <a:pt x="13747" y="49360"/>
                    <a:pt x="3431" y="39044"/>
                    <a:pt x="3431" y="26385"/>
                  </a:cubicBezTo>
                  <a:cubicBezTo>
                    <a:pt x="3431" y="13727"/>
                    <a:pt x="13747" y="3432"/>
                    <a:pt x="26406" y="3432"/>
                  </a:cubicBezTo>
                  <a:close/>
                  <a:moveTo>
                    <a:pt x="26406" y="1"/>
                  </a:moveTo>
                  <a:cubicBezTo>
                    <a:pt x="11864" y="1"/>
                    <a:pt x="0" y="11823"/>
                    <a:pt x="0" y="26385"/>
                  </a:cubicBezTo>
                  <a:cubicBezTo>
                    <a:pt x="0" y="40927"/>
                    <a:pt x="11822" y="52770"/>
                    <a:pt x="26406" y="52770"/>
                  </a:cubicBezTo>
                  <a:cubicBezTo>
                    <a:pt x="40968" y="52770"/>
                    <a:pt x="52811" y="40969"/>
                    <a:pt x="52790" y="26385"/>
                  </a:cubicBezTo>
                  <a:cubicBezTo>
                    <a:pt x="52790" y="11843"/>
                    <a:pt x="40968" y="1"/>
                    <a:pt x="26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733;p36">
              <a:extLst>
                <a:ext uri="{FF2B5EF4-FFF2-40B4-BE49-F238E27FC236}">
                  <a16:creationId xmlns:a16="http://schemas.microsoft.com/office/drawing/2014/main" id="{6EA0A770-FA65-815C-1398-B8B3822FB6E2}"/>
                </a:ext>
              </a:extLst>
            </p:cNvPr>
            <p:cNvSpPr/>
            <p:nvPr/>
          </p:nvSpPr>
          <p:spPr>
            <a:xfrm>
              <a:off x="5119913" y="2996450"/>
              <a:ext cx="664875" cy="847425"/>
            </a:xfrm>
            <a:custGeom>
              <a:avLst/>
              <a:gdLst/>
              <a:ahLst/>
              <a:cxnLst/>
              <a:rect l="l" t="t" r="r" b="b"/>
              <a:pathLst>
                <a:path w="26595" h="33897" extrusionOk="0">
                  <a:moveTo>
                    <a:pt x="1842" y="0"/>
                  </a:moveTo>
                  <a:lnTo>
                    <a:pt x="1" y="1758"/>
                  </a:lnTo>
                  <a:lnTo>
                    <a:pt x="23247" y="31574"/>
                  </a:lnTo>
                  <a:cubicBezTo>
                    <a:pt x="23184" y="31741"/>
                    <a:pt x="23142" y="31951"/>
                    <a:pt x="23142" y="32160"/>
                  </a:cubicBezTo>
                  <a:cubicBezTo>
                    <a:pt x="23142" y="33143"/>
                    <a:pt x="23937" y="33896"/>
                    <a:pt x="24879" y="33896"/>
                  </a:cubicBezTo>
                  <a:cubicBezTo>
                    <a:pt x="25841" y="33896"/>
                    <a:pt x="26595" y="33101"/>
                    <a:pt x="26595" y="32160"/>
                  </a:cubicBezTo>
                  <a:cubicBezTo>
                    <a:pt x="26574" y="31511"/>
                    <a:pt x="26239" y="30946"/>
                    <a:pt x="25716" y="30653"/>
                  </a:cubicBezTo>
                  <a:lnTo>
                    <a:pt x="18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4796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9"/>
          <p:cNvSpPr txBox="1">
            <a:spLocks noGrp="1"/>
          </p:cNvSpPr>
          <p:nvPr>
            <p:ph type="title" idx="2"/>
          </p:nvPr>
        </p:nvSpPr>
        <p:spPr>
          <a:xfrm>
            <a:off x="474682" y="250466"/>
            <a:ext cx="4617707" cy="567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EDA</a:t>
            </a:r>
            <a:endParaRPr sz="3600" dirty="0"/>
          </a:p>
        </p:txBody>
      </p:sp>
      <p:sp>
        <p:nvSpPr>
          <p:cNvPr id="798" name="Google Shape;798;p39"/>
          <p:cNvSpPr txBox="1">
            <a:spLocks noGrp="1"/>
          </p:cNvSpPr>
          <p:nvPr>
            <p:ph type="subTitle" idx="1"/>
          </p:nvPr>
        </p:nvSpPr>
        <p:spPr>
          <a:xfrm>
            <a:off x="345441" y="1242715"/>
            <a:ext cx="4746948" cy="3232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Agency FB" panose="020B0503020202020204" pitchFamily="34" charset="0"/>
                <a:sym typeface="Palanquin"/>
              </a:rPr>
              <a:t>First we dropped some unwanted features like instant, dtedate.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Agency FB" panose="020B0503020202020204" pitchFamily="34" charset="0"/>
              </a:rPr>
              <a:t>A</a:t>
            </a:r>
            <a:r>
              <a:rPr lang="en" sz="2400" dirty="0">
                <a:latin typeface="Agency FB" panose="020B0503020202020204" pitchFamily="34" charset="0"/>
              </a:rPr>
              <a:t>lso sum of </a:t>
            </a:r>
            <a:r>
              <a:rPr lang="en-US" sz="2400" dirty="0">
                <a:latin typeface="Agency FB" panose="020B0503020202020204" pitchFamily="34" charset="0"/>
              </a:rPr>
              <a:t>C</a:t>
            </a:r>
            <a:r>
              <a:rPr lang="en" sz="2400" dirty="0">
                <a:latin typeface="Agency FB" panose="020B0503020202020204" pitchFamily="34" charset="0"/>
              </a:rPr>
              <a:t>asual and registered feature gives count feature so we dropped casual and registered feature.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Agency FB" panose="020B0503020202020204" pitchFamily="34" charset="0"/>
              </a:rPr>
              <a:t>There is very high correlation in temp and atemp so we dropped atemp from the dataset.</a:t>
            </a:r>
            <a:endParaRPr lang="en" sz="2400" dirty="0">
              <a:latin typeface="Agency FB" panose="020B0503020202020204" pitchFamily="34" charset="0"/>
              <a:sym typeface="Palanqui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C53F5C-BBC0-8762-04DE-DD3A3CAFE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639" y="1697410"/>
            <a:ext cx="3788978" cy="2777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>
            <a:spLocks noGrp="1"/>
          </p:cNvSpPr>
          <p:nvPr>
            <p:ph type="title"/>
          </p:nvPr>
        </p:nvSpPr>
        <p:spPr>
          <a:xfrm>
            <a:off x="653093" y="190595"/>
            <a:ext cx="45582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ED719F"/>
                </a:solidFill>
              </a:rPr>
              <a:t>Data </a:t>
            </a:r>
            <a:r>
              <a:rPr lang="en-US" dirty="0">
                <a:solidFill>
                  <a:srgbClr val="ED719F"/>
                </a:solidFill>
              </a:rPr>
              <a:t>Visualization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" dirty="0"/>
              <a:t>  </a:t>
            </a:r>
            <a:endParaRPr dirty="0"/>
          </a:p>
        </p:txBody>
      </p:sp>
      <p:sp>
        <p:nvSpPr>
          <p:cNvPr id="851" name="Google Shape;851;p42"/>
          <p:cNvSpPr txBox="1">
            <a:spLocks noGrp="1"/>
          </p:cNvSpPr>
          <p:nvPr>
            <p:ph type="subTitle" idx="4294967295"/>
          </p:nvPr>
        </p:nvSpPr>
        <p:spPr>
          <a:xfrm>
            <a:off x="594731" y="3626310"/>
            <a:ext cx="8237695" cy="1326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  <a:latin typeface="Agency FB" panose="020B0503020202020204" pitchFamily="34" charset="0"/>
              </a:rPr>
              <a:t>From the above bar plot, We can see maximum bikes rentals are from season 3 and year 1.</a:t>
            </a:r>
          </a:p>
          <a:p>
            <a:r>
              <a:rPr lang="en-US" dirty="0">
                <a:solidFill>
                  <a:schemeClr val="lt1"/>
                </a:solidFill>
                <a:latin typeface="Agency FB" panose="020B0503020202020204" pitchFamily="34" charset="0"/>
              </a:rPr>
              <a:t>The count of bikes is reduced in bad weather.</a:t>
            </a:r>
          </a:p>
          <a:p>
            <a:r>
              <a:rPr lang="en-US" dirty="0">
                <a:solidFill>
                  <a:schemeClr val="lt1"/>
                </a:solidFill>
                <a:latin typeface="Agency FB" panose="020B0503020202020204" pitchFamily="34" charset="0"/>
              </a:rPr>
              <a:t>Bikes are in high demand from June to September compared to other months.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30BF9-8DFF-31E8-6C80-15BB85052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8" t="35556" r="14715" b="14869"/>
          <a:stretch/>
        </p:blipFill>
        <p:spPr>
          <a:xfrm>
            <a:off x="899533" y="919846"/>
            <a:ext cx="5984488" cy="2549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0"/>
          <p:cNvSpPr txBox="1">
            <a:spLocks noGrp="1"/>
          </p:cNvSpPr>
          <p:nvPr>
            <p:ph type="title"/>
          </p:nvPr>
        </p:nvSpPr>
        <p:spPr>
          <a:xfrm>
            <a:off x="2102100" y="540000"/>
            <a:ext cx="49398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D719F"/>
                </a:solidFill>
              </a:rPr>
              <a:t>Dealing with Outliers</a:t>
            </a:r>
            <a:endParaRPr dirty="0">
              <a:solidFill>
                <a:srgbClr val="ED719F"/>
              </a:solidFill>
            </a:endParaRPr>
          </a:p>
        </p:txBody>
      </p:sp>
      <p:sp>
        <p:nvSpPr>
          <p:cNvPr id="825" name="Google Shape;825;p40"/>
          <p:cNvSpPr txBox="1"/>
          <p:nvPr/>
        </p:nvSpPr>
        <p:spPr>
          <a:xfrm>
            <a:off x="5620128" y="1576889"/>
            <a:ext cx="2698682" cy="289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lt1"/>
                </a:solidFill>
                <a:latin typeface="Agency FB" panose="020B0503020202020204" pitchFamily="34" charset="0"/>
                <a:cs typeface="Palanquin"/>
                <a:sym typeface="Palanquin"/>
              </a:rPr>
              <a:t>In humidity, there is outlier from below 20 also in the second graph, there is one outlier lies in near 35 windspeed.</a:t>
            </a:r>
          </a:p>
          <a:p>
            <a:pPr marL="114300" lvl="0">
              <a:buClr>
                <a:schemeClr val="dk2"/>
              </a:buClr>
              <a:buSzPts val="1800"/>
            </a:pPr>
            <a:endParaRPr lang="en-US" sz="1800" dirty="0">
              <a:solidFill>
                <a:schemeClr val="lt1"/>
              </a:solidFill>
              <a:latin typeface="Agency FB" panose="020B0503020202020204" pitchFamily="34" charset="0"/>
              <a:cs typeface="Palanquin"/>
              <a:sym typeface="Palanquin"/>
            </a:endParaRPr>
          </a:p>
          <a:p>
            <a:pPr marL="114300" lvl="0"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lt1"/>
                </a:solidFill>
                <a:latin typeface="Agency FB" panose="020B0503020202020204" pitchFamily="34" charset="0"/>
                <a:cs typeface="Palanquin"/>
                <a:sym typeface="Palanquin"/>
              </a:rPr>
              <a:t>By simple imputer, we put mean value in outlier points. </a:t>
            </a:r>
            <a:endParaRPr sz="1800" dirty="0">
              <a:solidFill>
                <a:schemeClr val="lt1"/>
              </a:solidFill>
              <a:latin typeface="Agency FB" panose="020B0503020202020204" pitchFamily="34" charset="0"/>
              <a:cs typeface="Palanquin"/>
              <a:sym typeface="Palanqu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EDF54-CFD8-C006-4C22-40CBA25CD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35"/>
          <a:stretch/>
        </p:blipFill>
        <p:spPr>
          <a:xfrm>
            <a:off x="909868" y="1631112"/>
            <a:ext cx="4308902" cy="2891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" grpId="0"/>
    </p:bldLst>
  </p:timing>
</p:sld>
</file>

<file path=ppt/theme/theme1.xml><?xml version="1.0" encoding="utf-8"?>
<a:theme xmlns:a="http://schemas.openxmlformats.org/drawingml/2006/main" name="Bike Workshop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C0D7F1"/>
      </a:lt2>
      <a:accent1>
        <a:srgbClr val="8CAFDD"/>
      </a:accent1>
      <a:accent2>
        <a:srgbClr val="664796"/>
      </a:accent2>
      <a:accent3>
        <a:srgbClr val="ED719F"/>
      </a:accent3>
      <a:accent4>
        <a:srgbClr val="C0D7F1"/>
      </a:accent4>
      <a:accent5>
        <a:srgbClr val="8CAFDD"/>
      </a:accent5>
      <a:accent6>
        <a:srgbClr val="66479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480</Words>
  <Application>Microsoft Office PowerPoint</Application>
  <PresentationFormat>On-screen Show (16:9)</PresentationFormat>
  <Paragraphs>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Fjalla One</vt:lpstr>
      <vt:lpstr>Palanquin</vt:lpstr>
      <vt:lpstr>Wingdings</vt:lpstr>
      <vt:lpstr>Agency FB</vt:lpstr>
      <vt:lpstr>Courier New</vt:lpstr>
      <vt:lpstr>Helvetica Neue</vt:lpstr>
      <vt:lpstr>Faustina</vt:lpstr>
      <vt:lpstr>Times New Roman</vt:lpstr>
      <vt:lpstr>Bike Workshop by Slidesgo</vt:lpstr>
      <vt:lpstr>BIKE SHARING CASE STUDY</vt:lpstr>
      <vt:lpstr>PowerPoint Presentation</vt:lpstr>
      <vt:lpstr>INTRODUCTION</vt:lpstr>
      <vt:lpstr>PowerPoint Presentation</vt:lpstr>
      <vt:lpstr>Technical Parameters   </vt:lpstr>
      <vt:lpstr>Dataset Details</vt:lpstr>
      <vt:lpstr>EDA</vt:lpstr>
      <vt:lpstr>Data Visualization   </vt:lpstr>
      <vt:lpstr>Dealing with Outliers</vt:lpstr>
      <vt:lpstr>Model Training </vt:lpstr>
      <vt:lpstr>Model Building</vt:lpstr>
      <vt:lpstr>Model Finaliazation </vt:lpstr>
      <vt:lpstr>Model Deployment  by Streamlit  </vt:lpstr>
      <vt:lpstr>Challenges: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CASE STUDY</dc:title>
  <dc:creator>Sneha Chogale</dc:creator>
  <cp:lastModifiedBy>Sneha</cp:lastModifiedBy>
  <cp:revision>11</cp:revision>
  <dcterms:modified xsi:type="dcterms:W3CDTF">2023-05-19T11:34:38Z</dcterms:modified>
</cp:coreProperties>
</file>