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//a/../following-sibling::ul/li[1]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seleniumhq.github.io/selenium/docs/api/java/org/openqa/selenium/ie/InternetExplorerDriver.html" TargetMode="External"/><Relationship Id="rId10" Type="http://schemas.openxmlformats.org/officeDocument/2006/relationships/hyperlink" Target="https://seleniumhq.github.io/selenium/docs/api/java/org/openqa/selenium/ie/InternetExplorerDriver.html" TargetMode="External"/><Relationship Id="rId13" Type="http://schemas.openxmlformats.org/officeDocument/2006/relationships/hyperlink" Target="https://github.com/detro/ghostdriver/blob/master/binding/java/src/main/java/org/openqa/selenium/phantomjs/PhantomJSDriver.java" TargetMode="External"/><Relationship Id="rId12" Type="http://schemas.openxmlformats.org/officeDocument/2006/relationships/hyperlink" Target="https://github.com/detro/ghostdriver/blob/master/binding/java/src/main/java/org/openqa/selenium/phantomjs/PhantomJSDriver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leniumhq.github.io/selenium/docs/api/java/org/openqa/selenium/chrome/ChromeDriver.html" TargetMode="External"/><Relationship Id="rId4" Type="http://schemas.openxmlformats.org/officeDocument/2006/relationships/hyperlink" Target="https://seleniumhq.github.io/selenium/docs/api/java/org/openqa/selenium/support/events/EventFiringWebDriver.html" TargetMode="External"/><Relationship Id="rId9" Type="http://schemas.openxmlformats.org/officeDocument/2006/relationships/hyperlink" Target="http://seleniumhq.github.io/htmlunit-driver/org/openqa/selenium/htmlunit/HtmlUnitDriver.html" TargetMode="External"/><Relationship Id="rId15" Type="http://schemas.openxmlformats.org/officeDocument/2006/relationships/hyperlink" Target="https://seleniumhq.github.io/selenium/docs/api/java/org/openqa/selenium/remote/RemoteWebDriver.html" TargetMode="External"/><Relationship Id="rId14" Type="http://schemas.openxmlformats.org/officeDocument/2006/relationships/hyperlink" Target="https://seleniumhq.github.io/selenium/docs/api/java/org/openqa/selenium/remote/RemoteWebDriver.html" TargetMode="External"/><Relationship Id="rId17" Type="http://schemas.openxmlformats.org/officeDocument/2006/relationships/hyperlink" Target="https://seleniumhq.github.io/selenium/docs/api/java/org/openqa/selenium/safari/SafariDriver.html" TargetMode="External"/><Relationship Id="rId16" Type="http://schemas.openxmlformats.org/officeDocument/2006/relationships/hyperlink" Target="https://seleniumhq.github.io/selenium/docs/api/java/org/openqa/selenium/safari/SafariDriver.html" TargetMode="External"/><Relationship Id="rId5" Type="http://schemas.openxmlformats.org/officeDocument/2006/relationships/hyperlink" Target="https://seleniumhq.github.io/selenium/docs/api/java/org/openqa/selenium/support/events/EventFiringWebDriver.html" TargetMode="External"/><Relationship Id="rId6" Type="http://schemas.openxmlformats.org/officeDocument/2006/relationships/hyperlink" Target="https://seleniumhq.github.io/selenium/docs/api/java/org/openqa/selenium/firefox/FirefoxDriver.html" TargetMode="External"/><Relationship Id="rId7" Type="http://schemas.openxmlformats.org/officeDocument/2006/relationships/hyperlink" Target="https://seleniumhq.github.io/selenium/docs/api/java/org/openqa/selenium/firefox/FirefoxDriver.html" TargetMode="External"/><Relationship Id="rId8" Type="http://schemas.openxmlformats.org/officeDocument/2006/relationships/hyperlink" Target="http://seleniumhq.github.io/htmlunit-driver/org/openqa/selenium/htmlunit/HtmlUnitDriver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83266" y="24807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</a:t>
            </a:r>
            <a:r>
              <a:rPr lang="es-ES"/>
              <a:t>3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878" y="1307637"/>
            <a:ext cx="176212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Pausa implicita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04824" y="1377652"/>
            <a:ext cx="9297900" cy="469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indica a Selenium WebDriver  que queremos que espere un cierto tiempo antes de lanzar una excepcion porque no encontro un objeto.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 busqueda de elementos puede durar lo que indiquemos al WebDriver.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Mientras que no exista el objeto, el WebDriver le pregunta al DOM si esta el elemento disponible.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elemento no esta disponible al termino de la pausa, se lanza la excepcion </a:t>
            </a: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NoSuchElementException.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tiempo minimo de espera es 0, pero se configura a eleccion del programador.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Ejemplo Pausas implicitas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ES"/>
              <a:t>W</a:t>
            </a:r>
            <a:r>
              <a:rPr lang="es-ES"/>
              <a:t>ebDriver driver = new FirefoxDriver();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ES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ES"/>
              <a:t>driver.manage().timeouts().implicitlyWait(10, TimeUnit.SECONDS);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ES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ES"/>
              <a:t>driver.get("http://url_that_delays_loading");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ES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ES"/>
              <a:t>WebElement myDynamicElement = driver.findElement(By.id("myDynamicElement"));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Pausa explicita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04824" y="1377652"/>
            <a:ext cx="9297900" cy="469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Pausa mas usable puesto que se puede configurar para esperar una condicion. 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 utilizar la clase </a:t>
            </a: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ExpectedConditions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esperar a que el/los elementos sean visibles, invisibles, se les pueda dar click, etc.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para no configurar pausas implicitas muy grandes cuando solo unos cuantos objetos tardan mucho tiempo en cargar.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estos casos, se puede poner adecuar el tiempo de espera maximo para ciertos elementos en especial.  Asi la espera implicita es corta para la mayoria de los elementos, y una espera explicita mas larga para menos elementos.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Ejemplo espera Explicita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329783" y="21170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-ES" sz="3600"/>
              <a:t>WebDriverWait wait = new WebDriverWait(driver, 10);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-ES" sz="3600"/>
              <a:t>WebElement element = wait.until(ExpectedConditions.elementToBeClickable(By.id("someid")));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Pausas Fluidas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FluentWait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 el tiempo maximo de espera para una condicion, asi como la frecuencia en que se checa dicha condicion.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usuario puede configurar que tipos de excepciones ignorar en la espera, como </a:t>
            </a: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NoSuchElementException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elementos que tardan una cantidad variable de tiempo en aparecer.  Con una pausa fluida se puede intentar encontrar dicho elemento una y otra vez, o hasta que se cumpla el tiempo de espera.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Ejemplo Pausas Fluidas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77324" y="1488602"/>
            <a:ext cx="9123900" cy="474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-ES" sz="2200"/>
              <a:t>Wait wait = new FluentWait(driver)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-ES" sz="2200"/>
              <a:t> .withTimeout(30, SECONDS)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-ES" sz="2200"/>
              <a:t> .pollingEvery(5, SECONDS)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-ES" sz="2200"/>
              <a:t> .ignoring(NoSuchElementException.class);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-ES" sz="2200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-ES" sz="2200"/>
              <a:t>  WebElement foo = wait.until(new Function()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-ES" sz="2200"/>
              <a:t>      public WebElement apply(WebDriver driver) {</a:t>
            </a:r>
          </a:p>
          <a:p>
            <a:pPr indent="0" lvl="0" marL="91440" rtl="0">
              <a:spcBef>
                <a:spcPts val="0"/>
              </a:spcBef>
              <a:buNone/>
            </a:pPr>
            <a:r>
              <a:rPr lang="es-ES" sz="2200"/>
              <a:t>           return driver.findElement(By.id("foo"));</a:t>
            </a:r>
          </a:p>
          <a:p>
            <a:pPr indent="-69850" lvl="0" marL="9144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-ES" sz="2200"/>
              <a:t> 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s-ES" sz="2200"/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1481816" y="1653234"/>
            <a:ext cx="7132124" cy="2897579"/>
            <a:chOff x="732029" y="133"/>
            <a:chExt cx="7132124" cy="2897579"/>
          </a:xfrm>
        </p:grpSpPr>
        <p:sp>
          <p:nvSpPr>
            <p:cNvPr id="152" name="Shape 152"/>
            <p:cNvSpPr/>
            <p:nvPr/>
          </p:nvSpPr>
          <p:spPr>
            <a:xfrm>
              <a:off x="732029" y="132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2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 WebDriver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2"/>
              <a:ext cx="2228699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2"/>
              <a:ext cx="2228699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Pausas explicitas e implicitas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2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2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Ventanas Modales y Emergentes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3183741" y="1560312"/>
              <a:ext cx="2228699" cy="1337399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183741" y="1560312"/>
              <a:ext cx="2228699" cy="1337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Proyecto Intermedio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Selenium WebDriver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-ES" sz="2800"/>
              <a:t>Permite crear pruebas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s-ES" sz="2800"/>
              <a:t>Robustas,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s-ES" sz="2800"/>
              <a:t>Basadas en diferentes navegadores,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es una coleccion de librerias que permiten controlar uno o mas navegadores.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es el sucesor de Selenium RC, el cual esa oficialmente obsoleto.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WebDrivers disponibles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ChromeDriver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EventFiringWebDriver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FirefoxDriver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HtmlUnitDriver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InternetExplorerDriver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PhantomJSDriver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RemoteWebDriver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 </a:t>
            </a:r>
          </a:p>
          <a:p>
            <a:pPr indent="-381000" lvl="0" marL="457200">
              <a:spcBef>
                <a:spcPts val="0"/>
              </a:spcBef>
              <a:buSzPct val="100000"/>
              <a:buFont typeface="Arial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SafariDriver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Configuracion Drivers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77325" y="1198624"/>
            <a:ext cx="10530300" cy="53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000"/>
              <a:t>Se debe configurar una propiedad de sistema para asegurar que los los drivers para Chrome, Firefox e IE funcionen correctamente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s-ES" sz="2000"/>
              <a:t>Chrome:  webdriver.chrome.driver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ES" sz="2000"/>
              <a:t>Firefox: webdriver.gecko.driver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ES" sz="2000"/>
              <a:t>IE:  webdriver.ie.driver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es-ES" sz="2000"/>
              <a:t>Instruccion:   </a:t>
            </a:r>
            <a:r>
              <a:rPr b="1" lang="es-ES" sz="2000"/>
              <a:t>System.setProperty(key, value)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/>
          </a:p>
          <a:p>
            <a:pPr indent="0" lvl="0" marL="0" rtl="0">
              <a:spcBef>
                <a:spcPts val="0"/>
              </a:spcBef>
              <a:buNone/>
            </a:pPr>
            <a:r>
              <a:rPr lang="es-ES" sz="2000"/>
              <a:t>ejemplo: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buNone/>
            </a:pPr>
            <a:r>
              <a:rPr lang="es-ES" sz="2000"/>
              <a:t>System.setProperty(“webdriver.chrome.driver”, “/usr/bin/chromedriver”);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Busqueda de elementos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324" y="1488603"/>
            <a:ext cx="8892000" cy="509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200"/>
              <a:t>El objeto Webdriver utiliza los metodos: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-ES" sz="2200"/>
              <a:t>findElement(By)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-ES" sz="2200"/>
              <a:t>findElements(By)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-ES" sz="2200"/>
              <a:t>dichos metodos utilizan la clase By para indicar el tipo de Localizador a utilizar: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-ES" sz="2200"/>
              <a:t>id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-ES" sz="2200"/>
              <a:t>name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-ES" sz="2200"/>
              <a:t>xpath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-ES" sz="2200"/>
              <a:t>linkText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-ES" sz="2200"/>
              <a:t>partialLinkText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-ES" sz="2200"/>
              <a:t>cssSelector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-ES" sz="2200"/>
              <a:t>className</a:t>
            </a:r>
          </a:p>
          <a:p>
            <a:pPr indent="-368300" lvl="0" marL="457200">
              <a:spcBef>
                <a:spcPts val="0"/>
              </a:spcBef>
              <a:buSzPct val="100000"/>
            </a:pPr>
            <a:r>
              <a:rPr lang="es-ES" sz="2200"/>
              <a:t>tagName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Ejemplos busqueda de elementos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s-ES" sz="2400"/>
              <a:t>driver.findElement(By.xpath(“</a:t>
            </a: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//div[@id='navFooter']//a[text()='Meses sin intereses']</a:t>
            </a:r>
            <a:r>
              <a:rPr lang="es-ES" sz="2400"/>
              <a:t>”));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s-ES" sz="2400"/>
              <a:t>driver.findElement(By.id(“navFooter”));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s-ES" sz="2400"/>
              <a:t>driver.findElement(By.cssSelector("body &gt; div.container.site-footer-container &gt; div &gt; ul:nth-child(3) &gt; li:nth-child(2) &gt; a"));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Pausas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3000"/>
              <a:t>Existen 3 tipos de pausas disponibles en Selenium: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-ES" sz="3600"/>
              <a:t>Implicitas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-ES" sz="3600"/>
              <a:t>Explicitas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s-ES" sz="3600"/>
              <a:t>Fluidas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