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1" name="Shape 1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48" name="Shape 1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s-ES"/>
              <a:t>//a/../following-sibling::ul/li[1]</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16" name="Shape 3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359" name="Shape 3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Diapositiva de título">
    <p:spTree>
      <p:nvGrpSpPr>
        <p:cNvPr id="22" name="Shape 22"/>
        <p:cNvGrpSpPr/>
        <p:nvPr/>
      </p:nvGrpSpPr>
      <p:grpSpPr>
        <a:xfrm>
          <a:off x="0" y="0"/>
          <a:ext cx="0" cy="0"/>
          <a:chOff x="0" y="0"/>
          <a:chExt cx="0" cy="0"/>
        </a:xfrm>
      </p:grpSpPr>
      <p:grpSp>
        <p:nvGrpSpPr>
          <p:cNvPr id="23" name="Shape 23"/>
          <p:cNvGrpSpPr/>
          <p:nvPr/>
        </p:nvGrpSpPr>
        <p:grpSpPr>
          <a:xfrm>
            <a:off x="0" y="-8467"/>
            <a:ext cx="12192000" cy="6866467"/>
            <a:chOff x="0" y="-8467"/>
            <a:chExt cx="12192000" cy="6866467"/>
          </a:xfrm>
        </p:grpSpPr>
        <p:cxnSp>
          <p:nvCxnSpPr>
            <p:cNvPr id="24" name="Shape 24"/>
            <p:cNvCxnSpPr/>
            <p:nvPr/>
          </p:nvCxnSpPr>
          <p:spPr>
            <a:xfrm>
              <a:off x="9371012" y="0"/>
              <a:ext cx="1219200" cy="6858000"/>
            </a:xfrm>
            <a:prstGeom prst="straightConnector1">
              <a:avLst/>
            </a:prstGeom>
            <a:noFill/>
            <a:ln cap="flat" cmpd="sng" w="9525">
              <a:solidFill>
                <a:srgbClr val="BFBFBF"/>
              </a:solidFill>
              <a:prstDash val="solid"/>
              <a:round/>
              <a:headEnd len="med" w="med" type="none"/>
              <a:tailEnd len="med" w="med" type="none"/>
            </a:ln>
          </p:spPr>
        </p:cxnSp>
        <p:cxnSp>
          <p:nvCxnSpPr>
            <p:cNvPr id="25" name="Shape 25"/>
            <p:cNvCxnSpPr/>
            <p:nvPr/>
          </p:nvCxnSpPr>
          <p:spPr>
            <a:xfrm flipH="1">
              <a:off x="7425267" y="3681413"/>
              <a:ext cx="4763558" cy="3176587"/>
            </a:xfrm>
            <a:prstGeom prst="straightConnector1">
              <a:avLst/>
            </a:prstGeom>
            <a:noFill/>
            <a:ln cap="flat" cmpd="sng" w="9525">
              <a:solidFill>
                <a:srgbClr val="D8D8D8"/>
              </a:solidFill>
              <a:prstDash val="solid"/>
              <a:round/>
              <a:headEnd len="med" w="med" type="none"/>
              <a:tailEnd len="med" w="med" type="none"/>
            </a:ln>
          </p:spPr>
        </p:cxnSp>
        <p:sp>
          <p:nvSpPr>
            <p:cNvPr id="26" name="Shape 26"/>
            <p:cNvSpPr/>
            <p:nvPr/>
          </p:nvSpPr>
          <p:spPr>
            <a:xfrm>
              <a:off x="9181476" y="-8467"/>
              <a:ext cx="3007349" cy="6866467"/>
            </a:xfrm>
            <a:custGeom>
              <a:pathLst>
                <a:path extrusionOk="0" h="120000" w="12000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27" name="Shape 27"/>
            <p:cNvSpPr/>
            <p:nvPr/>
          </p:nvSpPr>
          <p:spPr>
            <a:xfrm>
              <a:off x="9603442" y="-8467"/>
              <a:ext cx="2588558" cy="6866467"/>
            </a:xfrm>
            <a:custGeom>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28" name="Shape 2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a:off x="9334500" y="-8467"/>
              <a:ext cx="2854326" cy="6866467"/>
            </a:xfrm>
            <a:custGeom>
              <a:pathLst>
                <a:path extrusionOk="0" h="120000" w="12000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30" name="Shape 30"/>
            <p:cNvSpPr/>
            <p:nvPr/>
          </p:nvSpPr>
          <p:spPr>
            <a:xfrm>
              <a:off x="10898730" y="-8467"/>
              <a:ext cx="1290094" cy="6866467"/>
            </a:xfrm>
            <a:custGeom>
              <a:pathLst>
                <a:path extrusionOk="0" h="120000" w="12000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31" name="Shape 31"/>
            <p:cNvSpPr/>
            <p:nvPr/>
          </p:nvSpPr>
          <p:spPr>
            <a:xfrm>
              <a:off x="10938999" y="-8467"/>
              <a:ext cx="1249825" cy="6866467"/>
            </a:xfrm>
            <a:custGeom>
              <a:pathLst>
                <a:path extrusionOk="0" h="120000" w="12000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32" name="Shape 3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4" name="Shape 34"/>
          <p:cNvSpPr txBox="1"/>
          <p:nvPr>
            <p:ph type="ctrTitle"/>
          </p:nvPr>
        </p:nvSpPr>
        <p:spPr>
          <a:xfrm>
            <a:off x="1507067" y="2404534"/>
            <a:ext cx="7766936" cy="1646302"/>
          </a:xfrm>
          <a:prstGeom prst="rect">
            <a:avLst/>
          </a:prstGeom>
          <a:noFill/>
          <a:ln>
            <a:noFill/>
          </a:ln>
        </p:spPr>
        <p:txBody>
          <a:bodyPr anchorCtr="0" anchor="b" bIns="91425" lIns="91425" rIns="91425" wrap="square" tIns="91425"/>
          <a:lstStyle>
            <a:lvl1pPr indent="0" lvl="0" marL="0" marR="0" rtl="0" algn="r">
              <a:spcBef>
                <a:spcPts val="0"/>
              </a:spcBef>
              <a:buClr>
                <a:schemeClr val="accent1"/>
              </a:buClr>
              <a:buFont typeface="Trebuchet MS"/>
              <a:buNone/>
              <a:defRPr b="0" i="0" sz="5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5" name="Shape 35"/>
          <p:cNvSpPr txBox="1"/>
          <p:nvPr>
            <p:ph idx="1" type="subTitle"/>
          </p:nvPr>
        </p:nvSpPr>
        <p:spPr>
          <a:xfrm>
            <a:off x="1507067" y="4050833"/>
            <a:ext cx="7766936" cy="1096899"/>
          </a:xfrm>
          <a:prstGeom prst="rect">
            <a:avLst/>
          </a:prstGeom>
          <a:noFill/>
          <a:ln>
            <a:noFill/>
          </a:ln>
        </p:spPr>
        <p:txBody>
          <a:bodyPr anchorCtr="0" anchor="t" bIns="91425" lIns="91425" rIns="91425" wrap="square" tIns="91425"/>
          <a:lstStyle>
            <a:lvl1pPr indent="0" lvl="0" marL="0" marR="0" rtl="0" algn="r">
              <a:spcBef>
                <a:spcPts val="1000"/>
              </a:spcBef>
              <a:spcAft>
                <a:spcPts val="0"/>
              </a:spcAft>
              <a:buClr>
                <a:schemeClr val="accent1"/>
              </a:buClr>
              <a:buFont typeface="Noto Sans Symbols"/>
              <a:buNone/>
              <a:defRPr b="0" i="0" sz="1800" u="none" cap="none" strike="noStrike">
                <a:solidFill>
                  <a:srgbClr val="7F7F7F"/>
                </a:solidFill>
                <a:latin typeface="Trebuchet MS"/>
                <a:ea typeface="Trebuchet MS"/>
                <a:cs typeface="Trebuchet MS"/>
                <a:sym typeface="Trebuchet MS"/>
              </a:defRPr>
            </a:lvl1pPr>
            <a:lvl2pPr indent="0" lvl="1" marL="457200" marR="0" rtl="0" algn="ctr">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2pPr>
            <a:lvl3pPr indent="0" lvl="2" marL="914400" marR="0" rtl="0" algn="ctr">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3pPr>
            <a:lvl4pPr indent="0" lvl="3" marL="13716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4pPr>
            <a:lvl5pPr indent="0" lvl="4" marL="18288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5pPr>
            <a:lvl6pPr indent="0" lvl="5" marL="22860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6pPr>
            <a:lvl7pPr indent="0" lvl="6" marL="27432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7pPr>
            <a:lvl8pPr indent="0" lvl="7" marL="32004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8pPr>
            <a:lvl9pPr indent="0" lvl="8" marL="3657600" marR="0" rtl="0" algn="ctr">
              <a:spcBef>
                <a:spcPts val="1000"/>
              </a:spcBef>
              <a:spcAft>
                <a:spcPts val="0"/>
              </a:spcAft>
              <a:buClr>
                <a:schemeClr val="accent1"/>
              </a:buClr>
              <a:buFont typeface="Noto Sans Symbols"/>
              <a:buNone/>
              <a:defRPr b="0" i="0" sz="1200" u="none" cap="none" strike="noStrike">
                <a:solidFill>
                  <a:srgbClr val="888888"/>
                </a:solidFill>
                <a:latin typeface="Trebuchet MS"/>
                <a:ea typeface="Trebuchet MS"/>
                <a:cs typeface="Trebuchet MS"/>
                <a:sym typeface="Trebuchet MS"/>
              </a:defRPr>
            </a:lvl9pPr>
          </a:lstStyle>
          <a:p/>
        </p:txBody>
      </p:sp>
      <p:sp>
        <p:nvSpPr>
          <p:cNvPr id="36" name="Shape 36"/>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37" name="Shape 37"/>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38" name="Shape 38"/>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s-E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ítulo y descripción">
    <p:spTree>
      <p:nvGrpSpPr>
        <p:cNvPr id="90" name="Shape 90"/>
        <p:cNvGrpSpPr/>
        <p:nvPr/>
      </p:nvGrpSpPr>
      <p:grpSpPr>
        <a:xfrm>
          <a:off x="0" y="0"/>
          <a:ext cx="0" cy="0"/>
          <a:chOff x="0" y="0"/>
          <a:chExt cx="0" cy="0"/>
        </a:xfrm>
      </p:grpSpPr>
      <p:sp>
        <p:nvSpPr>
          <p:cNvPr id="91" name="Shape 91"/>
          <p:cNvSpPr txBox="1"/>
          <p:nvPr>
            <p:ph type="title"/>
          </p:nvPr>
        </p:nvSpPr>
        <p:spPr>
          <a:xfrm>
            <a:off x="677335" y="609600"/>
            <a:ext cx="8596668" cy="3403600"/>
          </a:xfrm>
          <a:prstGeom prst="rect">
            <a:avLst/>
          </a:prstGeom>
          <a:noFill/>
          <a:ln>
            <a:noFill/>
          </a:ln>
        </p:spPr>
        <p:txBody>
          <a:bodyPr anchorCtr="0" anchor="ctr" bIns="91425" lIns="91425" rIns="91425" wrap="square"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2" name="Shape 92"/>
          <p:cNvSpPr txBox="1"/>
          <p:nvPr>
            <p:ph idx="1" type="body"/>
          </p:nvPr>
        </p:nvSpPr>
        <p:spPr>
          <a:xfrm>
            <a:off x="677335" y="4470400"/>
            <a:ext cx="8596668" cy="1570962"/>
          </a:xfrm>
          <a:prstGeom prst="rect">
            <a:avLst/>
          </a:prstGeom>
          <a:noFill/>
          <a:ln>
            <a:noFill/>
          </a:ln>
        </p:spPr>
        <p:txBody>
          <a:bodyPr anchorCtr="0" anchor="ctr" bIns="91425" lIns="91425" rIns="91425" wrap="square" tIns="91425"/>
          <a:lstStyle>
            <a:lvl1pPr indent="0" lvl="0" marL="0" marR="0" rtl="0" algn="l">
              <a:spcBef>
                <a:spcPts val="1000"/>
              </a:spcBef>
              <a:spcAft>
                <a:spcPts val="0"/>
              </a:spcAft>
              <a:buClr>
                <a:schemeClr val="accent1"/>
              </a:buClr>
              <a:buFont typeface="Noto Sans Symbols"/>
              <a:buNone/>
              <a:defRPr b="0" i="0" sz="18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93" name="Shape 93"/>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94" name="Shape 94"/>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95" name="Shape 95"/>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s-E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ita con descripción">
    <p:spTree>
      <p:nvGrpSpPr>
        <p:cNvPr id="96" name="Shape 96"/>
        <p:cNvGrpSpPr/>
        <p:nvPr/>
      </p:nvGrpSpPr>
      <p:grpSpPr>
        <a:xfrm>
          <a:off x="0" y="0"/>
          <a:ext cx="0" cy="0"/>
          <a:chOff x="0" y="0"/>
          <a:chExt cx="0" cy="0"/>
        </a:xfrm>
      </p:grpSpPr>
      <p:sp>
        <p:nvSpPr>
          <p:cNvPr id="97" name="Shape 97"/>
          <p:cNvSpPr txBox="1"/>
          <p:nvPr>
            <p:ph type="title"/>
          </p:nvPr>
        </p:nvSpPr>
        <p:spPr>
          <a:xfrm>
            <a:off x="931334" y="609600"/>
            <a:ext cx="8094134" cy="3022600"/>
          </a:xfrm>
          <a:prstGeom prst="rect">
            <a:avLst/>
          </a:prstGeom>
          <a:noFill/>
          <a:ln>
            <a:noFill/>
          </a:ln>
        </p:spPr>
        <p:txBody>
          <a:bodyPr anchorCtr="0" anchor="ctr" bIns="91425" lIns="91425" rIns="91425" wrap="square"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98" name="Shape 98"/>
          <p:cNvSpPr txBox="1"/>
          <p:nvPr>
            <p:ph idx="1" type="body"/>
          </p:nvPr>
        </p:nvSpPr>
        <p:spPr>
          <a:xfrm>
            <a:off x="1366139" y="3632200"/>
            <a:ext cx="7224524" cy="381000"/>
          </a:xfrm>
          <a:prstGeom prst="rect">
            <a:avLst/>
          </a:prstGeom>
          <a:noFill/>
          <a:ln>
            <a:noFill/>
          </a:ln>
        </p:spPr>
        <p:txBody>
          <a:bodyPr anchorCtr="0" anchor="ctr" bIns="91425" lIns="91425" rIns="91425" wrap="square" tIns="91425"/>
          <a:lstStyle>
            <a:lvl1pPr indent="0" lvl="0" marL="0" marR="0" rtl="0" algn="l">
              <a:spcBef>
                <a:spcPts val="1000"/>
              </a:spcBef>
              <a:spcAft>
                <a:spcPts val="0"/>
              </a:spcAft>
              <a:buClr>
                <a:schemeClr val="accent1"/>
              </a:buClr>
              <a:buFont typeface="Noto Sans Symbols"/>
              <a:buNone/>
              <a:defRPr b="0" i="0" sz="16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99" name="Shape 99"/>
          <p:cNvSpPr txBox="1"/>
          <p:nvPr>
            <p:ph idx="2" type="body"/>
          </p:nvPr>
        </p:nvSpPr>
        <p:spPr>
          <a:xfrm>
            <a:off x="677335" y="4470400"/>
            <a:ext cx="8596668" cy="1570962"/>
          </a:xfrm>
          <a:prstGeom prst="rect">
            <a:avLst/>
          </a:prstGeom>
          <a:noFill/>
          <a:ln>
            <a:noFill/>
          </a:ln>
        </p:spPr>
        <p:txBody>
          <a:bodyPr anchorCtr="0" anchor="ctr" bIns="91425" lIns="91425" rIns="91425" wrap="square" tIns="91425"/>
          <a:lstStyle>
            <a:lvl1pPr indent="0" lvl="0" marL="0" marR="0" rtl="0" algn="l">
              <a:spcBef>
                <a:spcPts val="1000"/>
              </a:spcBef>
              <a:spcAft>
                <a:spcPts val="0"/>
              </a:spcAft>
              <a:buClr>
                <a:schemeClr val="accent1"/>
              </a:buClr>
              <a:buFont typeface="Noto Sans Symbols"/>
              <a:buNone/>
              <a:defRPr b="0" i="0" sz="18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0" name="Shape 100"/>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01" name="Shape 101"/>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02" name="Shape 102"/>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s-ES" sz="900" u="none" cap="none" strike="noStrike">
                <a:solidFill>
                  <a:schemeClr val="accent1"/>
                </a:solidFill>
                <a:latin typeface="Trebuchet MS"/>
                <a:ea typeface="Trebuchet MS"/>
                <a:cs typeface="Trebuchet MS"/>
                <a:sym typeface="Trebuchet MS"/>
              </a:rPr>
              <a:t>‹#›</a:t>
            </a:fld>
          </a:p>
        </p:txBody>
      </p:sp>
      <p:sp>
        <p:nvSpPr>
          <p:cNvPr id="103" name="Shape 103"/>
          <p:cNvSpPr txBox="1"/>
          <p:nvPr/>
        </p:nvSpPr>
        <p:spPr>
          <a:xfrm>
            <a:off x="541870" y="790378"/>
            <a:ext cx="609600" cy="584776"/>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s-ES" sz="8000" u="none" cap="none" strike="noStrike">
                <a:solidFill>
                  <a:srgbClr val="BFE471"/>
                </a:solidFill>
                <a:latin typeface="Arial"/>
                <a:ea typeface="Arial"/>
                <a:cs typeface="Arial"/>
                <a:sym typeface="Arial"/>
              </a:rPr>
              <a:t>“</a:t>
            </a:r>
          </a:p>
        </p:txBody>
      </p:sp>
      <p:sp>
        <p:nvSpPr>
          <p:cNvPr id="104" name="Shape 104"/>
          <p:cNvSpPr txBox="1"/>
          <p:nvPr/>
        </p:nvSpPr>
        <p:spPr>
          <a:xfrm>
            <a:off x="8893011" y="2886556"/>
            <a:ext cx="609600" cy="584776"/>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s-ES" sz="8000" u="none" cap="none" strike="noStrike">
                <a:solidFill>
                  <a:srgbClr val="BFE47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arjeta de nombre">
    <p:spTree>
      <p:nvGrpSpPr>
        <p:cNvPr id="105" name="Shape 105"/>
        <p:cNvGrpSpPr/>
        <p:nvPr/>
      </p:nvGrpSpPr>
      <p:grpSpPr>
        <a:xfrm>
          <a:off x="0" y="0"/>
          <a:ext cx="0" cy="0"/>
          <a:chOff x="0" y="0"/>
          <a:chExt cx="0" cy="0"/>
        </a:xfrm>
      </p:grpSpPr>
      <p:sp>
        <p:nvSpPr>
          <p:cNvPr id="106" name="Shape 106"/>
          <p:cNvSpPr txBox="1"/>
          <p:nvPr>
            <p:ph type="title"/>
          </p:nvPr>
        </p:nvSpPr>
        <p:spPr>
          <a:xfrm>
            <a:off x="677335" y="1931988"/>
            <a:ext cx="8596668" cy="2595460"/>
          </a:xfrm>
          <a:prstGeom prst="rect">
            <a:avLst/>
          </a:prstGeom>
          <a:noFill/>
          <a:ln>
            <a:noFill/>
          </a:ln>
        </p:spPr>
        <p:txBody>
          <a:bodyPr anchorCtr="0" anchor="b" bIns="91425" lIns="91425" rIns="91425" wrap="square"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07" name="Shape 107"/>
          <p:cNvSpPr txBox="1"/>
          <p:nvPr>
            <p:ph idx="1" type="body"/>
          </p:nvPr>
        </p:nvSpPr>
        <p:spPr>
          <a:xfrm>
            <a:off x="677335" y="4527448"/>
            <a:ext cx="8596668" cy="1513914"/>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Font typeface="Noto Sans Symbols"/>
              <a:buNone/>
              <a:defRPr b="0" i="0" sz="18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08" name="Shape 108"/>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09" name="Shape 109"/>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10" name="Shape 110"/>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s-E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itar la tarjeta de nombre">
    <p:spTree>
      <p:nvGrpSpPr>
        <p:cNvPr id="111" name="Shape 111"/>
        <p:cNvGrpSpPr/>
        <p:nvPr/>
      </p:nvGrpSpPr>
      <p:grpSpPr>
        <a:xfrm>
          <a:off x="0" y="0"/>
          <a:ext cx="0" cy="0"/>
          <a:chOff x="0" y="0"/>
          <a:chExt cx="0" cy="0"/>
        </a:xfrm>
      </p:grpSpPr>
      <p:sp>
        <p:nvSpPr>
          <p:cNvPr id="112" name="Shape 112"/>
          <p:cNvSpPr txBox="1"/>
          <p:nvPr>
            <p:ph type="title"/>
          </p:nvPr>
        </p:nvSpPr>
        <p:spPr>
          <a:xfrm>
            <a:off x="931334" y="609600"/>
            <a:ext cx="8094134" cy="3022600"/>
          </a:xfrm>
          <a:prstGeom prst="rect">
            <a:avLst/>
          </a:prstGeom>
          <a:noFill/>
          <a:ln>
            <a:noFill/>
          </a:ln>
        </p:spPr>
        <p:txBody>
          <a:bodyPr anchorCtr="0" anchor="ctr" bIns="91425" lIns="91425" rIns="91425" wrap="square"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13" name="Shape 113"/>
          <p:cNvSpPr txBox="1"/>
          <p:nvPr>
            <p:ph idx="1" type="body"/>
          </p:nvPr>
        </p:nvSpPr>
        <p:spPr>
          <a:xfrm>
            <a:off x="677332" y="4013200"/>
            <a:ext cx="8596669" cy="514248"/>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14" name="Shape 114"/>
          <p:cNvSpPr txBox="1"/>
          <p:nvPr>
            <p:ph idx="2" type="body"/>
          </p:nvPr>
        </p:nvSpPr>
        <p:spPr>
          <a:xfrm>
            <a:off x="677335" y="4527448"/>
            <a:ext cx="8596668" cy="1513914"/>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Font typeface="Noto Sans Symbols"/>
              <a:buNone/>
              <a:defRPr b="0" i="0" sz="18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15" name="Shape 115"/>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16" name="Shape 116"/>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17" name="Shape 117"/>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s-ES" sz="900" u="none" cap="none" strike="noStrike">
                <a:solidFill>
                  <a:schemeClr val="accent1"/>
                </a:solidFill>
                <a:latin typeface="Trebuchet MS"/>
                <a:ea typeface="Trebuchet MS"/>
                <a:cs typeface="Trebuchet MS"/>
                <a:sym typeface="Trebuchet MS"/>
              </a:rPr>
              <a:t>‹#›</a:t>
            </a:fld>
          </a:p>
        </p:txBody>
      </p:sp>
      <p:sp>
        <p:nvSpPr>
          <p:cNvPr id="118" name="Shape 118"/>
          <p:cNvSpPr txBox="1"/>
          <p:nvPr/>
        </p:nvSpPr>
        <p:spPr>
          <a:xfrm>
            <a:off x="541870" y="790378"/>
            <a:ext cx="609600" cy="584776"/>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s-ES" sz="8000" u="none" cap="none" strike="noStrike">
                <a:solidFill>
                  <a:srgbClr val="BFE471"/>
                </a:solidFill>
                <a:latin typeface="Arial"/>
                <a:ea typeface="Arial"/>
                <a:cs typeface="Arial"/>
                <a:sym typeface="Arial"/>
              </a:rPr>
              <a:t>“</a:t>
            </a:r>
          </a:p>
        </p:txBody>
      </p:sp>
      <p:sp>
        <p:nvSpPr>
          <p:cNvPr id="119" name="Shape 119"/>
          <p:cNvSpPr txBox="1"/>
          <p:nvPr/>
        </p:nvSpPr>
        <p:spPr>
          <a:xfrm>
            <a:off x="8893011" y="2886556"/>
            <a:ext cx="609600" cy="584776"/>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s-ES" sz="8000" u="none" cap="none" strike="noStrike">
                <a:solidFill>
                  <a:srgbClr val="BFE47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Verdadero o falso">
    <p:spTree>
      <p:nvGrpSpPr>
        <p:cNvPr id="120" name="Shape 120"/>
        <p:cNvGrpSpPr/>
        <p:nvPr/>
      </p:nvGrpSpPr>
      <p:grpSpPr>
        <a:xfrm>
          <a:off x="0" y="0"/>
          <a:ext cx="0" cy="0"/>
          <a:chOff x="0" y="0"/>
          <a:chExt cx="0" cy="0"/>
        </a:xfrm>
      </p:grpSpPr>
      <p:sp>
        <p:nvSpPr>
          <p:cNvPr id="121" name="Shape 121"/>
          <p:cNvSpPr txBox="1"/>
          <p:nvPr>
            <p:ph type="title"/>
          </p:nvPr>
        </p:nvSpPr>
        <p:spPr>
          <a:xfrm>
            <a:off x="685799" y="609600"/>
            <a:ext cx="8588203" cy="3022600"/>
          </a:xfrm>
          <a:prstGeom prst="rect">
            <a:avLst/>
          </a:prstGeom>
          <a:noFill/>
          <a:ln>
            <a:noFill/>
          </a:ln>
        </p:spPr>
        <p:txBody>
          <a:bodyPr anchorCtr="0" anchor="ctr" bIns="91425" lIns="91425" rIns="91425" wrap="square" tIns="91425"/>
          <a:lstStyle>
            <a:lvl1pPr indent="0" lvl="0" marL="0" marR="0" rtl="0" algn="l">
              <a:spcBef>
                <a:spcPts val="0"/>
              </a:spcBef>
              <a:buClr>
                <a:schemeClr val="accent1"/>
              </a:buClr>
              <a:buFont typeface="Trebuchet MS"/>
              <a:buNone/>
              <a:defRPr b="0" i="0" sz="4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2" name="Shape 122"/>
          <p:cNvSpPr txBox="1"/>
          <p:nvPr>
            <p:ph idx="1" type="body"/>
          </p:nvPr>
        </p:nvSpPr>
        <p:spPr>
          <a:xfrm>
            <a:off x="677332" y="4013200"/>
            <a:ext cx="8596669" cy="514248"/>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Font typeface="Noto Sans Symbols"/>
              <a:buNone/>
              <a:defRPr b="0" i="0" sz="2400" u="none" cap="none" strike="noStrike">
                <a:solidFill>
                  <a:schemeClr val="accent1"/>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23" name="Shape 123"/>
          <p:cNvSpPr txBox="1"/>
          <p:nvPr>
            <p:ph idx="2" type="body"/>
          </p:nvPr>
        </p:nvSpPr>
        <p:spPr>
          <a:xfrm>
            <a:off x="677335" y="4527448"/>
            <a:ext cx="8596668" cy="1513914"/>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Font typeface="Noto Sans Symbols"/>
              <a:buNone/>
              <a:defRPr b="0" i="0" sz="18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124" name="Shape 124"/>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25" name="Shape 125"/>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26" name="Shape 126"/>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s-E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ítulo y texto vertical">
    <p:spTree>
      <p:nvGrpSpPr>
        <p:cNvPr id="127" name="Shape 127"/>
        <p:cNvGrpSpPr/>
        <p:nvPr/>
      </p:nvGrpSpPr>
      <p:grpSpPr>
        <a:xfrm>
          <a:off x="0" y="0"/>
          <a:ext cx="0" cy="0"/>
          <a:chOff x="0" y="0"/>
          <a:chExt cx="0" cy="0"/>
        </a:xfrm>
      </p:grpSpPr>
      <p:sp>
        <p:nvSpPr>
          <p:cNvPr id="128" name="Shape 128"/>
          <p:cNvSpPr txBox="1"/>
          <p:nvPr>
            <p:ph type="title"/>
          </p:nvPr>
        </p:nvSpPr>
        <p:spPr>
          <a:xfrm>
            <a:off x="677334" y="609600"/>
            <a:ext cx="8596668" cy="13208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29" name="Shape 129"/>
          <p:cNvSpPr txBox="1"/>
          <p:nvPr>
            <p:ph idx="1" type="body"/>
          </p:nvPr>
        </p:nvSpPr>
        <p:spPr>
          <a:xfrm rot="5400000">
            <a:off x="3035282" y="-197358"/>
            <a:ext cx="3880773" cy="8596668"/>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0" name="Shape 130"/>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31" name="Shape 131"/>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32" name="Shape 132"/>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s-E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Título vertical y texto">
    <p:spTree>
      <p:nvGrpSpPr>
        <p:cNvPr id="133" name="Shape 133"/>
        <p:cNvGrpSpPr/>
        <p:nvPr/>
      </p:nvGrpSpPr>
      <p:grpSpPr>
        <a:xfrm>
          <a:off x="0" y="0"/>
          <a:ext cx="0" cy="0"/>
          <a:chOff x="0" y="0"/>
          <a:chExt cx="0" cy="0"/>
        </a:xfrm>
      </p:grpSpPr>
      <p:sp>
        <p:nvSpPr>
          <p:cNvPr id="134" name="Shape 134"/>
          <p:cNvSpPr txBox="1"/>
          <p:nvPr>
            <p:ph type="title"/>
          </p:nvPr>
        </p:nvSpPr>
        <p:spPr>
          <a:xfrm rot="5400000">
            <a:off x="5994319" y="2582953"/>
            <a:ext cx="5251451" cy="1304743"/>
          </a:xfrm>
          <a:prstGeom prst="rect">
            <a:avLst/>
          </a:prstGeom>
          <a:noFill/>
          <a:ln>
            <a:noFill/>
          </a:ln>
        </p:spPr>
        <p:txBody>
          <a:bodyPr anchorCtr="0" anchor="ctr" bIns="91425" lIns="91425" rIns="91425" wrap="square"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35" name="Shape 135"/>
          <p:cNvSpPr txBox="1"/>
          <p:nvPr>
            <p:ph idx="1" type="body"/>
          </p:nvPr>
        </p:nvSpPr>
        <p:spPr>
          <a:xfrm rot="5400000">
            <a:off x="1581685" y="-294750"/>
            <a:ext cx="5251450" cy="7060150"/>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36" name="Shape 136"/>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37" name="Shape 137"/>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138" name="Shape 138"/>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s-E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ítulo y objetos">
    <p:spTree>
      <p:nvGrpSpPr>
        <p:cNvPr id="39" name="Shape 39"/>
        <p:cNvGrpSpPr/>
        <p:nvPr/>
      </p:nvGrpSpPr>
      <p:grpSpPr>
        <a:xfrm>
          <a:off x="0" y="0"/>
          <a:ext cx="0" cy="0"/>
          <a:chOff x="0" y="0"/>
          <a:chExt cx="0" cy="0"/>
        </a:xfrm>
      </p:grpSpPr>
      <p:sp>
        <p:nvSpPr>
          <p:cNvPr id="40" name="Shape 40"/>
          <p:cNvSpPr txBox="1"/>
          <p:nvPr>
            <p:ph type="title"/>
          </p:nvPr>
        </p:nvSpPr>
        <p:spPr>
          <a:xfrm>
            <a:off x="677334" y="609600"/>
            <a:ext cx="8596668" cy="13208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1" name="Shape 41"/>
          <p:cNvSpPr txBox="1"/>
          <p:nvPr>
            <p:ph idx="1" type="body"/>
          </p:nvPr>
        </p:nvSpPr>
        <p:spPr>
          <a:xfrm>
            <a:off x="677334" y="2160589"/>
            <a:ext cx="8596668" cy="3880773"/>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42" name="Shape 42"/>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43" name="Shape 43"/>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44" name="Shape 44"/>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s-E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Encabezado de sección">
    <p:spTree>
      <p:nvGrpSpPr>
        <p:cNvPr id="45" name="Shape 45"/>
        <p:cNvGrpSpPr/>
        <p:nvPr/>
      </p:nvGrpSpPr>
      <p:grpSpPr>
        <a:xfrm>
          <a:off x="0" y="0"/>
          <a:ext cx="0" cy="0"/>
          <a:chOff x="0" y="0"/>
          <a:chExt cx="0" cy="0"/>
        </a:xfrm>
      </p:grpSpPr>
      <p:sp>
        <p:nvSpPr>
          <p:cNvPr id="46" name="Shape 46"/>
          <p:cNvSpPr txBox="1"/>
          <p:nvPr>
            <p:ph type="title"/>
          </p:nvPr>
        </p:nvSpPr>
        <p:spPr>
          <a:xfrm>
            <a:off x="677335" y="2700867"/>
            <a:ext cx="8596668" cy="1826581"/>
          </a:xfrm>
          <a:prstGeom prst="rect">
            <a:avLst/>
          </a:prstGeom>
          <a:noFill/>
          <a:ln>
            <a:noFill/>
          </a:ln>
        </p:spPr>
        <p:txBody>
          <a:bodyPr anchorCtr="0" anchor="b" bIns="91425" lIns="91425" rIns="91425" wrap="square" tIns="91425"/>
          <a:lstStyle>
            <a:lvl1pPr indent="0" lvl="0" marL="0" marR="0" rtl="0" algn="l">
              <a:spcBef>
                <a:spcPts val="0"/>
              </a:spcBef>
              <a:buClr>
                <a:schemeClr val="accent1"/>
              </a:buClr>
              <a:buFont typeface="Trebuchet MS"/>
              <a:buNone/>
              <a:defRPr b="0" i="0" sz="40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7" name="Shape 47"/>
          <p:cNvSpPr txBox="1"/>
          <p:nvPr>
            <p:ph idx="1" type="body"/>
          </p:nvPr>
        </p:nvSpPr>
        <p:spPr>
          <a:xfrm>
            <a:off x="677335" y="4527448"/>
            <a:ext cx="8596668" cy="860400"/>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Font typeface="Noto Sans Symbols"/>
              <a:buNone/>
              <a:defRPr b="0" i="0" sz="2000" u="none" cap="none" strike="noStrike">
                <a:solidFill>
                  <a:srgbClr val="7F7F7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800" u="none" cap="none" strike="noStrike">
                <a:solidFill>
                  <a:srgbClr val="888888"/>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888888"/>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400" u="none" cap="none" strike="noStrike">
                <a:solidFill>
                  <a:srgbClr val="888888"/>
                </a:solidFill>
                <a:latin typeface="Trebuchet MS"/>
                <a:ea typeface="Trebuchet MS"/>
                <a:cs typeface="Trebuchet MS"/>
                <a:sym typeface="Trebuchet MS"/>
              </a:defRPr>
            </a:lvl9pPr>
          </a:lstStyle>
          <a:p/>
        </p:txBody>
      </p:sp>
      <p:sp>
        <p:nvSpPr>
          <p:cNvPr id="48" name="Shape 48"/>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49" name="Shape 49"/>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50" name="Shape 50"/>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s-E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Dos objetos">
    <p:spTree>
      <p:nvGrpSpPr>
        <p:cNvPr id="51" name="Shape 51"/>
        <p:cNvGrpSpPr/>
        <p:nvPr/>
      </p:nvGrpSpPr>
      <p:grpSpPr>
        <a:xfrm>
          <a:off x="0" y="0"/>
          <a:ext cx="0" cy="0"/>
          <a:chOff x="0" y="0"/>
          <a:chExt cx="0" cy="0"/>
        </a:xfrm>
      </p:grpSpPr>
      <p:sp>
        <p:nvSpPr>
          <p:cNvPr id="52" name="Shape 52"/>
          <p:cNvSpPr txBox="1"/>
          <p:nvPr>
            <p:ph type="title"/>
          </p:nvPr>
        </p:nvSpPr>
        <p:spPr>
          <a:xfrm>
            <a:off x="677334" y="609600"/>
            <a:ext cx="8596668" cy="13208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3" name="Shape 53"/>
          <p:cNvSpPr txBox="1"/>
          <p:nvPr>
            <p:ph idx="1" type="body"/>
          </p:nvPr>
        </p:nvSpPr>
        <p:spPr>
          <a:xfrm>
            <a:off x="677334" y="2160589"/>
            <a:ext cx="4184035" cy="3880772"/>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4" name="Shape 54"/>
          <p:cNvSpPr txBox="1"/>
          <p:nvPr>
            <p:ph idx="2" type="body"/>
          </p:nvPr>
        </p:nvSpPr>
        <p:spPr>
          <a:xfrm>
            <a:off x="5089970" y="2160589"/>
            <a:ext cx="4184034" cy="3880773"/>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5" name="Shape 55"/>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56" name="Shape 56"/>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57" name="Shape 57"/>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s-E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ación">
    <p:spTree>
      <p:nvGrpSpPr>
        <p:cNvPr id="58" name="Shape 58"/>
        <p:cNvGrpSpPr/>
        <p:nvPr/>
      </p:nvGrpSpPr>
      <p:grpSpPr>
        <a:xfrm>
          <a:off x="0" y="0"/>
          <a:ext cx="0" cy="0"/>
          <a:chOff x="0" y="0"/>
          <a:chExt cx="0" cy="0"/>
        </a:xfrm>
      </p:grpSpPr>
      <p:sp>
        <p:nvSpPr>
          <p:cNvPr id="59" name="Shape 59"/>
          <p:cNvSpPr txBox="1"/>
          <p:nvPr>
            <p:ph type="title"/>
          </p:nvPr>
        </p:nvSpPr>
        <p:spPr>
          <a:xfrm>
            <a:off x="677334" y="609600"/>
            <a:ext cx="8596668" cy="13208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0" name="Shape 60"/>
          <p:cNvSpPr txBox="1"/>
          <p:nvPr>
            <p:ph idx="1" type="body"/>
          </p:nvPr>
        </p:nvSpPr>
        <p:spPr>
          <a:xfrm>
            <a:off x="675745" y="2160983"/>
            <a:ext cx="4185623"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1" name="Shape 61"/>
          <p:cNvSpPr txBox="1"/>
          <p:nvPr>
            <p:ph idx="2" type="body"/>
          </p:nvPr>
        </p:nvSpPr>
        <p:spPr>
          <a:xfrm>
            <a:off x="675745" y="2737245"/>
            <a:ext cx="4185623" cy="3304117"/>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2" name="Shape 62"/>
          <p:cNvSpPr txBox="1"/>
          <p:nvPr>
            <p:ph idx="3" type="body"/>
          </p:nvPr>
        </p:nvSpPr>
        <p:spPr>
          <a:xfrm>
            <a:off x="5088383" y="2160983"/>
            <a:ext cx="4185618"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Font typeface="Noto Sans Symbols"/>
              <a:buNone/>
              <a:defRPr b="0" i="0" sz="24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1" i="0" sz="20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1" i="0" sz="18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1" i="0" sz="1600" u="none" cap="none" strike="noStrike">
                <a:solidFill>
                  <a:srgbClr val="3F3F3F"/>
                </a:solidFill>
                <a:latin typeface="Trebuchet MS"/>
                <a:ea typeface="Trebuchet MS"/>
                <a:cs typeface="Trebuchet MS"/>
                <a:sym typeface="Trebuchet MS"/>
              </a:defRPr>
            </a:lvl9pPr>
          </a:lstStyle>
          <a:p/>
        </p:txBody>
      </p:sp>
      <p:sp>
        <p:nvSpPr>
          <p:cNvPr id="63" name="Shape 63"/>
          <p:cNvSpPr txBox="1"/>
          <p:nvPr>
            <p:ph idx="4" type="body"/>
          </p:nvPr>
        </p:nvSpPr>
        <p:spPr>
          <a:xfrm>
            <a:off x="5088384" y="2737245"/>
            <a:ext cx="4185617" cy="3304117"/>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64" name="Shape 64"/>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65" name="Shape 65"/>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66" name="Shape 66"/>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s-E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Solo el título">
    <p:spTree>
      <p:nvGrpSpPr>
        <p:cNvPr id="67" name="Shape 67"/>
        <p:cNvGrpSpPr/>
        <p:nvPr/>
      </p:nvGrpSpPr>
      <p:grpSpPr>
        <a:xfrm>
          <a:off x="0" y="0"/>
          <a:ext cx="0" cy="0"/>
          <a:chOff x="0" y="0"/>
          <a:chExt cx="0" cy="0"/>
        </a:xfrm>
      </p:grpSpPr>
      <p:sp>
        <p:nvSpPr>
          <p:cNvPr id="68" name="Shape 68"/>
          <p:cNvSpPr txBox="1"/>
          <p:nvPr>
            <p:ph type="title"/>
          </p:nvPr>
        </p:nvSpPr>
        <p:spPr>
          <a:xfrm>
            <a:off x="677334" y="609600"/>
            <a:ext cx="8596668" cy="13208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9" name="Shape 69"/>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70" name="Shape 70"/>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71" name="Shape 71"/>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s-E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En blanco">
    <p:spTree>
      <p:nvGrpSpPr>
        <p:cNvPr id="72" name="Shape 72"/>
        <p:cNvGrpSpPr/>
        <p:nvPr/>
      </p:nvGrpSpPr>
      <p:grpSpPr>
        <a:xfrm>
          <a:off x="0" y="0"/>
          <a:ext cx="0" cy="0"/>
          <a:chOff x="0" y="0"/>
          <a:chExt cx="0" cy="0"/>
        </a:xfrm>
      </p:grpSpPr>
      <p:sp>
        <p:nvSpPr>
          <p:cNvPr id="73" name="Shape 73"/>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74" name="Shape 74"/>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75" name="Shape 75"/>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s-E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ido con título">
    <p:spTree>
      <p:nvGrpSpPr>
        <p:cNvPr id="76" name="Shape 76"/>
        <p:cNvGrpSpPr/>
        <p:nvPr/>
      </p:nvGrpSpPr>
      <p:grpSpPr>
        <a:xfrm>
          <a:off x="0" y="0"/>
          <a:ext cx="0" cy="0"/>
          <a:chOff x="0" y="0"/>
          <a:chExt cx="0" cy="0"/>
        </a:xfrm>
      </p:grpSpPr>
      <p:sp>
        <p:nvSpPr>
          <p:cNvPr id="77" name="Shape 77"/>
          <p:cNvSpPr txBox="1"/>
          <p:nvPr>
            <p:ph type="title"/>
          </p:nvPr>
        </p:nvSpPr>
        <p:spPr>
          <a:xfrm>
            <a:off x="677334" y="1498604"/>
            <a:ext cx="3854528" cy="1278466"/>
          </a:xfrm>
          <a:prstGeom prst="rect">
            <a:avLst/>
          </a:prstGeom>
          <a:noFill/>
          <a:ln>
            <a:noFill/>
          </a:ln>
        </p:spPr>
        <p:txBody>
          <a:bodyPr anchorCtr="0" anchor="b" bIns="91425" lIns="91425" rIns="91425" wrap="square" tIns="91425"/>
          <a:lstStyle>
            <a:lvl1pPr indent="0" lvl="0" marL="0" marR="0" rtl="0" algn="l">
              <a:spcBef>
                <a:spcPts val="0"/>
              </a:spcBef>
              <a:buClr>
                <a:schemeClr val="accent1"/>
              </a:buClr>
              <a:buFont typeface="Trebuchet MS"/>
              <a:buNone/>
              <a:defRPr b="0" i="0" sz="20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8" name="Shape 78"/>
          <p:cNvSpPr txBox="1"/>
          <p:nvPr>
            <p:ph idx="1" type="body"/>
          </p:nvPr>
        </p:nvSpPr>
        <p:spPr>
          <a:xfrm>
            <a:off x="4760461" y="514924"/>
            <a:ext cx="4513541" cy="5526437"/>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79" name="Shape 79"/>
          <p:cNvSpPr txBox="1"/>
          <p:nvPr>
            <p:ph idx="2" type="body"/>
          </p:nvPr>
        </p:nvSpPr>
        <p:spPr>
          <a:xfrm>
            <a:off x="677334" y="2777069"/>
            <a:ext cx="3854528" cy="2584449"/>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1pPr>
            <a:lvl2pPr indent="-12562" lvl="1" marL="457063" marR="0" rtl="0" algn="l">
              <a:spcBef>
                <a:spcPts val="1000"/>
              </a:spcBef>
              <a:spcAft>
                <a:spcPts val="0"/>
              </a:spcAft>
              <a:buClr>
                <a:schemeClr val="accent1"/>
              </a:buClr>
              <a:buFont typeface="Noto Sans Symbols"/>
              <a:buNone/>
              <a:defRPr b="0" i="0" sz="1400" u="none" cap="none" strike="noStrike">
                <a:solidFill>
                  <a:srgbClr val="3F3F3F"/>
                </a:solidFill>
                <a:latin typeface="Trebuchet MS"/>
                <a:ea typeface="Trebuchet MS"/>
                <a:cs typeface="Trebuchet MS"/>
                <a:sym typeface="Trebuchet MS"/>
              </a:defRPr>
            </a:lvl2pPr>
            <a:lvl3pPr indent="-12425" lvl="2" marL="914126"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3pPr>
            <a:lvl4pPr indent="-12288" lvl="3" marL="1371189"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4pPr>
            <a:lvl5pPr indent="-12151" lvl="4" marL="1828251"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5pPr>
            <a:lvl6pPr indent="-12013" lvl="5" marL="2285314"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6pPr>
            <a:lvl7pPr indent="-11876" lvl="6" marL="2742377"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7pPr>
            <a:lvl8pPr indent="-11739" lvl="7" marL="3199440"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8pPr>
            <a:lvl9pPr indent="-11603" lvl="8" marL="3656503"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9pPr>
          </a:lstStyle>
          <a:p/>
        </p:txBody>
      </p:sp>
      <p:sp>
        <p:nvSpPr>
          <p:cNvPr id="80" name="Shape 80"/>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81" name="Shape 81"/>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82" name="Shape 82"/>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s-E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Imagen con título">
    <p:spTree>
      <p:nvGrpSpPr>
        <p:cNvPr id="83" name="Shape 83"/>
        <p:cNvGrpSpPr/>
        <p:nvPr/>
      </p:nvGrpSpPr>
      <p:grpSpPr>
        <a:xfrm>
          <a:off x="0" y="0"/>
          <a:ext cx="0" cy="0"/>
          <a:chOff x="0" y="0"/>
          <a:chExt cx="0" cy="0"/>
        </a:xfrm>
      </p:grpSpPr>
      <p:sp>
        <p:nvSpPr>
          <p:cNvPr id="84" name="Shape 84"/>
          <p:cNvSpPr txBox="1"/>
          <p:nvPr>
            <p:ph type="title"/>
          </p:nvPr>
        </p:nvSpPr>
        <p:spPr>
          <a:xfrm>
            <a:off x="677334" y="4800600"/>
            <a:ext cx="8596667" cy="566738"/>
          </a:xfrm>
          <a:prstGeom prst="rect">
            <a:avLst/>
          </a:prstGeom>
          <a:noFill/>
          <a:ln>
            <a:noFill/>
          </a:ln>
        </p:spPr>
        <p:txBody>
          <a:bodyPr anchorCtr="0" anchor="b" bIns="91425" lIns="91425" rIns="91425" wrap="square" tIns="91425"/>
          <a:lstStyle>
            <a:lvl1pPr indent="0" lvl="0" marL="0" marR="0" rtl="0" algn="l">
              <a:spcBef>
                <a:spcPts val="0"/>
              </a:spcBef>
              <a:buClr>
                <a:schemeClr val="accent1"/>
              </a:buClr>
              <a:buFont typeface="Trebuchet MS"/>
              <a:buNone/>
              <a:defRPr b="0" i="0" sz="24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5" name="Shape 85"/>
          <p:cNvSpPr/>
          <p:nvPr>
            <p:ph idx="2" type="pic"/>
          </p:nvPr>
        </p:nvSpPr>
        <p:spPr>
          <a:xfrm>
            <a:off x="677334" y="609600"/>
            <a:ext cx="8596668" cy="3845718"/>
          </a:xfrm>
          <a:prstGeom prst="rect">
            <a:avLst/>
          </a:prstGeom>
          <a:noFill/>
          <a:ln>
            <a:noFill/>
          </a:ln>
        </p:spPr>
        <p:txBody>
          <a:bodyPr anchorCtr="0" anchor="t" bIns="91425" lIns="91425" rIns="91425" wrap="square" tIns="91425"/>
          <a:lstStyle>
            <a:lvl1pPr indent="0" lvl="0" marL="0" marR="0" rtl="0" algn="ctr">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Shape 86"/>
          <p:cNvSpPr txBox="1"/>
          <p:nvPr>
            <p:ph idx="1" type="body"/>
          </p:nvPr>
        </p:nvSpPr>
        <p:spPr>
          <a:xfrm>
            <a:off x="677334" y="5367338"/>
            <a:ext cx="8596667" cy="674024"/>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1pPr>
            <a:lvl2pPr indent="0" lvl="1" marL="457200" marR="0" rtl="0" algn="l">
              <a:spcBef>
                <a:spcPts val="1000"/>
              </a:spcBef>
              <a:spcAft>
                <a:spcPts val="0"/>
              </a:spcAft>
              <a:buClr>
                <a:schemeClr val="accent1"/>
              </a:buClr>
              <a:buFont typeface="Noto Sans Symbols"/>
              <a:buNone/>
              <a:defRPr b="0" i="0" sz="1200" u="none" cap="none" strike="noStrike">
                <a:solidFill>
                  <a:srgbClr val="3F3F3F"/>
                </a:solidFill>
                <a:latin typeface="Trebuchet MS"/>
                <a:ea typeface="Trebuchet MS"/>
                <a:cs typeface="Trebuchet MS"/>
                <a:sym typeface="Trebuchet MS"/>
              </a:defRPr>
            </a:lvl2pPr>
            <a:lvl3pPr indent="0" lvl="2" marL="914400" marR="0" rtl="0" algn="l">
              <a:spcBef>
                <a:spcPts val="1000"/>
              </a:spcBef>
              <a:spcAft>
                <a:spcPts val="0"/>
              </a:spcAft>
              <a:buClr>
                <a:schemeClr val="accent1"/>
              </a:buClr>
              <a:buFont typeface="Noto Sans Symbols"/>
              <a:buNone/>
              <a:defRPr b="0" i="0" sz="1000" u="none" cap="none" strike="noStrike">
                <a:solidFill>
                  <a:srgbClr val="3F3F3F"/>
                </a:solidFill>
                <a:latin typeface="Trebuchet MS"/>
                <a:ea typeface="Trebuchet MS"/>
                <a:cs typeface="Trebuchet MS"/>
                <a:sym typeface="Trebuchet MS"/>
              </a:defRPr>
            </a:lvl3pPr>
            <a:lvl4pPr indent="0" lvl="3" marL="13716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4pPr>
            <a:lvl5pPr indent="0" lvl="4" marL="18288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5pPr>
            <a:lvl6pPr indent="0" lvl="5" marL="22860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6pPr>
            <a:lvl7pPr indent="0" lvl="6" marL="27432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7pPr>
            <a:lvl8pPr indent="0" lvl="7" marL="32004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8pPr>
            <a:lvl9pPr indent="0" lvl="8" marL="3657600" marR="0" rtl="0" algn="l">
              <a:spcBef>
                <a:spcPts val="1000"/>
              </a:spcBef>
              <a:spcAft>
                <a:spcPts val="0"/>
              </a:spcAft>
              <a:buClr>
                <a:schemeClr val="accent1"/>
              </a:buClr>
              <a:buFont typeface="Noto Sans Symbols"/>
              <a:buNone/>
              <a:defRPr b="0" i="0" sz="900" u="none" cap="none" strike="noStrike">
                <a:solidFill>
                  <a:srgbClr val="3F3F3F"/>
                </a:solidFill>
                <a:latin typeface="Trebuchet MS"/>
                <a:ea typeface="Trebuchet MS"/>
                <a:cs typeface="Trebuchet MS"/>
                <a:sym typeface="Trebuchet MS"/>
              </a:defRPr>
            </a:lvl9pPr>
          </a:lstStyle>
          <a:p/>
        </p:txBody>
      </p:sp>
      <p:sp>
        <p:nvSpPr>
          <p:cNvPr id="87" name="Shape 87"/>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88" name="Shape 88"/>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89" name="Shape 89"/>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s-ES" sz="900" u="none" cap="none" strike="noStrike">
                <a:solidFill>
                  <a:schemeClr val="accent1"/>
                </a:solidFill>
                <a:latin typeface="Trebuchet MS"/>
                <a:ea typeface="Trebuchet MS"/>
                <a:cs typeface="Trebuchet MS"/>
                <a:sym typeface="Trebuchet MS"/>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0" y="-8467"/>
            <a:ext cx="12192000" cy="6866467"/>
            <a:chOff x="0" y="-8467"/>
            <a:chExt cx="12192000" cy="6866467"/>
          </a:xfrm>
        </p:grpSpPr>
        <p:cxnSp>
          <p:nvCxnSpPr>
            <p:cNvPr id="7" name="Shape 7"/>
            <p:cNvCxnSpPr/>
            <p:nvPr/>
          </p:nvCxnSpPr>
          <p:spPr>
            <a:xfrm>
              <a:off x="9371012" y="0"/>
              <a:ext cx="1219200" cy="6858000"/>
            </a:xfrm>
            <a:prstGeom prst="straightConnector1">
              <a:avLst/>
            </a:prstGeom>
            <a:noFill/>
            <a:ln cap="flat" cmpd="sng" w="9525">
              <a:solidFill>
                <a:srgbClr val="BFBFBF"/>
              </a:solidFill>
              <a:prstDash val="solid"/>
              <a:round/>
              <a:headEnd len="med" w="med" type="none"/>
              <a:tailEnd len="med" w="med" type="none"/>
            </a:ln>
          </p:spPr>
        </p:cxnSp>
        <p:cxnSp>
          <p:nvCxnSpPr>
            <p:cNvPr id="8" name="Shape 8"/>
            <p:cNvCxnSpPr/>
            <p:nvPr/>
          </p:nvCxnSpPr>
          <p:spPr>
            <a:xfrm flipH="1">
              <a:off x="7425267" y="3681413"/>
              <a:ext cx="4763558" cy="3176587"/>
            </a:xfrm>
            <a:prstGeom prst="straightConnector1">
              <a:avLst/>
            </a:prstGeom>
            <a:noFill/>
            <a:ln cap="flat" cmpd="sng" w="9525">
              <a:solidFill>
                <a:srgbClr val="D8D8D8"/>
              </a:solidFill>
              <a:prstDash val="solid"/>
              <a:round/>
              <a:headEnd len="med" w="med" type="none"/>
              <a:tailEnd len="med" w="med" type="none"/>
            </a:ln>
          </p:spPr>
        </p:cxnSp>
        <p:sp>
          <p:nvSpPr>
            <p:cNvPr id="9" name="Shape 9"/>
            <p:cNvSpPr/>
            <p:nvPr/>
          </p:nvSpPr>
          <p:spPr>
            <a:xfrm>
              <a:off x="9181476" y="-8467"/>
              <a:ext cx="3007349" cy="6866467"/>
            </a:xfrm>
            <a:custGeom>
              <a:pathLst>
                <a:path extrusionOk="0" h="120000" w="120000">
                  <a:moveTo>
                    <a:pt x="81621" y="0"/>
                  </a:moveTo>
                  <a:lnTo>
                    <a:pt x="120000" y="0"/>
                  </a:lnTo>
                  <a:lnTo>
                    <a:pt x="120000" y="119999"/>
                  </a:lnTo>
                  <a:lnTo>
                    <a:pt x="0" y="119999"/>
                  </a:lnTo>
                  <a:lnTo>
                    <a:pt x="81621" y="0"/>
                  </a:lnTo>
                  <a:close/>
                </a:path>
              </a:pathLst>
            </a:custGeom>
            <a:solidFill>
              <a:schemeClr val="accent1">
                <a:alpha val="29803"/>
              </a:schemeClr>
            </a:solidFill>
            <a:ln>
              <a:noFill/>
            </a:ln>
          </p:spPr>
        </p:sp>
        <p:sp>
          <p:nvSpPr>
            <p:cNvPr id="10" name="Shape 10"/>
            <p:cNvSpPr/>
            <p:nvPr/>
          </p:nvSpPr>
          <p:spPr>
            <a:xfrm>
              <a:off x="9603442" y="-8467"/>
              <a:ext cx="2588558" cy="6866467"/>
            </a:xfrm>
            <a:custGeom>
              <a:pathLst>
                <a:path extrusionOk="0" h="120000" w="120000">
                  <a:moveTo>
                    <a:pt x="0" y="0"/>
                  </a:moveTo>
                  <a:lnTo>
                    <a:pt x="120000" y="0"/>
                  </a:lnTo>
                  <a:lnTo>
                    <a:pt x="120000" y="119999"/>
                  </a:lnTo>
                  <a:lnTo>
                    <a:pt x="56067" y="119999"/>
                  </a:lnTo>
                  <a:lnTo>
                    <a:pt x="0" y="0"/>
                  </a:lnTo>
                  <a:close/>
                </a:path>
              </a:pathLst>
            </a:custGeom>
            <a:solidFill>
              <a:schemeClr val="accent1">
                <a:alpha val="20000"/>
              </a:schemeClr>
            </a:solidFill>
            <a:ln>
              <a:noFill/>
            </a:ln>
          </p:spPr>
        </p:sp>
        <p:sp>
          <p:nvSpPr>
            <p:cNvPr id="11" name="Shape 1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a:off x="9334500" y="-8467"/>
              <a:ext cx="2854326" cy="6866467"/>
            </a:xfrm>
            <a:custGeom>
              <a:pathLst>
                <a:path extrusionOk="0" h="120000" w="120000">
                  <a:moveTo>
                    <a:pt x="0" y="0"/>
                  </a:moveTo>
                  <a:lnTo>
                    <a:pt x="120000" y="0"/>
                  </a:lnTo>
                  <a:lnTo>
                    <a:pt x="120000" y="119999"/>
                  </a:lnTo>
                  <a:lnTo>
                    <a:pt x="103873" y="119999"/>
                  </a:lnTo>
                  <a:lnTo>
                    <a:pt x="0" y="0"/>
                  </a:lnTo>
                  <a:close/>
                </a:path>
              </a:pathLst>
            </a:custGeom>
            <a:solidFill>
              <a:srgbClr val="3F7818">
                <a:alpha val="69803"/>
              </a:srgbClr>
            </a:solidFill>
            <a:ln>
              <a:noFill/>
            </a:ln>
          </p:spPr>
        </p:sp>
        <p:sp>
          <p:nvSpPr>
            <p:cNvPr id="13" name="Shape 13"/>
            <p:cNvSpPr/>
            <p:nvPr/>
          </p:nvSpPr>
          <p:spPr>
            <a:xfrm>
              <a:off x="10898730" y="-8467"/>
              <a:ext cx="1290094" cy="6866467"/>
            </a:xfrm>
            <a:custGeom>
              <a:pathLst>
                <a:path extrusionOk="0" h="120000" w="120000">
                  <a:moveTo>
                    <a:pt x="94852" y="0"/>
                  </a:moveTo>
                  <a:lnTo>
                    <a:pt x="120000" y="0"/>
                  </a:lnTo>
                  <a:lnTo>
                    <a:pt x="120000" y="120000"/>
                  </a:lnTo>
                  <a:lnTo>
                    <a:pt x="0" y="120000"/>
                  </a:lnTo>
                  <a:lnTo>
                    <a:pt x="94852" y="0"/>
                  </a:lnTo>
                  <a:close/>
                </a:path>
              </a:pathLst>
            </a:custGeom>
            <a:solidFill>
              <a:srgbClr val="BFE471">
                <a:alpha val="69803"/>
              </a:srgbClr>
            </a:solidFill>
            <a:ln>
              <a:noFill/>
            </a:ln>
          </p:spPr>
        </p:sp>
        <p:sp>
          <p:nvSpPr>
            <p:cNvPr id="14" name="Shape 14"/>
            <p:cNvSpPr/>
            <p:nvPr/>
          </p:nvSpPr>
          <p:spPr>
            <a:xfrm>
              <a:off x="10938999" y="-8467"/>
              <a:ext cx="1249825" cy="6866467"/>
            </a:xfrm>
            <a:custGeom>
              <a:pathLst>
                <a:path extrusionOk="0" h="120000" w="120000">
                  <a:moveTo>
                    <a:pt x="0" y="0"/>
                  </a:moveTo>
                  <a:lnTo>
                    <a:pt x="120000" y="0"/>
                  </a:lnTo>
                  <a:lnTo>
                    <a:pt x="120000" y="120000"/>
                  </a:lnTo>
                  <a:lnTo>
                    <a:pt x="106515" y="120000"/>
                  </a:lnTo>
                  <a:lnTo>
                    <a:pt x="0" y="0"/>
                  </a:lnTo>
                  <a:close/>
                </a:path>
              </a:pathLst>
            </a:custGeom>
            <a:solidFill>
              <a:schemeClr val="accent1">
                <a:alpha val="64705"/>
              </a:schemeClr>
            </a:solidFill>
            <a:ln>
              <a:noFill/>
            </a:ln>
          </p:spPr>
        </p:sp>
        <p:sp>
          <p:nvSpPr>
            <p:cNvPr id="15" name="Shape 1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7" name="Shape 17"/>
          <p:cNvSpPr txBox="1"/>
          <p:nvPr>
            <p:ph type="title"/>
          </p:nvPr>
        </p:nvSpPr>
        <p:spPr>
          <a:xfrm>
            <a:off x="677334" y="609600"/>
            <a:ext cx="8596668" cy="1320800"/>
          </a:xfrm>
          <a:prstGeom prst="rect">
            <a:avLst/>
          </a:prstGeom>
          <a:noFill/>
          <a:ln>
            <a:noFill/>
          </a:ln>
        </p:spPr>
        <p:txBody>
          <a:bodyPr anchorCtr="0" anchor="t" bIns="91425" lIns="91425" rIns="91425" wrap="square" tIns="91425"/>
          <a:lstStyle>
            <a:lvl1pPr indent="0" lvl="0" marL="0" marR="0" rtl="0" algn="l">
              <a:spcBef>
                <a:spcPts val="0"/>
              </a:spcBef>
              <a:buClr>
                <a:schemeClr val="accent1"/>
              </a:buClr>
              <a:buFont typeface="Trebuchet MS"/>
              <a:buNone/>
              <a:defRPr b="0" i="0" sz="3600" u="none" cap="none" strike="noStrike">
                <a:solidFill>
                  <a:schemeClr val="accent1"/>
                </a:solidFill>
                <a:latin typeface="Trebuchet MS"/>
                <a:ea typeface="Trebuchet MS"/>
                <a:cs typeface="Trebuchet MS"/>
                <a:sym typeface="Trebuchet MS"/>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8" name="Shape 18"/>
          <p:cNvSpPr txBox="1"/>
          <p:nvPr>
            <p:ph idx="1" type="body"/>
          </p:nvPr>
        </p:nvSpPr>
        <p:spPr>
          <a:xfrm>
            <a:off x="677334" y="2160589"/>
            <a:ext cx="8596668" cy="3880773"/>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rgbClr val="3F3F3F"/>
                </a:solidFill>
                <a:latin typeface="Trebuchet MS"/>
                <a:ea typeface="Trebuchet MS"/>
                <a:cs typeface="Trebuchet MS"/>
                <a:sym typeface="Trebuchet MS"/>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rgbClr val="3F3F3F"/>
                </a:solidFill>
                <a:latin typeface="Trebuchet MS"/>
                <a:ea typeface="Trebuchet MS"/>
                <a:cs typeface="Trebuchet MS"/>
                <a:sym typeface="Trebuchet MS"/>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rgbClr val="3F3F3F"/>
                </a:solidFill>
                <a:latin typeface="Trebuchet MS"/>
                <a:ea typeface="Trebuchet MS"/>
                <a:cs typeface="Trebuchet MS"/>
                <a:sym typeface="Trebuchet MS"/>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Shape 19"/>
          <p:cNvSpPr txBox="1"/>
          <p:nvPr>
            <p:ph idx="10" type="dt"/>
          </p:nvPr>
        </p:nvSpPr>
        <p:spPr>
          <a:xfrm>
            <a:off x="7205133" y="6041362"/>
            <a:ext cx="911939" cy="365125"/>
          </a:xfrm>
          <a:prstGeom prst="rect">
            <a:avLst/>
          </a:prstGeom>
          <a:noFill/>
          <a:ln>
            <a:noFill/>
          </a:ln>
        </p:spPr>
        <p:txBody>
          <a:bodyPr anchorCtr="0" anchor="ctr" bIns="91425" lIns="91425" rIns="91425" wrap="square" tIns="91425"/>
          <a:lstStyle>
            <a:lvl1pPr indent="0" lvl="0" marL="0" marR="0" rtl="0" algn="r">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20" name="Shape 20"/>
          <p:cNvSpPr txBox="1"/>
          <p:nvPr>
            <p:ph idx="11" type="ftr"/>
          </p:nvPr>
        </p:nvSpPr>
        <p:spPr>
          <a:xfrm>
            <a:off x="677334" y="6041362"/>
            <a:ext cx="6297612" cy="365125"/>
          </a:xfrm>
          <a:prstGeom prst="rect">
            <a:avLst/>
          </a:prstGeom>
          <a:noFill/>
          <a:ln>
            <a:noFill/>
          </a:ln>
        </p:spPr>
        <p:txBody>
          <a:bodyPr anchorCtr="0" anchor="ctr" bIns="91425" lIns="91425" rIns="91425" wrap="square" tIns="91425"/>
          <a:lstStyle>
            <a:lvl1pPr indent="0" lvl="0" marL="0" marR="0" rtl="0" algn="l">
              <a:spcBef>
                <a:spcPts val="0"/>
              </a:spcBef>
              <a:buNone/>
              <a:defRPr b="0" i="0" sz="900" u="none" cap="none" strike="noStrike">
                <a:solidFill>
                  <a:srgbClr val="888888"/>
                </a:solidFill>
                <a:latin typeface="Trebuchet MS"/>
                <a:ea typeface="Trebuchet MS"/>
                <a:cs typeface="Trebuchet MS"/>
                <a:sym typeface="Trebuchet MS"/>
              </a:defRPr>
            </a:lvl1pPr>
            <a:lvl2pPr indent="0" lvl="1" marL="457200" marR="0" rtl="0" algn="l">
              <a:spcBef>
                <a:spcPts val="0"/>
              </a:spcBef>
              <a:buNone/>
              <a:defRPr b="0" i="0" sz="1800" u="none" cap="none" strike="noStrike">
                <a:solidFill>
                  <a:schemeClr val="dk1"/>
                </a:solidFill>
                <a:latin typeface="Trebuchet MS"/>
                <a:ea typeface="Trebuchet MS"/>
                <a:cs typeface="Trebuchet MS"/>
                <a:sym typeface="Trebuchet MS"/>
              </a:defRPr>
            </a:lvl2pPr>
            <a:lvl3pPr indent="0" lvl="2" marL="914400" marR="0" rtl="0" algn="l">
              <a:spcBef>
                <a:spcPts val="0"/>
              </a:spcBef>
              <a:buNone/>
              <a:defRPr b="0" i="0" sz="1800" u="none" cap="none" strike="noStrike">
                <a:solidFill>
                  <a:schemeClr val="dk1"/>
                </a:solidFill>
                <a:latin typeface="Trebuchet MS"/>
                <a:ea typeface="Trebuchet MS"/>
                <a:cs typeface="Trebuchet MS"/>
                <a:sym typeface="Trebuchet MS"/>
              </a:defRPr>
            </a:lvl3pPr>
            <a:lvl4pPr indent="0" lvl="3" marL="1371600" marR="0" rtl="0" algn="l">
              <a:spcBef>
                <a:spcPts val="0"/>
              </a:spcBef>
              <a:buNone/>
              <a:defRPr b="0" i="0" sz="1800" u="none" cap="none" strike="noStrike">
                <a:solidFill>
                  <a:schemeClr val="dk1"/>
                </a:solidFill>
                <a:latin typeface="Trebuchet MS"/>
                <a:ea typeface="Trebuchet MS"/>
                <a:cs typeface="Trebuchet MS"/>
                <a:sym typeface="Trebuchet MS"/>
              </a:defRPr>
            </a:lvl4pPr>
            <a:lvl5pPr indent="0" lvl="4" marL="1828800" marR="0" rtl="0" algn="l">
              <a:spcBef>
                <a:spcPts val="0"/>
              </a:spcBef>
              <a:buNone/>
              <a:defRPr b="0" i="0" sz="1800" u="none" cap="none" strike="noStrike">
                <a:solidFill>
                  <a:schemeClr val="dk1"/>
                </a:solidFill>
                <a:latin typeface="Trebuchet MS"/>
                <a:ea typeface="Trebuchet MS"/>
                <a:cs typeface="Trebuchet MS"/>
                <a:sym typeface="Trebuchet MS"/>
              </a:defRPr>
            </a:lvl5pPr>
            <a:lvl6pPr indent="0" lvl="5" marL="2286000" marR="0" rtl="0" algn="l">
              <a:spcBef>
                <a:spcPts val="0"/>
              </a:spcBef>
              <a:buNone/>
              <a:defRPr b="0" i="0" sz="1800" u="none" cap="none" strike="noStrike">
                <a:solidFill>
                  <a:schemeClr val="dk1"/>
                </a:solidFill>
                <a:latin typeface="Trebuchet MS"/>
                <a:ea typeface="Trebuchet MS"/>
                <a:cs typeface="Trebuchet MS"/>
                <a:sym typeface="Trebuchet MS"/>
              </a:defRPr>
            </a:lvl6pPr>
            <a:lvl7pPr indent="0" lvl="6" marL="2743200" marR="0" rtl="0" algn="l">
              <a:spcBef>
                <a:spcPts val="0"/>
              </a:spcBef>
              <a:buNone/>
              <a:defRPr b="0" i="0" sz="1800" u="none" cap="none" strike="noStrike">
                <a:solidFill>
                  <a:schemeClr val="dk1"/>
                </a:solidFill>
                <a:latin typeface="Trebuchet MS"/>
                <a:ea typeface="Trebuchet MS"/>
                <a:cs typeface="Trebuchet MS"/>
                <a:sym typeface="Trebuchet MS"/>
              </a:defRPr>
            </a:lvl7pPr>
            <a:lvl8pPr indent="0" lvl="7" marL="3200400" marR="0" rtl="0" algn="l">
              <a:spcBef>
                <a:spcPts val="0"/>
              </a:spcBef>
              <a:buNone/>
              <a:defRPr b="0" i="0" sz="1800" u="none" cap="none" strike="noStrike">
                <a:solidFill>
                  <a:schemeClr val="dk1"/>
                </a:solidFill>
                <a:latin typeface="Trebuchet MS"/>
                <a:ea typeface="Trebuchet MS"/>
                <a:cs typeface="Trebuchet MS"/>
                <a:sym typeface="Trebuchet MS"/>
              </a:defRPr>
            </a:lvl8pPr>
            <a:lvl9pPr indent="0" lvl="8" marL="3657600" marR="0" rtl="0" algn="l">
              <a:spcBef>
                <a:spcPts val="0"/>
              </a:spcBef>
              <a:buNone/>
              <a:defRPr b="0" i="0" sz="1800" u="none" cap="none" strike="noStrike">
                <a:solidFill>
                  <a:schemeClr val="dk1"/>
                </a:solidFill>
                <a:latin typeface="Trebuchet MS"/>
                <a:ea typeface="Trebuchet MS"/>
                <a:cs typeface="Trebuchet MS"/>
                <a:sym typeface="Trebuchet MS"/>
              </a:defRPr>
            </a:lvl9pPr>
          </a:lstStyle>
          <a:p/>
        </p:txBody>
      </p:sp>
      <p:sp>
        <p:nvSpPr>
          <p:cNvPr id="21" name="Shape 21"/>
          <p:cNvSpPr txBox="1"/>
          <p:nvPr>
            <p:ph idx="12" type="sldNum"/>
          </p:nvPr>
        </p:nvSpPr>
        <p:spPr>
          <a:xfrm>
            <a:off x="8590663" y="6041362"/>
            <a:ext cx="683339"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s-ES" sz="900" u="none" cap="none" strike="noStrike">
                <a:solidFill>
                  <a:schemeClr val="accent1"/>
                </a:solidFill>
                <a:latin typeface="Trebuchet MS"/>
                <a:ea typeface="Trebuchet MS"/>
                <a:cs typeface="Trebuchet MS"/>
                <a:sym typeface="Trebuchet M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9gag.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ctrTitle"/>
          </p:nvPr>
        </p:nvSpPr>
        <p:spPr>
          <a:xfrm>
            <a:off x="1583267" y="2480734"/>
            <a:ext cx="7767000" cy="1646400"/>
          </a:xfrm>
          <a:prstGeom prst="rect">
            <a:avLst/>
          </a:prstGeom>
          <a:noFill/>
          <a:ln>
            <a:noFill/>
          </a:ln>
        </p:spPr>
        <p:txBody>
          <a:bodyPr anchorCtr="0" anchor="b" bIns="45700" lIns="91425" rIns="91425" wrap="square" tIns="45700">
            <a:noAutofit/>
          </a:bodyPr>
          <a:lstStyle/>
          <a:p>
            <a:pPr indent="0" lvl="0" marL="0" marR="0" rtl="0" algn="r">
              <a:spcBef>
                <a:spcPts val="0"/>
              </a:spcBef>
              <a:buClr>
                <a:schemeClr val="accent1"/>
              </a:buClr>
              <a:buSzPct val="25000"/>
              <a:buFont typeface="Trebuchet MS"/>
              <a:buNone/>
            </a:pPr>
            <a:r>
              <a:rPr b="0" i="0" lang="es-ES" sz="5400" u="none" cap="none" strike="noStrike">
                <a:solidFill>
                  <a:schemeClr val="accent1"/>
                </a:solidFill>
                <a:latin typeface="Trebuchet MS"/>
                <a:ea typeface="Trebuchet MS"/>
                <a:cs typeface="Trebuchet MS"/>
                <a:sym typeface="Trebuchet MS"/>
              </a:rPr>
              <a:t>Selenium </a:t>
            </a:r>
          </a:p>
        </p:txBody>
      </p:sp>
      <p:sp>
        <p:nvSpPr>
          <p:cNvPr id="144" name="Shape 144"/>
          <p:cNvSpPr txBox="1"/>
          <p:nvPr>
            <p:ph idx="1" type="subTitle"/>
          </p:nvPr>
        </p:nvSpPr>
        <p:spPr>
          <a:xfrm>
            <a:off x="1507067" y="4050833"/>
            <a:ext cx="7766936" cy="1096899"/>
          </a:xfrm>
          <a:prstGeom prst="rect">
            <a:avLst/>
          </a:prstGeom>
          <a:noFill/>
          <a:ln>
            <a:noFill/>
          </a:ln>
        </p:spPr>
        <p:txBody>
          <a:bodyPr anchorCtr="0" anchor="t" bIns="45700" lIns="91425" rIns="91425" wrap="square" tIns="45700">
            <a:noAutofit/>
          </a:bodyPr>
          <a:lstStyle/>
          <a:p>
            <a:pPr indent="0" lvl="0" marL="0" marR="0" rtl="0" algn="r">
              <a:spcBef>
                <a:spcPts val="0"/>
              </a:spcBef>
              <a:spcAft>
                <a:spcPts val="0"/>
              </a:spcAft>
              <a:buClr>
                <a:schemeClr val="accent1"/>
              </a:buClr>
              <a:buSzPct val="25000"/>
              <a:buFont typeface="Noto Sans Symbols"/>
              <a:buNone/>
            </a:pPr>
            <a:r>
              <a:rPr b="0" i="0" lang="es-ES" sz="1800" u="none" cap="none" strike="noStrike">
                <a:solidFill>
                  <a:srgbClr val="7F7F7F"/>
                </a:solidFill>
                <a:latin typeface="Trebuchet MS"/>
                <a:ea typeface="Trebuchet MS"/>
                <a:cs typeface="Trebuchet MS"/>
                <a:sym typeface="Trebuchet MS"/>
              </a:rPr>
              <a:t>Sesión </a:t>
            </a:r>
            <a:r>
              <a:rPr lang="es-ES"/>
              <a:t>2</a:t>
            </a:r>
          </a:p>
        </p:txBody>
      </p:sp>
      <p:pic>
        <p:nvPicPr>
          <p:cNvPr id="145" name="Shape 145"/>
          <p:cNvPicPr preferRelativeResize="0"/>
          <p:nvPr/>
        </p:nvPicPr>
        <p:blipFill rotWithShape="1">
          <a:blip r:embed="rId3">
            <a:alphaModFix/>
          </a:blip>
          <a:srcRect b="0" l="0" r="0" t="0"/>
          <a:stretch/>
        </p:blipFill>
        <p:spPr>
          <a:xfrm>
            <a:off x="7511878" y="1307638"/>
            <a:ext cx="1762125" cy="1828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677334" y="609600"/>
            <a:ext cx="8596800" cy="1320900"/>
          </a:xfrm>
          <a:prstGeom prst="rect">
            <a:avLst/>
          </a:prstGeom>
        </p:spPr>
        <p:txBody>
          <a:bodyPr anchorCtr="0" anchor="t" bIns="91425" lIns="91425" rIns="91425" wrap="square" tIns="91425">
            <a:noAutofit/>
          </a:bodyPr>
          <a:lstStyle/>
          <a:p>
            <a:pPr lvl="0">
              <a:spcBef>
                <a:spcPts val="0"/>
              </a:spcBef>
              <a:buNone/>
            </a:pPr>
            <a:r>
              <a:rPr lang="es-ES"/>
              <a:t>Busqueda de substrings</a:t>
            </a:r>
          </a:p>
        </p:txBody>
      </p:sp>
      <p:sp>
        <p:nvSpPr>
          <p:cNvPr id="207" name="Shape 207"/>
          <p:cNvSpPr txBox="1"/>
          <p:nvPr>
            <p:ph idx="1" type="body"/>
          </p:nvPr>
        </p:nvSpPr>
        <p:spPr>
          <a:xfrm>
            <a:off x="606775" y="1425225"/>
            <a:ext cx="8861700" cy="5249400"/>
          </a:xfrm>
          <a:prstGeom prst="rect">
            <a:avLst/>
          </a:prstGeom>
        </p:spPr>
        <p:txBody>
          <a:bodyPr anchorCtr="0" anchor="t" bIns="91425" lIns="91425" rIns="91425" wrap="square" tIns="91425">
            <a:noAutofit/>
          </a:bodyPr>
          <a:lstStyle/>
          <a:p>
            <a:pPr indent="-323850" lvl="0" marL="254000" rtl="0">
              <a:lnSpc>
                <a:spcPct val="115000"/>
              </a:lnSpc>
              <a:spcBef>
                <a:spcPts val="0"/>
              </a:spcBef>
              <a:spcAft>
                <a:spcPts val="500"/>
              </a:spcAft>
              <a:buClr>
                <a:schemeClr val="dk1"/>
              </a:buClr>
              <a:buSzPct val="52380"/>
              <a:buFont typeface="Arial"/>
              <a:buNone/>
            </a:pPr>
            <a:r>
              <a:rPr lang="es-ES" sz="2100">
                <a:solidFill>
                  <a:srgbClr val="3333CC"/>
                </a:solidFill>
                <a:latin typeface="Arial"/>
                <a:ea typeface="Arial"/>
                <a:cs typeface="Arial"/>
                <a:sym typeface="Arial"/>
              </a:rPr>
              <a:t>String s = “llego y dijo hola”;</a:t>
            </a:r>
          </a:p>
          <a:p>
            <a:pPr indent="-323850" lvl="0" marL="254000" rtl="0">
              <a:lnSpc>
                <a:spcPct val="115000"/>
              </a:lnSpc>
              <a:spcBef>
                <a:spcPts val="0"/>
              </a:spcBef>
              <a:spcAft>
                <a:spcPts val="400"/>
              </a:spcAft>
              <a:buClr>
                <a:schemeClr val="dk1"/>
              </a:buClr>
              <a:buSzPct val="52380"/>
              <a:buFont typeface="Arial"/>
              <a:buNone/>
            </a:pPr>
            <a:r>
              <a:rPr lang="es-ES" sz="2100">
                <a:solidFill>
                  <a:srgbClr val="3333CC"/>
                </a:solidFill>
                <a:latin typeface="Arial"/>
                <a:ea typeface="Arial"/>
                <a:cs typeface="Arial"/>
                <a:sym typeface="Arial"/>
              </a:rPr>
              <a:t>int i = s.indexOf(“go”)´; i == 3 (parten de 0)</a:t>
            </a:r>
          </a:p>
          <a:p>
            <a:pPr indent="-323850" lvl="0" marL="254000" rtl="0">
              <a:lnSpc>
                <a:spcPct val="115000"/>
              </a:lnSpc>
              <a:spcBef>
                <a:spcPts val="0"/>
              </a:spcBef>
              <a:spcAft>
                <a:spcPts val="400"/>
              </a:spcAft>
              <a:buClr>
                <a:schemeClr val="dk1"/>
              </a:buClr>
              <a:buSzPct val="61111"/>
              <a:buFont typeface="Arial"/>
              <a:buNone/>
            </a:pPr>
            <a:r>
              <a:rPr lang="es-ES">
                <a:solidFill>
                  <a:schemeClr val="dk1"/>
                </a:solidFill>
                <a:latin typeface="Arial"/>
                <a:ea typeface="Arial"/>
                <a:cs typeface="Arial"/>
                <a:sym typeface="Arial"/>
              </a:rPr>
              <a:t>Ej: Contar las apariciones de “hola” en un string s:</a:t>
            </a:r>
          </a:p>
          <a:p>
            <a:pPr indent="-323850" lvl="0" marL="254000" rtl="0">
              <a:lnSpc>
                <a:spcPct val="115000"/>
              </a:lnSpc>
              <a:spcBef>
                <a:spcPts val="0"/>
              </a:spcBef>
              <a:spcAft>
                <a:spcPts val="400"/>
              </a:spcAft>
              <a:buClr>
                <a:schemeClr val="dk1"/>
              </a:buClr>
              <a:buSzPct val="61111"/>
              <a:buFont typeface="Arial"/>
              <a:buNone/>
            </a:pPr>
            <a:r>
              <a:rPr lang="es-ES">
                <a:solidFill>
                  <a:srgbClr val="3333CC"/>
                </a:solidFill>
                <a:latin typeface="Arial"/>
                <a:ea typeface="Arial"/>
                <a:cs typeface="Arial"/>
                <a:sym typeface="Arial"/>
              </a:rPr>
              <a:t>public class Cuenta {</a:t>
            </a:r>
          </a:p>
          <a:p>
            <a:pPr indent="-323850" lvl="0" marL="254000" rtl="0">
              <a:lnSpc>
                <a:spcPct val="115000"/>
              </a:lnSpc>
              <a:spcBef>
                <a:spcPts val="0"/>
              </a:spcBef>
              <a:spcAft>
                <a:spcPts val="400"/>
              </a:spcAft>
              <a:buClr>
                <a:schemeClr val="dk1"/>
              </a:buClr>
              <a:buSzPct val="61111"/>
              <a:buFont typeface="Arial"/>
              <a:buNone/>
            </a:pPr>
            <a:r>
              <a:rPr lang="es-ES">
                <a:solidFill>
                  <a:srgbClr val="3333CC"/>
                </a:solidFill>
                <a:latin typeface="Arial"/>
                <a:ea typeface="Arial"/>
                <a:cs typeface="Arial"/>
                <a:sym typeface="Arial"/>
              </a:rPr>
              <a:t>    public static void main(String args[]) {</a:t>
            </a:r>
          </a:p>
          <a:p>
            <a:pPr indent="-323850" lvl="0" marL="254000" rtl="0">
              <a:lnSpc>
                <a:spcPct val="115000"/>
              </a:lnSpc>
              <a:spcBef>
                <a:spcPts val="0"/>
              </a:spcBef>
              <a:spcAft>
                <a:spcPts val="400"/>
              </a:spcAft>
              <a:buClr>
                <a:schemeClr val="dk1"/>
              </a:buClr>
              <a:buSzPct val="61111"/>
              <a:buFont typeface="Arial"/>
              <a:buNone/>
            </a:pPr>
            <a:r>
              <a:rPr lang="es-ES">
                <a:solidFill>
                  <a:srgbClr val="3333CC"/>
                </a:solidFill>
                <a:latin typeface="Arial"/>
                <a:ea typeface="Arial"/>
                <a:cs typeface="Arial"/>
                <a:sym typeface="Arial"/>
              </a:rPr>
              <a:t>		int i , apariciones = 0;</a:t>
            </a:r>
          </a:p>
          <a:p>
            <a:pPr indent="-323850" lvl="0" marL="254000" rtl="0">
              <a:lnSpc>
                <a:spcPct val="115000"/>
              </a:lnSpc>
              <a:spcBef>
                <a:spcPts val="0"/>
              </a:spcBef>
              <a:spcAft>
                <a:spcPts val="400"/>
              </a:spcAft>
              <a:buClr>
                <a:schemeClr val="dk1"/>
              </a:buClr>
              <a:buSzPct val="61111"/>
              <a:buFont typeface="Arial"/>
              <a:buNone/>
            </a:pPr>
            <a:r>
              <a:rPr lang="es-ES">
                <a:solidFill>
                  <a:srgbClr val="3333CC"/>
                </a:solidFill>
                <a:latin typeface="Arial"/>
                <a:ea typeface="Arial"/>
                <a:cs typeface="Arial"/>
                <a:sym typeface="Arial"/>
              </a:rPr>
              <a:t>		while ((i = s.indexOf(“hola”)) !0 -1) {</a:t>
            </a:r>
          </a:p>
          <a:p>
            <a:pPr indent="-323850" lvl="0" marL="254000" rtl="0">
              <a:lnSpc>
                <a:spcPct val="115000"/>
              </a:lnSpc>
              <a:spcBef>
                <a:spcPts val="0"/>
              </a:spcBef>
              <a:spcAft>
                <a:spcPts val="400"/>
              </a:spcAft>
              <a:buClr>
                <a:schemeClr val="dk1"/>
              </a:buClr>
              <a:buSzPct val="61111"/>
              <a:buFont typeface="Arial"/>
              <a:buNone/>
            </a:pPr>
            <a:r>
              <a:rPr lang="es-ES">
                <a:solidFill>
                  <a:srgbClr val="3333CC"/>
                </a:solidFill>
                <a:latin typeface="Arial"/>
                <a:ea typeface="Arial"/>
                <a:cs typeface="Arial"/>
                <a:sym typeface="Arial"/>
              </a:rPr>
              <a:t>			++apariciones;</a:t>
            </a:r>
          </a:p>
          <a:p>
            <a:pPr indent="-323850" lvl="0" marL="254000" rtl="0">
              <a:lnSpc>
                <a:spcPct val="115000"/>
              </a:lnSpc>
              <a:spcBef>
                <a:spcPts val="0"/>
              </a:spcBef>
              <a:spcAft>
                <a:spcPts val="400"/>
              </a:spcAft>
              <a:buClr>
                <a:schemeClr val="dk1"/>
              </a:buClr>
              <a:buSzPct val="61111"/>
              <a:buFont typeface="Arial"/>
              <a:buNone/>
            </a:pPr>
            <a:r>
              <a:rPr lang="es-ES">
                <a:solidFill>
                  <a:srgbClr val="3333CC"/>
                </a:solidFill>
                <a:latin typeface="Arial"/>
                <a:ea typeface="Arial"/>
                <a:cs typeface="Arial"/>
                <a:sym typeface="Arial"/>
              </a:rPr>
              <a:t>			s = s.substring(i+1);</a:t>
            </a:r>
          </a:p>
          <a:p>
            <a:pPr indent="-323850" lvl="0" marL="254000" rtl="0">
              <a:lnSpc>
                <a:spcPct val="115000"/>
              </a:lnSpc>
              <a:spcBef>
                <a:spcPts val="0"/>
              </a:spcBef>
              <a:spcAft>
                <a:spcPts val="400"/>
              </a:spcAft>
              <a:buClr>
                <a:schemeClr val="dk1"/>
              </a:buClr>
              <a:buSzPct val="61111"/>
              <a:buFont typeface="Arial"/>
              <a:buNone/>
            </a:pPr>
            <a:r>
              <a:rPr lang="es-ES">
                <a:solidFill>
                  <a:srgbClr val="3333CC"/>
                </a:solidFill>
                <a:latin typeface="Arial"/>
                <a:ea typeface="Arial"/>
                <a:cs typeface="Arial"/>
                <a:sym typeface="Arial"/>
              </a:rPr>
              <a:t>		}</a:t>
            </a:r>
          </a:p>
          <a:p>
            <a:pPr indent="-323850" lvl="0" marL="254000" rtl="0">
              <a:lnSpc>
                <a:spcPct val="115000"/>
              </a:lnSpc>
              <a:spcBef>
                <a:spcPts val="0"/>
              </a:spcBef>
              <a:spcAft>
                <a:spcPts val="400"/>
              </a:spcAft>
              <a:buClr>
                <a:schemeClr val="dk1"/>
              </a:buClr>
              <a:buSzPct val="61111"/>
              <a:buFont typeface="Arial"/>
              <a:buNone/>
            </a:pPr>
            <a:r>
              <a:rPr lang="es-ES">
                <a:solidFill>
                  <a:srgbClr val="3333CC"/>
                </a:solidFill>
                <a:latin typeface="Arial"/>
                <a:ea typeface="Arial"/>
                <a:cs typeface="Arial"/>
                <a:sym typeface="Arial"/>
              </a:rPr>
              <a:t>		System.out.println(“el string hola aparecio “+  </a:t>
            </a:r>
          </a:p>
          <a:p>
            <a:pPr indent="-323850" lvl="0" marL="254000" rtl="0">
              <a:lnSpc>
                <a:spcPct val="115000"/>
              </a:lnSpc>
              <a:spcBef>
                <a:spcPts val="0"/>
              </a:spcBef>
              <a:spcAft>
                <a:spcPts val="400"/>
              </a:spcAft>
              <a:buClr>
                <a:schemeClr val="dk1"/>
              </a:buClr>
              <a:buSzPct val="61111"/>
              <a:buFont typeface="Arial"/>
              <a:buNone/>
            </a:pPr>
            <a:r>
              <a:rPr lang="es-ES">
                <a:solidFill>
                  <a:srgbClr val="3333CC"/>
                </a:solidFill>
                <a:latin typeface="Arial"/>
                <a:ea typeface="Arial"/>
                <a:cs typeface="Arial"/>
                <a:sym typeface="Arial"/>
              </a:rPr>
              <a:t>					apariciones+ “veces”);</a:t>
            </a:r>
          </a:p>
          <a:p>
            <a:pPr indent="-323850" lvl="0" marL="254000" rtl="0">
              <a:lnSpc>
                <a:spcPct val="115000"/>
              </a:lnSpc>
              <a:spcBef>
                <a:spcPts val="0"/>
              </a:spcBef>
              <a:spcAft>
                <a:spcPts val="400"/>
              </a:spcAft>
              <a:buClr>
                <a:schemeClr val="dk1"/>
              </a:buClr>
              <a:buSzPct val="61111"/>
              <a:buFont typeface="Arial"/>
              <a:buNone/>
            </a:pPr>
            <a:r>
              <a:rPr lang="es-ES">
                <a:solidFill>
                  <a:srgbClr val="3333CC"/>
                </a:solidFill>
                <a:latin typeface="Arial"/>
                <a:ea typeface="Arial"/>
                <a:cs typeface="Arial"/>
                <a:sym typeface="Arial"/>
              </a:rPr>
              <a:t>  	}</a:t>
            </a:r>
          </a:p>
          <a:p>
            <a:pPr indent="-323850" lvl="0" marL="254000" rtl="0">
              <a:lnSpc>
                <a:spcPct val="115000"/>
              </a:lnSpc>
              <a:spcBef>
                <a:spcPts val="0"/>
              </a:spcBef>
              <a:buClr>
                <a:schemeClr val="dk1"/>
              </a:buClr>
              <a:buSzPct val="61111"/>
              <a:buFont typeface="Arial"/>
              <a:buNone/>
            </a:pPr>
            <a:r>
              <a:rPr lang="es-ES">
                <a:solidFill>
                  <a:srgbClr val="3333CC"/>
                </a:solidFill>
                <a:latin typeface="Arial"/>
                <a:ea typeface="Arial"/>
                <a:cs typeface="Arial"/>
                <a:sym typeface="Arial"/>
              </a:rPr>
              <a:t>}</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677334" y="609600"/>
            <a:ext cx="8596800" cy="1320900"/>
          </a:xfrm>
          <a:prstGeom prst="rect">
            <a:avLst/>
          </a:prstGeom>
        </p:spPr>
        <p:txBody>
          <a:bodyPr anchorCtr="0" anchor="t" bIns="91425" lIns="91425" rIns="91425" wrap="square" tIns="91425">
            <a:noAutofit/>
          </a:bodyPr>
          <a:lstStyle/>
          <a:p>
            <a:pPr lvl="0">
              <a:spcBef>
                <a:spcPts val="0"/>
              </a:spcBef>
              <a:buNone/>
            </a:pPr>
            <a:r>
              <a:rPr lang="es-ES"/>
              <a:t>Programacion orientada a objetos</a:t>
            </a:r>
          </a:p>
        </p:txBody>
      </p:sp>
      <p:sp>
        <p:nvSpPr>
          <p:cNvPr id="213" name="Shape 213"/>
          <p:cNvSpPr txBox="1"/>
          <p:nvPr>
            <p:ph idx="1" type="body"/>
          </p:nvPr>
        </p:nvSpPr>
        <p:spPr>
          <a:xfrm>
            <a:off x="677334" y="2179914"/>
            <a:ext cx="8596800" cy="3880800"/>
          </a:xfrm>
          <a:prstGeom prst="rect">
            <a:avLst/>
          </a:prstGeom>
        </p:spPr>
        <p:txBody>
          <a:bodyPr anchorCtr="0" anchor="t" bIns="91425" lIns="91425" rIns="91425" wrap="square" tIns="91425">
            <a:noAutofit/>
          </a:bodyPr>
          <a:lstStyle/>
          <a:p>
            <a:pPr indent="-320040" lvl="0" marL="457200" rtl="0">
              <a:spcBef>
                <a:spcPts val="0"/>
              </a:spcBef>
            </a:pPr>
            <a:r>
              <a:rPr lang="es-ES"/>
              <a:t>Representan el Mundo real</a:t>
            </a:r>
          </a:p>
          <a:p>
            <a:pPr indent="0" lvl="0" marL="0" rtl="0">
              <a:spcBef>
                <a:spcPts val="0"/>
              </a:spcBef>
              <a:buNone/>
            </a:pPr>
            <a:r>
              <a:t/>
            </a:r>
            <a:endParaRPr/>
          </a:p>
          <a:p>
            <a:pPr indent="0" lvl="0" marL="0" rtl="0">
              <a:spcBef>
                <a:spcPts val="0"/>
              </a:spcBef>
              <a:buNone/>
            </a:pPr>
            <a:r>
              <a:t/>
            </a:r>
            <a:endParaRPr/>
          </a:p>
          <a:p>
            <a:pPr indent="0" lvl="0" marL="0" rtl="0" algn="ctr">
              <a:spcBef>
                <a:spcPts val="0"/>
              </a:spcBef>
              <a:buNone/>
            </a:pPr>
            <a:r>
              <a:rPr b="1" lang="es-ES"/>
              <a:t>Bebe</a:t>
            </a:r>
          </a:p>
          <a:p>
            <a:pPr indent="0" lvl="0" marL="0" rtl="0" algn="ctr">
              <a:spcBef>
                <a:spcPts val="0"/>
              </a:spcBef>
              <a:buNone/>
            </a:pPr>
            <a:r>
              <a:rPr lang="es-ES">
                <a:solidFill>
                  <a:srgbClr val="0000FF"/>
                </a:solidFill>
              </a:rPr>
              <a:t>nombre</a:t>
            </a:r>
          </a:p>
          <a:p>
            <a:pPr indent="0" lvl="0" marL="0" rtl="0" algn="ctr">
              <a:spcBef>
                <a:spcPts val="0"/>
              </a:spcBef>
              <a:buNone/>
            </a:pPr>
            <a:r>
              <a:rPr lang="es-ES">
                <a:solidFill>
                  <a:srgbClr val="0000FF"/>
                </a:solidFill>
              </a:rPr>
              <a:t>sexo</a:t>
            </a:r>
          </a:p>
          <a:p>
            <a:pPr indent="0" lvl="0" marL="0" rtl="0" algn="ctr">
              <a:spcBef>
                <a:spcPts val="0"/>
              </a:spcBef>
              <a:buNone/>
            </a:pPr>
            <a:r>
              <a:rPr lang="es-ES">
                <a:solidFill>
                  <a:srgbClr val="0000FF"/>
                </a:solidFill>
              </a:rPr>
              <a:t>peso</a:t>
            </a:r>
          </a:p>
          <a:p>
            <a:pPr indent="0" lvl="0" marL="0" rtl="0" algn="ctr">
              <a:spcBef>
                <a:spcPts val="0"/>
              </a:spcBef>
              <a:buNone/>
            </a:pPr>
            <a:r>
              <a:rPr lang="es-ES">
                <a:solidFill>
                  <a:srgbClr val="0000FF"/>
                </a:solidFill>
              </a:rPr>
              <a:t>decibeles</a:t>
            </a:r>
          </a:p>
          <a:p>
            <a:pPr indent="0" lvl="0" marL="0" algn="ctr">
              <a:spcBef>
                <a:spcPts val="0"/>
              </a:spcBef>
              <a:buNone/>
            </a:pPr>
            <a:r>
              <a:rPr lang="es-ES">
                <a:solidFill>
                  <a:srgbClr val="0000FF"/>
                </a:solidFill>
              </a:rPr>
              <a:t>pañalesAlDia</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677334" y="609600"/>
            <a:ext cx="8596800" cy="1320900"/>
          </a:xfrm>
          <a:prstGeom prst="rect">
            <a:avLst/>
          </a:prstGeom>
        </p:spPr>
        <p:txBody>
          <a:bodyPr anchorCtr="0" anchor="t" bIns="91425" lIns="91425" rIns="91425" wrap="square" tIns="91425">
            <a:noAutofit/>
          </a:bodyPr>
          <a:lstStyle/>
          <a:p>
            <a:pPr lvl="0">
              <a:spcBef>
                <a:spcPts val="0"/>
              </a:spcBef>
              <a:buNone/>
            </a:pPr>
            <a:r>
              <a:rPr lang="es-ES"/>
              <a:t>POO</a:t>
            </a:r>
          </a:p>
        </p:txBody>
      </p:sp>
      <p:sp>
        <p:nvSpPr>
          <p:cNvPr id="219" name="Shape 219"/>
          <p:cNvSpPr txBox="1"/>
          <p:nvPr>
            <p:ph idx="1" type="body"/>
          </p:nvPr>
        </p:nvSpPr>
        <p:spPr>
          <a:xfrm>
            <a:off x="677334" y="2160589"/>
            <a:ext cx="8596800" cy="3880800"/>
          </a:xfrm>
          <a:prstGeom prst="rect">
            <a:avLst/>
          </a:prstGeom>
        </p:spPr>
        <p:txBody>
          <a:bodyPr anchorCtr="0" anchor="t" bIns="91425" lIns="91425" rIns="91425" wrap="square" tIns="91425">
            <a:noAutofit/>
          </a:bodyPr>
          <a:lstStyle/>
          <a:p>
            <a:pPr indent="-320040" lvl="0" marL="457200" rtl="0">
              <a:spcBef>
                <a:spcPts val="0"/>
              </a:spcBef>
              <a:spcAft>
                <a:spcPts val="0"/>
              </a:spcAft>
            </a:pPr>
            <a:r>
              <a:rPr lang="es-ES"/>
              <a:t>Los objetos agrupan tipos de dato:</a:t>
            </a:r>
          </a:p>
          <a:p>
            <a:pPr indent="-309880" lvl="1" marL="914400" rtl="0">
              <a:spcBef>
                <a:spcPts val="0"/>
              </a:spcBef>
              <a:spcAft>
                <a:spcPts val="0"/>
              </a:spcAft>
            </a:pPr>
            <a:r>
              <a:rPr lang="es-ES"/>
              <a:t>Primitivos (int, double, char, etc)</a:t>
            </a:r>
          </a:p>
          <a:p>
            <a:pPr indent="-309880" lvl="1" marL="914400" rtl="0">
              <a:spcBef>
                <a:spcPts val="0"/>
              </a:spcBef>
            </a:pPr>
            <a:r>
              <a:rPr lang="es-ES"/>
              <a:t>Objetos (String)</a:t>
            </a:r>
          </a:p>
          <a:p>
            <a:pPr indent="0" lvl="0" marL="0" rtl="0" algn="ctr">
              <a:spcBef>
                <a:spcPts val="0"/>
              </a:spcBef>
              <a:buNone/>
            </a:pPr>
            <a:r>
              <a:rPr b="1" lang="es-ES"/>
              <a:t>Bebe</a:t>
            </a:r>
          </a:p>
          <a:p>
            <a:pPr indent="0" lvl="0" marL="0" rtl="0" algn="ctr">
              <a:spcBef>
                <a:spcPts val="0"/>
              </a:spcBef>
              <a:buNone/>
            </a:pPr>
            <a:r>
              <a:rPr b="1" lang="es-ES">
                <a:solidFill>
                  <a:srgbClr val="0000FF"/>
                </a:solidFill>
              </a:rPr>
              <a:t>String</a:t>
            </a:r>
            <a:r>
              <a:rPr lang="es-ES">
                <a:solidFill>
                  <a:srgbClr val="0000FF"/>
                </a:solidFill>
              </a:rPr>
              <a:t> nombre</a:t>
            </a:r>
          </a:p>
          <a:p>
            <a:pPr indent="0" lvl="0" marL="0" rtl="0" algn="ctr">
              <a:spcBef>
                <a:spcPts val="0"/>
              </a:spcBef>
              <a:buNone/>
            </a:pPr>
            <a:r>
              <a:rPr b="1" lang="es-ES">
                <a:solidFill>
                  <a:srgbClr val="0000FF"/>
                </a:solidFill>
              </a:rPr>
              <a:t>char</a:t>
            </a:r>
            <a:r>
              <a:rPr lang="es-ES">
                <a:solidFill>
                  <a:srgbClr val="0000FF"/>
                </a:solidFill>
              </a:rPr>
              <a:t> sexo</a:t>
            </a:r>
          </a:p>
          <a:p>
            <a:pPr indent="0" lvl="0" marL="0" rtl="0" algn="ctr">
              <a:spcBef>
                <a:spcPts val="0"/>
              </a:spcBef>
              <a:buNone/>
            </a:pPr>
            <a:r>
              <a:rPr b="1" lang="es-ES">
                <a:solidFill>
                  <a:srgbClr val="0000FF"/>
                </a:solidFill>
              </a:rPr>
              <a:t>double</a:t>
            </a:r>
            <a:r>
              <a:rPr lang="es-ES">
                <a:solidFill>
                  <a:srgbClr val="0000FF"/>
                </a:solidFill>
              </a:rPr>
              <a:t> peso</a:t>
            </a:r>
          </a:p>
          <a:p>
            <a:pPr indent="0" lvl="0" marL="0" rtl="0" algn="ctr">
              <a:spcBef>
                <a:spcPts val="0"/>
              </a:spcBef>
              <a:buNone/>
            </a:pPr>
            <a:r>
              <a:rPr b="1" lang="es-ES">
                <a:solidFill>
                  <a:srgbClr val="0000FF"/>
                </a:solidFill>
              </a:rPr>
              <a:t>doble</a:t>
            </a:r>
            <a:r>
              <a:rPr lang="es-ES">
                <a:solidFill>
                  <a:srgbClr val="0000FF"/>
                </a:solidFill>
              </a:rPr>
              <a:t> decibeles</a:t>
            </a:r>
          </a:p>
          <a:p>
            <a:pPr indent="0" lvl="0" marL="0" rtl="0" algn="ctr">
              <a:spcBef>
                <a:spcPts val="0"/>
              </a:spcBef>
              <a:buNone/>
            </a:pPr>
            <a:r>
              <a:rPr b="1" lang="es-ES">
                <a:solidFill>
                  <a:srgbClr val="0000FF"/>
                </a:solidFill>
              </a:rPr>
              <a:t>int</a:t>
            </a:r>
            <a:r>
              <a:rPr lang="es-ES">
                <a:solidFill>
                  <a:srgbClr val="0000FF"/>
                </a:solidFill>
              </a:rPr>
              <a:t> </a:t>
            </a:r>
            <a:r>
              <a:rPr lang="es-ES">
                <a:solidFill>
                  <a:srgbClr val="0000FF"/>
                </a:solidFill>
              </a:rPr>
              <a:t>pañalesAlDia</a:t>
            </a:r>
          </a:p>
          <a:p>
            <a:pPr indent="0" lvl="0" mar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677334" y="609600"/>
            <a:ext cx="8596800" cy="1320900"/>
          </a:xfrm>
          <a:prstGeom prst="rect">
            <a:avLst/>
          </a:prstGeom>
        </p:spPr>
        <p:txBody>
          <a:bodyPr anchorCtr="0" anchor="t" bIns="91425" lIns="91425" rIns="91425" wrap="square" tIns="91425">
            <a:noAutofit/>
          </a:bodyPr>
          <a:lstStyle/>
          <a:p>
            <a:pPr lvl="0" rtl="0">
              <a:spcBef>
                <a:spcPts val="0"/>
              </a:spcBef>
              <a:buNone/>
            </a:pPr>
            <a:r>
              <a:rPr lang="es-ES"/>
              <a:t>Por que usar clases?</a:t>
            </a:r>
          </a:p>
        </p:txBody>
      </p:sp>
      <p:sp>
        <p:nvSpPr>
          <p:cNvPr id="225" name="Shape 225"/>
          <p:cNvSpPr txBox="1"/>
          <p:nvPr>
            <p:ph idx="1" type="body"/>
          </p:nvPr>
        </p:nvSpPr>
        <p:spPr>
          <a:xfrm>
            <a:off x="677334" y="2160589"/>
            <a:ext cx="8596800" cy="3880800"/>
          </a:xfrm>
          <a:prstGeom prst="rect">
            <a:avLst/>
          </a:prstGeom>
        </p:spPr>
        <p:txBody>
          <a:bodyPr anchorCtr="0" anchor="t" bIns="91425" lIns="91425" rIns="91425" wrap="square" tIns="91425">
            <a:noAutofit/>
          </a:bodyPr>
          <a:lstStyle/>
          <a:p>
            <a:pPr indent="-320040" lvl="0" marL="457200" rtl="0">
              <a:spcBef>
                <a:spcPts val="0"/>
              </a:spcBef>
            </a:pPr>
            <a:r>
              <a:rPr lang="es-ES"/>
              <a:t>Se podrian usar primitivos</a:t>
            </a:r>
          </a:p>
          <a:p>
            <a:pPr indent="0" lvl="0" marL="0" rtl="0" algn="ctr">
              <a:spcBef>
                <a:spcPts val="0"/>
              </a:spcBef>
              <a:buNone/>
            </a:pPr>
            <a:r>
              <a:rPr lang="es-ES" sz="1600"/>
              <a:t>// little baby alex </a:t>
            </a:r>
          </a:p>
          <a:p>
            <a:pPr indent="0" lvl="0" marL="0" rtl="0" algn="ctr">
              <a:spcBef>
                <a:spcPts val="0"/>
              </a:spcBef>
              <a:buNone/>
            </a:pPr>
            <a:r>
              <a:rPr lang="es-ES" sz="1600">
                <a:solidFill>
                  <a:srgbClr val="0000FF"/>
                </a:solidFill>
              </a:rPr>
              <a:t>String</a:t>
            </a:r>
            <a:r>
              <a:rPr lang="es-ES" sz="1600"/>
              <a:t> nameAlex; </a:t>
            </a:r>
          </a:p>
          <a:p>
            <a:pPr indent="0" lvl="0" marL="0" rtl="0" algn="ctr">
              <a:spcBef>
                <a:spcPts val="0"/>
              </a:spcBef>
              <a:buNone/>
            </a:pPr>
            <a:r>
              <a:rPr lang="es-ES" sz="1600">
                <a:solidFill>
                  <a:srgbClr val="0000FF"/>
                </a:solidFill>
              </a:rPr>
              <a:t>double</a:t>
            </a:r>
            <a:r>
              <a:rPr lang="es-ES" sz="1600"/>
              <a:t> weightAlex;</a:t>
            </a:r>
          </a:p>
          <a:p>
            <a:pPr indent="0" lvl="0" marL="0" rtl="0" algn="ctr">
              <a:spcBef>
                <a:spcPts val="0"/>
              </a:spcBef>
              <a:buNone/>
            </a:pPr>
            <a:r>
              <a:rPr lang="es-ES" sz="1600"/>
              <a:t> // little baby david</a:t>
            </a:r>
          </a:p>
          <a:p>
            <a:pPr indent="0" lvl="0" marL="0" rtl="0" algn="ctr">
              <a:spcBef>
                <a:spcPts val="0"/>
              </a:spcBef>
              <a:buNone/>
            </a:pPr>
            <a:r>
              <a:rPr lang="es-ES" sz="1600"/>
              <a:t> </a:t>
            </a:r>
            <a:r>
              <a:rPr lang="es-ES" sz="1600">
                <a:solidFill>
                  <a:srgbClr val="0000FF"/>
                </a:solidFill>
              </a:rPr>
              <a:t>String</a:t>
            </a:r>
            <a:r>
              <a:rPr lang="es-ES" sz="1600"/>
              <a:t> nameDavid;</a:t>
            </a:r>
          </a:p>
          <a:p>
            <a:pPr indent="0" lvl="0" marL="0" rtl="0" algn="ctr">
              <a:spcBef>
                <a:spcPts val="0"/>
              </a:spcBef>
              <a:buNone/>
            </a:pPr>
            <a:r>
              <a:rPr lang="es-ES" sz="1600"/>
              <a:t> </a:t>
            </a:r>
            <a:r>
              <a:rPr lang="es-ES" sz="1600">
                <a:solidFill>
                  <a:srgbClr val="0000FF"/>
                </a:solidFill>
              </a:rPr>
              <a:t>double</a:t>
            </a:r>
            <a:r>
              <a:rPr lang="es-ES" sz="1600"/>
              <a:t> weightDavid;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677334" y="609600"/>
            <a:ext cx="8596800" cy="1320900"/>
          </a:xfrm>
          <a:prstGeom prst="rect">
            <a:avLst/>
          </a:prstGeom>
        </p:spPr>
        <p:txBody>
          <a:bodyPr anchorCtr="0" anchor="t" bIns="91425" lIns="91425" rIns="91425" wrap="square" tIns="91425">
            <a:noAutofit/>
          </a:bodyPr>
          <a:lstStyle/>
          <a:p>
            <a:pPr lvl="0" rtl="0">
              <a:spcBef>
                <a:spcPts val="0"/>
              </a:spcBef>
              <a:buNone/>
            </a:pPr>
            <a:r>
              <a:rPr lang="es-ES"/>
              <a:t>Por que usar clases?</a:t>
            </a:r>
          </a:p>
        </p:txBody>
      </p:sp>
      <p:sp>
        <p:nvSpPr>
          <p:cNvPr id="231" name="Shape 231"/>
          <p:cNvSpPr txBox="1"/>
          <p:nvPr>
            <p:ph idx="1" type="body"/>
          </p:nvPr>
        </p:nvSpPr>
        <p:spPr>
          <a:xfrm>
            <a:off x="677334" y="2160589"/>
            <a:ext cx="8596800" cy="3880800"/>
          </a:xfrm>
          <a:prstGeom prst="rect">
            <a:avLst/>
          </a:prstGeom>
        </p:spPr>
        <p:txBody>
          <a:bodyPr anchorCtr="0" anchor="t" bIns="91425" lIns="91425" rIns="91425" wrap="square" tIns="91425">
            <a:noAutofit/>
          </a:bodyPr>
          <a:lstStyle/>
          <a:p>
            <a:pPr indent="-320040" lvl="0" marL="457200" rtl="0">
              <a:spcBef>
                <a:spcPts val="0"/>
              </a:spcBef>
            </a:pPr>
            <a:r>
              <a:rPr lang="es-ES"/>
              <a:t>Se podrian usar primitivos, pero cuando son muchos datos?</a:t>
            </a:r>
          </a:p>
          <a:p>
            <a:pPr indent="0" lvl="0" marL="0" rtl="0" algn="ctr">
              <a:spcBef>
                <a:spcPts val="0"/>
              </a:spcBef>
              <a:buNone/>
            </a:pPr>
            <a:r>
              <a:rPr lang="es-ES" sz="1600"/>
              <a:t>// little baby alex </a:t>
            </a:r>
          </a:p>
          <a:p>
            <a:pPr indent="0" lvl="0" marL="0" rtl="0" algn="ctr">
              <a:spcBef>
                <a:spcPts val="0"/>
              </a:spcBef>
              <a:buNone/>
            </a:pPr>
            <a:r>
              <a:rPr lang="es-ES" sz="1600">
                <a:solidFill>
                  <a:srgbClr val="0000FF"/>
                </a:solidFill>
              </a:rPr>
              <a:t>String</a:t>
            </a:r>
            <a:r>
              <a:rPr lang="es-ES" sz="1600"/>
              <a:t> nameAlex; </a:t>
            </a:r>
          </a:p>
          <a:p>
            <a:pPr indent="0" lvl="0" marL="0" rtl="0" algn="ctr">
              <a:spcBef>
                <a:spcPts val="0"/>
              </a:spcBef>
              <a:buNone/>
            </a:pPr>
            <a:r>
              <a:rPr lang="es-ES" sz="1600">
                <a:solidFill>
                  <a:srgbClr val="0000FF"/>
                </a:solidFill>
              </a:rPr>
              <a:t>double</a:t>
            </a:r>
            <a:r>
              <a:rPr lang="es-ES" sz="1600"/>
              <a:t> weightAlex;</a:t>
            </a:r>
          </a:p>
          <a:p>
            <a:pPr indent="0" lvl="0" marL="0" rtl="0" algn="ctr">
              <a:spcBef>
                <a:spcPts val="0"/>
              </a:spcBef>
              <a:buNone/>
            </a:pPr>
            <a:r>
              <a:rPr lang="es-ES" sz="1600"/>
              <a:t> // little baby david</a:t>
            </a:r>
          </a:p>
          <a:p>
            <a:pPr indent="0" lvl="0" marL="0" rtl="0" algn="ctr">
              <a:spcBef>
                <a:spcPts val="0"/>
              </a:spcBef>
              <a:buNone/>
            </a:pPr>
            <a:r>
              <a:rPr lang="es-ES" sz="1600"/>
              <a:t> </a:t>
            </a:r>
            <a:r>
              <a:rPr lang="es-ES" sz="1600">
                <a:solidFill>
                  <a:srgbClr val="0000FF"/>
                </a:solidFill>
              </a:rPr>
              <a:t>String</a:t>
            </a:r>
            <a:r>
              <a:rPr lang="es-ES" sz="1600"/>
              <a:t> nameDavid;</a:t>
            </a:r>
          </a:p>
          <a:p>
            <a:pPr indent="0" lvl="0" marL="0" rtl="0" algn="ctr">
              <a:spcBef>
                <a:spcPts val="0"/>
              </a:spcBef>
              <a:buNone/>
            </a:pPr>
            <a:r>
              <a:rPr lang="es-ES" sz="1600"/>
              <a:t> </a:t>
            </a:r>
            <a:r>
              <a:rPr lang="es-ES" sz="1600">
                <a:solidFill>
                  <a:srgbClr val="0000FF"/>
                </a:solidFill>
              </a:rPr>
              <a:t>double</a:t>
            </a:r>
            <a:r>
              <a:rPr lang="es-ES" sz="1600"/>
              <a:t> weightDavid; </a:t>
            </a:r>
          </a:p>
          <a:p>
            <a:pPr indent="-69850" lvl="0" marL="0" rtl="0" algn="ctr">
              <a:spcBef>
                <a:spcPts val="0"/>
              </a:spcBef>
              <a:buClr>
                <a:schemeClr val="dk1"/>
              </a:buClr>
              <a:buSzPct val="68750"/>
              <a:buFont typeface="Arial"/>
              <a:buNone/>
            </a:pPr>
            <a:r>
              <a:rPr lang="es-ES" sz="1600"/>
              <a:t>// little baby david</a:t>
            </a:r>
          </a:p>
          <a:p>
            <a:pPr indent="-69850" lvl="0" marL="0" rtl="0" algn="ctr">
              <a:spcBef>
                <a:spcPts val="0"/>
              </a:spcBef>
              <a:buClr>
                <a:schemeClr val="dk1"/>
              </a:buClr>
              <a:buSzPct val="68750"/>
              <a:buFont typeface="Arial"/>
              <a:buNone/>
            </a:pPr>
            <a:r>
              <a:rPr lang="es-ES" sz="1600"/>
              <a:t> </a:t>
            </a:r>
            <a:r>
              <a:rPr lang="es-ES" sz="1600">
                <a:solidFill>
                  <a:srgbClr val="0000FF"/>
                </a:solidFill>
              </a:rPr>
              <a:t>String</a:t>
            </a:r>
            <a:r>
              <a:rPr lang="es-ES" sz="1600"/>
              <a:t> nameDavid2;</a:t>
            </a:r>
          </a:p>
          <a:p>
            <a:pPr indent="0" lvl="0" marL="0" rtl="0" algn="ctr">
              <a:spcBef>
                <a:spcPts val="0"/>
              </a:spcBef>
              <a:buNone/>
            </a:pPr>
            <a:r>
              <a:rPr lang="es-ES" sz="1600"/>
              <a:t> </a:t>
            </a:r>
            <a:r>
              <a:rPr lang="es-ES" sz="1600">
                <a:solidFill>
                  <a:srgbClr val="0000FF"/>
                </a:solidFill>
              </a:rPr>
              <a:t>double</a:t>
            </a:r>
            <a:r>
              <a:rPr lang="es-ES" sz="1600"/>
              <a:t> weightDavid2; </a:t>
            </a:r>
          </a:p>
          <a:p>
            <a:pPr indent="-330200" lvl="0" marL="457200" rtl="0">
              <a:spcBef>
                <a:spcPts val="0"/>
              </a:spcBef>
              <a:buSzPct val="100000"/>
            </a:pPr>
            <a:r>
              <a:rPr lang="es-ES" sz="1600"/>
              <a:t>Y si fueran 500 bebes?</a:t>
            </a:r>
          </a:p>
          <a:p>
            <a:pPr indent="0" lvl="0" marL="0" rtl="0" algn="ctr">
              <a:spcBef>
                <a:spcPts val="0"/>
              </a:spcBef>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677334" y="609600"/>
            <a:ext cx="8596800" cy="1320900"/>
          </a:xfrm>
          <a:prstGeom prst="rect">
            <a:avLst/>
          </a:prstGeom>
        </p:spPr>
        <p:txBody>
          <a:bodyPr anchorCtr="0" anchor="t" bIns="91425" lIns="91425" rIns="91425" wrap="square" tIns="91425">
            <a:noAutofit/>
          </a:bodyPr>
          <a:lstStyle/>
          <a:p>
            <a:pPr lvl="0" rtl="0">
              <a:spcBef>
                <a:spcPts val="0"/>
              </a:spcBef>
              <a:buNone/>
            </a:pPr>
            <a:r>
              <a:rPr lang="es-ES"/>
              <a:t>Por que usar clases?</a:t>
            </a:r>
          </a:p>
        </p:txBody>
      </p:sp>
      <p:sp>
        <p:nvSpPr>
          <p:cNvPr id="237" name="Shape 237"/>
          <p:cNvSpPr txBox="1"/>
          <p:nvPr>
            <p:ph idx="1" type="body"/>
          </p:nvPr>
        </p:nvSpPr>
        <p:spPr>
          <a:xfrm>
            <a:off x="677334" y="2160589"/>
            <a:ext cx="8596800" cy="3880800"/>
          </a:xfrm>
          <a:prstGeom prst="rect">
            <a:avLst/>
          </a:prstGeom>
        </p:spPr>
        <p:txBody>
          <a:bodyPr anchorCtr="0" anchor="t" bIns="91425" lIns="91425" rIns="91425" wrap="square" tIns="91425">
            <a:noAutofit/>
          </a:bodyPr>
          <a:lstStyle/>
          <a:p>
            <a:pPr indent="0" lvl="0" marL="0" rtl="0">
              <a:spcBef>
                <a:spcPts val="0"/>
              </a:spcBef>
              <a:buNone/>
            </a:pPr>
            <a:r>
              <a:t/>
            </a:r>
            <a:endParaRPr sz="1600"/>
          </a:p>
          <a:p>
            <a:pPr indent="0" lvl="0" marL="0" rtl="0" algn="ctr">
              <a:spcBef>
                <a:spcPts val="0"/>
              </a:spcBef>
              <a:buNone/>
            </a:pPr>
            <a:r>
              <a:t/>
            </a:r>
            <a:endParaRPr sz="1600"/>
          </a:p>
        </p:txBody>
      </p:sp>
      <p:pic>
        <p:nvPicPr>
          <p:cNvPr id="238" name="Shape 238"/>
          <p:cNvPicPr preferRelativeResize="0"/>
          <p:nvPr/>
        </p:nvPicPr>
        <p:blipFill>
          <a:blip r:embed="rId3">
            <a:alphaModFix/>
          </a:blip>
          <a:stretch>
            <a:fillRect/>
          </a:stretch>
        </p:blipFill>
        <p:spPr>
          <a:xfrm>
            <a:off x="3940121" y="1736500"/>
            <a:ext cx="3640500" cy="3701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677334" y="609600"/>
            <a:ext cx="8596800" cy="1320900"/>
          </a:xfrm>
          <a:prstGeom prst="rect">
            <a:avLst/>
          </a:prstGeom>
        </p:spPr>
        <p:txBody>
          <a:bodyPr anchorCtr="0" anchor="t" bIns="91425" lIns="91425" rIns="91425" wrap="square" tIns="91425">
            <a:noAutofit/>
          </a:bodyPr>
          <a:lstStyle/>
          <a:p>
            <a:pPr lvl="0" rtl="0">
              <a:spcBef>
                <a:spcPts val="0"/>
              </a:spcBef>
              <a:buNone/>
            </a:pPr>
            <a:r>
              <a:rPr lang="es-ES"/>
              <a:t>Por que usar clases?</a:t>
            </a:r>
          </a:p>
        </p:txBody>
      </p:sp>
      <p:sp>
        <p:nvSpPr>
          <p:cNvPr id="244" name="Shape 244"/>
          <p:cNvSpPr txBox="1"/>
          <p:nvPr>
            <p:ph idx="1" type="body"/>
          </p:nvPr>
        </p:nvSpPr>
        <p:spPr>
          <a:xfrm>
            <a:off x="677334" y="2160589"/>
            <a:ext cx="8596800" cy="3880800"/>
          </a:xfrm>
          <a:prstGeom prst="rect">
            <a:avLst/>
          </a:prstGeom>
        </p:spPr>
        <p:txBody>
          <a:bodyPr anchorCtr="0" anchor="t" bIns="91425" lIns="91425" rIns="91425" wrap="square" tIns="91425">
            <a:noAutofit/>
          </a:bodyPr>
          <a:lstStyle/>
          <a:p>
            <a:pPr indent="0" lvl="0" marL="0" rtl="0">
              <a:spcBef>
                <a:spcPts val="0"/>
              </a:spcBef>
              <a:buNone/>
            </a:pPr>
            <a:r>
              <a:t/>
            </a:r>
            <a:endParaRPr sz="1600"/>
          </a:p>
          <a:p>
            <a:pPr indent="0" lvl="0" marL="0" rtl="0" algn="ctr">
              <a:spcBef>
                <a:spcPts val="0"/>
              </a:spcBef>
              <a:buNone/>
            </a:pPr>
            <a:r>
              <a:t/>
            </a:r>
            <a:endParaRPr sz="1600"/>
          </a:p>
          <a:p>
            <a:pPr indent="0" lvl="0" marL="0" rtl="0" algn="ctr">
              <a:spcBef>
                <a:spcPts val="0"/>
              </a:spcBef>
              <a:buNone/>
            </a:pPr>
            <a:r>
              <a:t/>
            </a:r>
            <a:endParaRPr sz="1600"/>
          </a:p>
          <a:p>
            <a:pPr indent="0" lvl="0" marL="0" rtl="0" algn="ctr">
              <a:spcBef>
                <a:spcPts val="0"/>
              </a:spcBef>
              <a:buNone/>
            </a:pPr>
            <a:r>
              <a:t/>
            </a:r>
            <a:endParaRPr sz="1600"/>
          </a:p>
          <a:p>
            <a:pPr indent="0" lvl="0" marL="0" rtl="0" algn="ctr">
              <a:spcBef>
                <a:spcPts val="0"/>
              </a:spcBef>
              <a:buNone/>
            </a:pPr>
            <a:r>
              <a:t/>
            </a:r>
            <a:endParaRPr sz="1600"/>
          </a:p>
          <a:p>
            <a:pPr indent="0" lvl="0" marL="0" rtl="0" algn="ctr">
              <a:spcBef>
                <a:spcPts val="0"/>
              </a:spcBef>
              <a:buNone/>
            </a:pPr>
            <a:r>
              <a:t/>
            </a:r>
            <a:endParaRPr sz="1600"/>
          </a:p>
          <a:p>
            <a:pPr indent="0" lvl="0" marL="0" rtl="0" algn="ctr">
              <a:spcBef>
                <a:spcPts val="0"/>
              </a:spcBef>
              <a:buNone/>
            </a:pPr>
            <a:r>
              <a:t/>
            </a:r>
            <a:endParaRPr sz="1600"/>
          </a:p>
          <a:p>
            <a:pPr indent="0" lvl="0" marL="0" rtl="0" algn="ctr">
              <a:spcBef>
                <a:spcPts val="0"/>
              </a:spcBef>
              <a:buNone/>
            </a:pPr>
            <a:r>
              <a:rPr lang="es-ES" sz="1600"/>
              <a:t>Y 496 </a:t>
            </a:r>
            <a:r>
              <a:rPr lang="es-ES" sz="1600"/>
              <a:t>bebés</a:t>
            </a:r>
            <a:r>
              <a:rPr lang="es-ES" sz="1600"/>
              <a:t> </a:t>
            </a:r>
            <a:r>
              <a:rPr lang="es-ES" sz="1600"/>
              <a:t>más</a:t>
            </a:r>
            <a:r>
              <a:rPr lang="es-ES" sz="1600"/>
              <a:t>.</a:t>
            </a:r>
          </a:p>
          <a:p>
            <a:pPr indent="0" lvl="0" marL="0" rtl="0" algn="ctr">
              <a:spcBef>
                <a:spcPts val="0"/>
              </a:spcBef>
              <a:buNone/>
            </a:pPr>
            <a:r>
              <a:t/>
            </a:r>
            <a:endParaRPr sz="1600"/>
          </a:p>
          <a:p>
            <a:pPr indent="0" lvl="0" marL="0" rtl="0" algn="ctr">
              <a:spcBef>
                <a:spcPts val="0"/>
              </a:spcBef>
              <a:buNone/>
            </a:pPr>
            <a:r>
              <a:t/>
            </a:r>
            <a:endParaRPr sz="1600"/>
          </a:p>
        </p:txBody>
      </p:sp>
      <p:pic>
        <p:nvPicPr>
          <p:cNvPr id="245" name="Shape 245"/>
          <p:cNvPicPr preferRelativeResize="0"/>
          <p:nvPr/>
        </p:nvPicPr>
        <p:blipFill>
          <a:blip r:embed="rId3">
            <a:alphaModFix/>
          </a:blip>
          <a:stretch>
            <a:fillRect/>
          </a:stretch>
        </p:blipFill>
        <p:spPr>
          <a:xfrm>
            <a:off x="1044363" y="2238375"/>
            <a:ext cx="6981825" cy="2381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677334" y="609600"/>
            <a:ext cx="8596800" cy="1320900"/>
          </a:xfrm>
          <a:prstGeom prst="rect">
            <a:avLst/>
          </a:prstGeom>
        </p:spPr>
        <p:txBody>
          <a:bodyPr anchorCtr="0" anchor="t" bIns="91425" lIns="91425" rIns="91425" wrap="square" tIns="91425">
            <a:noAutofit/>
          </a:bodyPr>
          <a:lstStyle/>
          <a:p>
            <a:pPr lvl="0" rtl="0">
              <a:spcBef>
                <a:spcPts val="0"/>
              </a:spcBef>
              <a:buNone/>
            </a:pPr>
            <a:r>
              <a:rPr lang="es-ES"/>
              <a:t>Por que usar clases?</a:t>
            </a:r>
          </a:p>
        </p:txBody>
      </p:sp>
      <p:sp>
        <p:nvSpPr>
          <p:cNvPr id="251" name="Shape 251"/>
          <p:cNvSpPr txBox="1"/>
          <p:nvPr>
            <p:ph idx="1" type="body"/>
          </p:nvPr>
        </p:nvSpPr>
        <p:spPr>
          <a:xfrm>
            <a:off x="677334" y="2160589"/>
            <a:ext cx="8596800" cy="3880800"/>
          </a:xfrm>
          <a:prstGeom prst="rect">
            <a:avLst/>
          </a:prstGeom>
        </p:spPr>
        <p:txBody>
          <a:bodyPr anchorCtr="0" anchor="t" bIns="91425" lIns="91425" rIns="91425" wrap="square" tIns="91425">
            <a:noAutofit/>
          </a:bodyPr>
          <a:lstStyle/>
          <a:p>
            <a:pPr indent="0" lvl="0" marL="0" rtl="0">
              <a:spcBef>
                <a:spcPts val="0"/>
              </a:spcBef>
              <a:buNone/>
            </a:pPr>
            <a:r>
              <a:t/>
            </a:r>
            <a:endParaRPr sz="1600"/>
          </a:p>
          <a:p>
            <a:pPr indent="0" lvl="0" marL="0" rtl="0" algn="ctr">
              <a:spcBef>
                <a:spcPts val="0"/>
              </a:spcBef>
              <a:buNone/>
            </a:pPr>
            <a:r>
              <a:t/>
            </a:r>
            <a:endParaRPr sz="1600"/>
          </a:p>
          <a:p>
            <a:pPr indent="0" lvl="0" marL="0" rtl="0" algn="ctr">
              <a:spcBef>
                <a:spcPts val="0"/>
              </a:spcBef>
              <a:buNone/>
            </a:pPr>
            <a:r>
              <a:t/>
            </a:r>
            <a:endParaRPr sz="1600"/>
          </a:p>
          <a:p>
            <a:pPr indent="0" lvl="0" marL="0" rtl="0" algn="ctr">
              <a:spcBef>
                <a:spcPts val="0"/>
              </a:spcBef>
              <a:buNone/>
            </a:pPr>
            <a:r>
              <a:t/>
            </a:r>
            <a:endParaRPr sz="1600"/>
          </a:p>
          <a:p>
            <a:pPr indent="0" lvl="0" marL="0" rtl="0" algn="ctr">
              <a:spcBef>
                <a:spcPts val="0"/>
              </a:spcBef>
              <a:buNone/>
            </a:pPr>
            <a:r>
              <a:t/>
            </a:r>
            <a:endParaRPr sz="1600"/>
          </a:p>
          <a:p>
            <a:pPr indent="0" lvl="0" marL="0" rtl="0" algn="ctr">
              <a:spcBef>
                <a:spcPts val="0"/>
              </a:spcBef>
              <a:buNone/>
            </a:pPr>
            <a:r>
              <a:t/>
            </a:r>
            <a:endParaRPr sz="1600"/>
          </a:p>
          <a:p>
            <a:pPr indent="0" lvl="0" marL="0" rtl="0" algn="ctr">
              <a:spcBef>
                <a:spcPts val="0"/>
              </a:spcBef>
              <a:buNone/>
            </a:pPr>
            <a:r>
              <a:t/>
            </a:r>
            <a:endParaRPr sz="1600"/>
          </a:p>
          <a:p>
            <a:pPr indent="0" lvl="0" marL="0" rtl="0" algn="ctr">
              <a:spcBef>
                <a:spcPts val="0"/>
              </a:spcBef>
              <a:buNone/>
            </a:pPr>
            <a:r>
              <a:rPr lang="es-ES" sz="1600"/>
              <a:t>Y 496 bebés más.</a:t>
            </a:r>
          </a:p>
          <a:p>
            <a:pPr indent="0" lvl="0" marL="0" rtl="0" algn="ctr">
              <a:spcBef>
                <a:spcPts val="0"/>
              </a:spcBef>
              <a:buNone/>
            </a:pPr>
            <a:r>
              <a:t/>
            </a:r>
            <a:endParaRPr sz="1600"/>
          </a:p>
          <a:p>
            <a:pPr indent="0" lvl="0" marL="0" rtl="0" algn="ctr">
              <a:spcBef>
                <a:spcPts val="0"/>
              </a:spcBef>
              <a:buNone/>
            </a:pPr>
            <a:r>
              <a:t/>
            </a:r>
            <a:endParaRPr sz="1600"/>
          </a:p>
        </p:txBody>
      </p:sp>
      <p:pic>
        <p:nvPicPr>
          <p:cNvPr id="252" name="Shape 252"/>
          <p:cNvPicPr preferRelativeResize="0"/>
          <p:nvPr/>
        </p:nvPicPr>
        <p:blipFill>
          <a:blip r:embed="rId3">
            <a:alphaModFix/>
          </a:blip>
          <a:stretch>
            <a:fillRect/>
          </a:stretch>
        </p:blipFill>
        <p:spPr>
          <a:xfrm>
            <a:off x="784725" y="1698125"/>
            <a:ext cx="8382000" cy="3848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677334" y="609600"/>
            <a:ext cx="8596800" cy="1320900"/>
          </a:xfrm>
          <a:prstGeom prst="rect">
            <a:avLst/>
          </a:prstGeom>
        </p:spPr>
        <p:txBody>
          <a:bodyPr anchorCtr="0" anchor="t" bIns="91425" lIns="91425" rIns="91425" wrap="square" tIns="91425">
            <a:noAutofit/>
          </a:bodyPr>
          <a:lstStyle/>
          <a:p>
            <a:pPr lvl="0">
              <a:spcBef>
                <a:spcPts val="0"/>
              </a:spcBef>
              <a:buNone/>
            </a:pPr>
            <a:r>
              <a:rPr lang="es-ES"/>
              <a:t>Definicion de Clases</a:t>
            </a:r>
          </a:p>
        </p:txBody>
      </p:sp>
      <p:sp>
        <p:nvSpPr>
          <p:cNvPr id="258" name="Shape 258"/>
          <p:cNvSpPr txBox="1"/>
          <p:nvPr>
            <p:ph idx="1" type="body"/>
          </p:nvPr>
        </p:nvSpPr>
        <p:spPr>
          <a:xfrm>
            <a:off x="677334" y="1619664"/>
            <a:ext cx="8596800" cy="3880800"/>
          </a:xfrm>
          <a:prstGeom prst="rect">
            <a:avLst/>
          </a:prstGeom>
        </p:spPr>
        <p:txBody>
          <a:bodyPr anchorCtr="0" anchor="t" bIns="91425" lIns="91425" rIns="91425" wrap="square" tIns="91425">
            <a:noAutofit/>
          </a:bodyPr>
          <a:lstStyle/>
          <a:p>
            <a:pPr lvl="0">
              <a:spcBef>
                <a:spcPts val="0"/>
              </a:spcBef>
              <a:buNone/>
            </a:pPr>
            <a:r>
              <a:rPr lang="es-ES"/>
              <a:t>public class Baby { </a:t>
            </a:r>
          </a:p>
          <a:p>
            <a:pPr lvl="0">
              <a:spcBef>
                <a:spcPts val="0"/>
              </a:spcBef>
              <a:buNone/>
            </a:pPr>
            <a:r>
              <a:rPr lang="es-ES"/>
              <a:t>  String name; </a:t>
            </a:r>
          </a:p>
          <a:p>
            <a:pPr lvl="0">
              <a:spcBef>
                <a:spcPts val="0"/>
              </a:spcBef>
              <a:buNone/>
            </a:pPr>
            <a:r>
              <a:rPr lang="es-ES"/>
              <a:t>  boolean isMale; </a:t>
            </a:r>
          </a:p>
          <a:p>
            <a:pPr lvl="0">
              <a:spcBef>
                <a:spcPts val="0"/>
              </a:spcBef>
              <a:buNone/>
            </a:pPr>
            <a:r>
              <a:rPr lang="es-ES"/>
              <a:t>  double weight;                     </a:t>
            </a:r>
          </a:p>
          <a:p>
            <a:pPr lvl="0">
              <a:spcBef>
                <a:spcPts val="0"/>
              </a:spcBef>
              <a:buNone/>
            </a:pPr>
            <a:r>
              <a:rPr lang="es-ES"/>
              <a:t>  double decibels; </a:t>
            </a:r>
          </a:p>
          <a:p>
            <a:pPr lvl="0">
              <a:spcBef>
                <a:spcPts val="0"/>
              </a:spcBef>
              <a:buNone/>
            </a:pPr>
            <a:r>
              <a:rPr lang="es-ES"/>
              <a:t>  int numPoops = 0; </a:t>
            </a:r>
          </a:p>
          <a:p>
            <a:pPr lvl="0">
              <a:spcBef>
                <a:spcPts val="0"/>
              </a:spcBef>
              <a:buNone/>
            </a:pPr>
            <a:r>
              <a:rPr lang="es-ES"/>
              <a:t>  void poop() { </a:t>
            </a:r>
          </a:p>
          <a:p>
            <a:pPr lvl="0">
              <a:spcBef>
                <a:spcPts val="0"/>
              </a:spcBef>
              <a:buNone/>
            </a:pPr>
            <a:r>
              <a:rPr lang="es-ES"/>
              <a:t>    numPoops += 1; </a:t>
            </a:r>
          </a:p>
          <a:p>
            <a:pPr lvl="0">
              <a:spcBef>
                <a:spcPts val="0"/>
              </a:spcBef>
              <a:buNone/>
            </a:pPr>
            <a:r>
              <a:rPr lang="es-ES"/>
              <a:t>    System.out.println(“Dear mother, ”+ “I have pooped. Ready the diaper.”); </a:t>
            </a:r>
          </a:p>
          <a:p>
            <a:pPr lvl="0">
              <a:spcBef>
                <a:spcPts val="0"/>
              </a:spcBef>
              <a:buNone/>
            </a:pPr>
            <a:r>
              <a:rPr lang="es-ES"/>
              <a:t>  } </a:t>
            </a:r>
          </a:p>
          <a:p>
            <a:pPr lvl="0">
              <a:spcBef>
                <a:spcPts val="0"/>
              </a:spcBef>
              <a:buNone/>
            </a:pPr>
            <a:r>
              <a:rPr lang="es-ES"/>
              <a:t>}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677334" y="609600"/>
            <a:ext cx="8596800" cy="1320900"/>
          </a:xfrm>
          <a:prstGeom prst="rect">
            <a:avLst/>
          </a:prstGeom>
        </p:spPr>
        <p:txBody>
          <a:bodyPr anchorCtr="0" anchor="t" bIns="91425" lIns="91425" rIns="91425" wrap="square" tIns="91425">
            <a:noAutofit/>
          </a:bodyPr>
          <a:lstStyle/>
          <a:p>
            <a:pPr lvl="0">
              <a:spcBef>
                <a:spcPts val="0"/>
              </a:spcBef>
              <a:buNone/>
            </a:pPr>
            <a:r>
              <a:rPr lang="es-ES"/>
              <a:t>Instanciación</a:t>
            </a:r>
            <a:r>
              <a:rPr lang="es-ES"/>
              <a:t> de clases</a:t>
            </a:r>
          </a:p>
        </p:txBody>
      </p:sp>
      <p:sp>
        <p:nvSpPr>
          <p:cNvPr id="264" name="Shape 264"/>
          <p:cNvSpPr txBox="1"/>
          <p:nvPr>
            <p:ph idx="1" type="body"/>
          </p:nvPr>
        </p:nvSpPr>
        <p:spPr>
          <a:xfrm>
            <a:off x="677334" y="2160589"/>
            <a:ext cx="8596800" cy="3880800"/>
          </a:xfrm>
          <a:prstGeom prst="rect">
            <a:avLst/>
          </a:prstGeom>
        </p:spPr>
        <p:txBody>
          <a:bodyPr anchorCtr="0" anchor="t" bIns="91425" lIns="91425" rIns="91425" wrap="square"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indent="0" lvl="0" marL="0">
              <a:spcBef>
                <a:spcPts val="0"/>
              </a:spcBef>
              <a:buNone/>
            </a:pPr>
            <a:r>
              <a:rPr lang="es-ES" sz="3000"/>
              <a:t>Baby myBaby = new Baby();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677334" y="609600"/>
            <a:ext cx="8596668" cy="132080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Trebuchet MS"/>
              <a:buNone/>
            </a:pPr>
            <a:r>
              <a:rPr b="0" i="0" lang="es-ES" sz="3600" u="none" cap="none" strike="noStrike">
                <a:solidFill>
                  <a:schemeClr val="accent1"/>
                </a:solidFill>
                <a:latin typeface="Trebuchet MS"/>
                <a:ea typeface="Trebuchet MS"/>
                <a:cs typeface="Trebuchet MS"/>
                <a:sym typeface="Trebuchet MS"/>
              </a:rPr>
              <a:t>Objetivos</a:t>
            </a:r>
          </a:p>
        </p:txBody>
      </p:sp>
      <p:grpSp>
        <p:nvGrpSpPr>
          <p:cNvPr id="151" name="Shape 151"/>
          <p:cNvGrpSpPr/>
          <p:nvPr/>
        </p:nvGrpSpPr>
        <p:grpSpPr>
          <a:xfrm>
            <a:off x="836267" y="1678410"/>
            <a:ext cx="7132124" cy="2897580"/>
            <a:chOff x="732029" y="133"/>
            <a:chExt cx="7132124" cy="2897580"/>
          </a:xfrm>
        </p:grpSpPr>
        <p:sp>
          <p:nvSpPr>
            <p:cNvPr id="152" name="Shape 152"/>
            <p:cNvSpPr/>
            <p:nvPr/>
          </p:nvSpPr>
          <p:spPr>
            <a:xfrm>
              <a:off x="732029" y="133"/>
              <a:ext cx="2228700" cy="1337400"/>
            </a:xfrm>
            <a:prstGeom prst="rect">
              <a:avLst/>
            </a:prstGeom>
            <a:solidFill>
              <a:srgbClr val="90C223"/>
            </a:solidFill>
            <a:ln cap="rnd" cmpd="sng" w="1905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3" name="Shape 153"/>
            <p:cNvSpPr txBox="1"/>
            <p:nvPr/>
          </p:nvSpPr>
          <p:spPr>
            <a:xfrm>
              <a:off x="732029" y="133"/>
              <a:ext cx="2228700" cy="1337400"/>
            </a:xfrm>
            <a:prstGeom prst="rect">
              <a:avLst/>
            </a:prstGeom>
            <a:noFill/>
            <a:ln>
              <a:noFill/>
            </a:ln>
          </p:spPr>
          <p:txBody>
            <a:bodyPr anchorCtr="0" anchor="ctr" bIns="95250" lIns="95250" rIns="95250" wrap="square" tIns="95250">
              <a:noAutofit/>
            </a:bodyPr>
            <a:lstStyle/>
            <a:p>
              <a:pPr indent="0" lvl="0" marL="0" marR="0" rtl="0" algn="ctr">
                <a:lnSpc>
                  <a:spcPct val="90000"/>
                </a:lnSpc>
                <a:spcBef>
                  <a:spcPts val="0"/>
                </a:spcBef>
                <a:spcAft>
                  <a:spcPts val="0"/>
                </a:spcAft>
                <a:buSzPct val="25000"/>
                <a:buNone/>
              </a:pPr>
              <a:r>
                <a:rPr lang="es-ES" sz="2500">
                  <a:solidFill>
                    <a:schemeClr val="lt1"/>
                  </a:solidFill>
                  <a:latin typeface="Calibri"/>
                  <a:ea typeface="Calibri"/>
                  <a:cs typeface="Calibri"/>
                  <a:sym typeface="Calibri"/>
                </a:rPr>
                <a:t>Revision Ejercicio IMDB</a:t>
              </a:r>
            </a:p>
          </p:txBody>
        </p:sp>
        <p:sp>
          <p:nvSpPr>
            <p:cNvPr id="154" name="Shape 154"/>
            <p:cNvSpPr/>
            <p:nvPr/>
          </p:nvSpPr>
          <p:spPr>
            <a:xfrm>
              <a:off x="3183741" y="133"/>
              <a:ext cx="2228700" cy="1337400"/>
            </a:xfrm>
            <a:prstGeom prst="rect">
              <a:avLst/>
            </a:prstGeom>
            <a:solidFill>
              <a:srgbClr val="90C223"/>
            </a:solidFill>
            <a:ln cap="rnd" cmpd="sng" w="1905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5" name="Shape 155"/>
            <p:cNvSpPr txBox="1"/>
            <p:nvPr/>
          </p:nvSpPr>
          <p:spPr>
            <a:xfrm>
              <a:off x="3183741" y="133"/>
              <a:ext cx="2228700" cy="1337400"/>
            </a:xfrm>
            <a:prstGeom prst="rect">
              <a:avLst/>
            </a:prstGeom>
            <a:noFill/>
            <a:ln>
              <a:noFill/>
            </a:ln>
          </p:spPr>
          <p:txBody>
            <a:bodyPr anchorCtr="0" anchor="ctr" bIns="95250" lIns="95250" rIns="95250" wrap="square" tIns="95250">
              <a:noAutofit/>
            </a:bodyPr>
            <a:lstStyle/>
            <a:p>
              <a:pPr lvl="0" rtl="0" algn="ctr">
                <a:lnSpc>
                  <a:spcPct val="90000"/>
                </a:lnSpc>
                <a:spcBef>
                  <a:spcPts val="0"/>
                </a:spcBef>
                <a:buClr>
                  <a:schemeClr val="dk1"/>
                </a:buClr>
                <a:buSzPct val="25000"/>
                <a:buFont typeface="Arial"/>
                <a:buNone/>
              </a:pPr>
              <a:r>
                <a:rPr lang="es-ES" sz="2500">
                  <a:solidFill>
                    <a:schemeClr val="lt1"/>
                  </a:solidFill>
                  <a:latin typeface="Calibri"/>
                  <a:ea typeface="Calibri"/>
                  <a:cs typeface="Calibri"/>
                  <a:sym typeface="Calibri"/>
                </a:rPr>
                <a:t>Repaso JAVA</a:t>
              </a:r>
            </a:p>
          </p:txBody>
        </p:sp>
        <p:sp>
          <p:nvSpPr>
            <p:cNvPr id="156" name="Shape 156"/>
            <p:cNvSpPr/>
            <p:nvPr/>
          </p:nvSpPr>
          <p:spPr>
            <a:xfrm>
              <a:off x="5635453" y="133"/>
              <a:ext cx="2228700" cy="1337400"/>
            </a:xfrm>
            <a:prstGeom prst="rect">
              <a:avLst/>
            </a:prstGeom>
            <a:solidFill>
              <a:srgbClr val="90C223"/>
            </a:solidFill>
            <a:ln cap="rnd" cmpd="sng" w="1905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7" name="Shape 157"/>
            <p:cNvSpPr txBox="1"/>
            <p:nvPr/>
          </p:nvSpPr>
          <p:spPr>
            <a:xfrm>
              <a:off x="5635453" y="133"/>
              <a:ext cx="2228700" cy="1337400"/>
            </a:xfrm>
            <a:prstGeom prst="rect">
              <a:avLst/>
            </a:prstGeom>
            <a:noFill/>
            <a:ln>
              <a:noFill/>
            </a:ln>
          </p:spPr>
          <p:txBody>
            <a:bodyPr anchorCtr="0" anchor="ctr" bIns="95250" lIns="95250" rIns="95250" wrap="square" tIns="95250">
              <a:noAutofit/>
            </a:bodyPr>
            <a:lstStyle/>
            <a:p>
              <a:pPr lvl="0" rtl="0" algn="ctr">
                <a:lnSpc>
                  <a:spcPct val="90000"/>
                </a:lnSpc>
                <a:spcBef>
                  <a:spcPts val="0"/>
                </a:spcBef>
                <a:buSzPct val="25000"/>
                <a:buNone/>
              </a:pPr>
              <a:r>
                <a:rPr lang="es-ES" sz="2500">
                  <a:solidFill>
                    <a:schemeClr val="lt1"/>
                  </a:solidFill>
                  <a:latin typeface="Calibri"/>
                  <a:ea typeface="Calibri"/>
                  <a:cs typeface="Calibri"/>
                  <a:sym typeface="Calibri"/>
                </a:rPr>
                <a:t>Selenium WebDriver</a:t>
              </a:r>
            </a:p>
          </p:txBody>
        </p:sp>
        <p:sp>
          <p:nvSpPr>
            <p:cNvPr id="158" name="Shape 158"/>
            <p:cNvSpPr/>
            <p:nvPr/>
          </p:nvSpPr>
          <p:spPr>
            <a:xfrm>
              <a:off x="2960729" y="1560313"/>
              <a:ext cx="2228700" cy="1337400"/>
            </a:xfrm>
            <a:prstGeom prst="rect">
              <a:avLst/>
            </a:prstGeom>
            <a:solidFill>
              <a:srgbClr val="90C223"/>
            </a:solidFill>
            <a:ln cap="rnd" cmpd="sng" w="1905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9" name="Shape 159"/>
            <p:cNvSpPr txBox="1"/>
            <p:nvPr/>
          </p:nvSpPr>
          <p:spPr>
            <a:xfrm>
              <a:off x="3183729" y="1560313"/>
              <a:ext cx="2228700" cy="1337400"/>
            </a:xfrm>
            <a:prstGeom prst="rect">
              <a:avLst/>
            </a:prstGeom>
            <a:noFill/>
            <a:ln>
              <a:noFill/>
            </a:ln>
          </p:spPr>
          <p:txBody>
            <a:bodyPr anchorCtr="0" anchor="ctr" bIns="95250" lIns="95250" rIns="95250" wrap="square" tIns="95250">
              <a:noAutofit/>
            </a:bodyPr>
            <a:lstStyle/>
            <a:p>
              <a:pPr indent="0" lvl="0" marL="0" marR="0" rtl="0" algn="ctr">
                <a:lnSpc>
                  <a:spcPct val="90000"/>
                </a:lnSpc>
                <a:spcBef>
                  <a:spcPts val="0"/>
                </a:spcBef>
                <a:spcAft>
                  <a:spcPts val="0"/>
                </a:spcAft>
                <a:buSzPct val="25000"/>
                <a:buNone/>
              </a:pPr>
              <a:r>
                <a:rPr lang="es-ES" sz="2500">
                  <a:solidFill>
                    <a:schemeClr val="lt1"/>
                  </a:solidFill>
                  <a:latin typeface="Calibri"/>
                  <a:ea typeface="Calibri"/>
                  <a:cs typeface="Calibri"/>
                  <a:sym typeface="Calibri"/>
                </a:rPr>
                <a:t>XPATH</a:t>
              </a: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677334" y="609600"/>
            <a:ext cx="8596800" cy="1320900"/>
          </a:xfrm>
          <a:prstGeom prst="rect">
            <a:avLst/>
          </a:prstGeom>
        </p:spPr>
        <p:txBody>
          <a:bodyPr anchorCtr="0" anchor="t" bIns="91425" lIns="91425" rIns="91425" wrap="square" tIns="91425">
            <a:noAutofit/>
          </a:bodyPr>
          <a:lstStyle/>
          <a:p>
            <a:pPr lvl="0">
              <a:spcBef>
                <a:spcPts val="0"/>
              </a:spcBef>
              <a:buNone/>
            </a:pPr>
            <a:r>
              <a:rPr lang="es-ES"/>
              <a:t>Formato de clases</a:t>
            </a:r>
          </a:p>
        </p:txBody>
      </p:sp>
      <p:sp>
        <p:nvSpPr>
          <p:cNvPr id="270" name="Shape 270"/>
          <p:cNvSpPr txBox="1"/>
          <p:nvPr>
            <p:ph idx="1" type="body"/>
          </p:nvPr>
        </p:nvSpPr>
        <p:spPr>
          <a:xfrm>
            <a:off x="677334" y="2160589"/>
            <a:ext cx="8596800" cy="3880800"/>
          </a:xfrm>
          <a:prstGeom prst="rect">
            <a:avLst/>
          </a:prstGeom>
        </p:spPr>
        <p:txBody>
          <a:bodyPr anchorCtr="0" anchor="t" bIns="91425" lIns="91425" rIns="91425" wrap="square" tIns="91425">
            <a:noAutofit/>
          </a:bodyPr>
          <a:lstStyle/>
          <a:p>
            <a:pPr lvl="0">
              <a:spcBef>
                <a:spcPts val="0"/>
              </a:spcBef>
              <a:buNone/>
            </a:pPr>
            <a:r>
              <a:rPr lang="es-ES" sz="3000"/>
              <a:t>public class Baby { </a:t>
            </a:r>
          </a:p>
          <a:p>
            <a:pPr lvl="0">
              <a:spcBef>
                <a:spcPts val="0"/>
              </a:spcBef>
              <a:buNone/>
            </a:pPr>
            <a:r>
              <a:rPr lang="es-ES" sz="3000"/>
              <a:t>    </a:t>
            </a:r>
            <a:r>
              <a:rPr lang="es-ES" sz="3000">
                <a:solidFill>
                  <a:srgbClr val="0000FF"/>
                </a:solidFill>
              </a:rPr>
              <a:t>fields </a:t>
            </a:r>
          </a:p>
          <a:p>
            <a:pPr lvl="0">
              <a:spcBef>
                <a:spcPts val="0"/>
              </a:spcBef>
              <a:buNone/>
            </a:pPr>
            <a:r>
              <a:rPr lang="es-ES" sz="3000"/>
              <a:t>    </a:t>
            </a:r>
            <a:r>
              <a:rPr lang="es-ES" sz="3000">
                <a:solidFill>
                  <a:srgbClr val="93C47D"/>
                </a:solidFill>
              </a:rPr>
              <a:t>methods</a:t>
            </a:r>
          </a:p>
          <a:p>
            <a:pPr lvl="0">
              <a:spcBef>
                <a:spcPts val="0"/>
              </a:spcBef>
              <a:buNone/>
            </a:pPr>
            <a:r>
              <a:rPr lang="es-ES" sz="3000"/>
              <a:t> }</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677334" y="609600"/>
            <a:ext cx="8596800" cy="1320900"/>
          </a:xfrm>
          <a:prstGeom prst="rect">
            <a:avLst/>
          </a:prstGeom>
        </p:spPr>
        <p:txBody>
          <a:bodyPr anchorCtr="0" anchor="t" bIns="91425" lIns="91425" rIns="91425" wrap="square" tIns="91425">
            <a:noAutofit/>
          </a:bodyPr>
          <a:lstStyle/>
          <a:p>
            <a:pPr lvl="0">
              <a:spcBef>
                <a:spcPts val="0"/>
              </a:spcBef>
              <a:buNone/>
            </a:pPr>
            <a:r>
              <a:rPr lang="es-ES"/>
              <a:t>Constructores</a:t>
            </a:r>
          </a:p>
        </p:txBody>
      </p:sp>
      <p:sp>
        <p:nvSpPr>
          <p:cNvPr id="276" name="Shape 276"/>
          <p:cNvSpPr txBox="1"/>
          <p:nvPr>
            <p:ph idx="1" type="body"/>
          </p:nvPr>
        </p:nvSpPr>
        <p:spPr>
          <a:xfrm>
            <a:off x="677334" y="2160589"/>
            <a:ext cx="8596800" cy="3880800"/>
          </a:xfrm>
          <a:prstGeom prst="rect">
            <a:avLst/>
          </a:prstGeom>
        </p:spPr>
        <p:txBody>
          <a:bodyPr anchorCtr="0" anchor="t" bIns="91425" lIns="91425" rIns="91425" wrap="square" tIns="91425">
            <a:noAutofit/>
          </a:bodyPr>
          <a:lstStyle/>
          <a:p>
            <a:pPr lvl="0">
              <a:spcBef>
                <a:spcPts val="0"/>
              </a:spcBef>
              <a:buNone/>
            </a:pPr>
            <a:r>
              <a:rPr lang="es-ES"/>
              <a:t>public class Baby { </a:t>
            </a:r>
          </a:p>
          <a:p>
            <a:pPr lvl="0">
              <a:spcBef>
                <a:spcPts val="0"/>
              </a:spcBef>
              <a:buNone/>
            </a:pPr>
            <a:r>
              <a:rPr lang="es-ES"/>
              <a:t>    String name; </a:t>
            </a:r>
          </a:p>
          <a:p>
            <a:pPr lvl="0">
              <a:spcBef>
                <a:spcPts val="0"/>
              </a:spcBef>
              <a:buNone/>
            </a:pPr>
            <a:r>
              <a:rPr lang="es-ES"/>
              <a:t>    boolean isMale; </a:t>
            </a:r>
          </a:p>
          <a:p>
            <a:pPr lvl="0">
              <a:spcBef>
                <a:spcPts val="0"/>
              </a:spcBef>
              <a:buNone/>
            </a:pPr>
            <a:r>
              <a:rPr lang="es-ES"/>
              <a:t>    Baby(String myname, boolean maleBaby){ </a:t>
            </a:r>
          </a:p>
          <a:p>
            <a:pPr lvl="0">
              <a:spcBef>
                <a:spcPts val="0"/>
              </a:spcBef>
              <a:buNone/>
            </a:pPr>
            <a:r>
              <a:rPr lang="es-ES"/>
              <a:t>        name = myname; </a:t>
            </a:r>
          </a:p>
          <a:p>
            <a:pPr lvl="0">
              <a:spcBef>
                <a:spcPts val="0"/>
              </a:spcBef>
              <a:buNone/>
            </a:pPr>
            <a:r>
              <a:rPr lang="es-ES"/>
              <a:t>        isMale = maleBaby; </a:t>
            </a:r>
          </a:p>
          <a:p>
            <a:pPr lvl="0">
              <a:spcBef>
                <a:spcPts val="0"/>
              </a:spcBef>
              <a:buNone/>
            </a:pPr>
            <a:r>
              <a:rPr lang="es-ES"/>
              <a:t>    } </a:t>
            </a:r>
          </a:p>
          <a:p>
            <a:pPr lvl="0">
              <a:spcBef>
                <a:spcPts val="0"/>
              </a:spcBef>
              <a:buNone/>
            </a:pPr>
            <a:r>
              <a:rPr lang="es-ES"/>
              <a:t>}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idx="1" type="body"/>
          </p:nvPr>
        </p:nvSpPr>
        <p:spPr>
          <a:xfrm>
            <a:off x="677325" y="1610252"/>
            <a:ext cx="8833500" cy="4471500"/>
          </a:xfrm>
          <a:prstGeom prst="rect">
            <a:avLst/>
          </a:prstGeom>
        </p:spPr>
        <p:txBody>
          <a:bodyPr anchorCtr="0" anchor="t" bIns="91425" lIns="91425" rIns="91425" wrap="square" tIns="91425">
            <a:noAutofit/>
          </a:bodyPr>
          <a:lstStyle/>
          <a:p>
            <a:pPr indent="-69850" lvl="0" marL="0" rtl="0">
              <a:lnSpc>
                <a:spcPct val="150000"/>
              </a:lnSpc>
              <a:spcBef>
                <a:spcPts val="0"/>
              </a:spcBef>
              <a:spcAft>
                <a:spcPts val="800"/>
              </a:spcAft>
              <a:buClr>
                <a:schemeClr val="dk1"/>
              </a:buClr>
              <a:buSzPct val="78571"/>
              <a:buFont typeface="Arial"/>
              <a:buNone/>
            </a:pPr>
            <a:r>
              <a:rPr lang="es-ES" sz="1400">
                <a:solidFill>
                  <a:srgbClr val="333333"/>
                </a:solidFill>
                <a:highlight>
                  <a:srgbClr val="F5F5F5"/>
                </a:highlight>
                <a:latin typeface="Consolas"/>
                <a:ea typeface="Consolas"/>
                <a:cs typeface="Consolas"/>
                <a:sym typeface="Consolas"/>
              </a:rPr>
              <a:t>public class myclass {</a:t>
            </a:r>
            <a:br>
              <a:rPr lang="es-ES" sz="1400">
                <a:solidFill>
                  <a:srgbClr val="333333"/>
                </a:solidFill>
                <a:highlight>
                  <a:srgbClr val="F5F5F5"/>
                </a:highlight>
                <a:latin typeface="Consolas"/>
                <a:ea typeface="Consolas"/>
                <a:cs typeface="Consolas"/>
                <a:sym typeface="Consolas"/>
              </a:rPr>
            </a:b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public static void main(String[] args) {</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WebDriver driver = new FirefoxDriver();</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String expectedTitle = "Welcome: Mercury Tours"</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driver.get("http://newtours.demoaut.com");</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actualTitle = driver.getTitle();</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if (actualTitle.contentEquals(expectedTitle)){</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System.out.println("Test Passed!");</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 else {</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System.out.println("Test Failed");</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driver.close();</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    }</a:t>
            </a:r>
            <a:br>
              <a:rPr lang="es-ES" sz="1400">
                <a:solidFill>
                  <a:srgbClr val="333333"/>
                </a:solidFill>
                <a:highlight>
                  <a:srgbClr val="F5F5F5"/>
                </a:highlight>
                <a:latin typeface="Consolas"/>
                <a:ea typeface="Consolas"/>
                <a:cs typeface="Consolas"/>
                <a:sym typeface="Consolas"/>
              </a:rPr>
            </a:br>
            <a:r>
              <a:rPr lang="es-ES" sz="1400">
                <a:solidFill>
                  <a:srgbClr val="333333"/>
                </a:solidFill>
                <a:highlight>
                  <a:srgbClr val="F5F5F5"/>
                </a:highlight>
                <a:latin typeface="Consolas"/>
                <a:ea typeface="Consolas"/>
                <a:cs typeface="Consolas"/>
                <a:sym typeface="Consolas"/>
              </a:rPr>
              <a:t>}</a:t>
            </a:r>
          </a:p>
          <a:p>
            <a:pPr indent="0" lvl="0" marL="91440">
              <a:spcBef>
                <a:spcPts val="0"/>
              </a:spcBef>
              <a:buNone/>
            </a:pPr>
            <a:r>
              <a:t/>
            </a:r>
            <a:endParaRPr/>
          </a:p>
        </p:txBody>
      </p:sp>
      <p:sp>
        <p:nvSpPr>
          <p:cNvPr id="282" name="Shape 282"/>
          <p:cNvSpPr txBox="1"/>
          <p:nvPr>
            <p:ph type="title"/>
          </p:nvPr>
        </p:nvSpPr>
        <p:spPr>
          <a:xfrm>
            <a:off x="677325" y="609600"/>
            <a:ext cx="8396100" cy="829800"/>
          </a:xfrm>
          <a:prstGeom prst="rect">
            <a:avLst/>
          </a:prstGeom>
        </p:spPr>
        <p:txBody>
          <a:bodyPr anchorCtr="0" anchor="t" bIns="91425" lIns="91425" rIns="91425" wrap="square" tIns="91425">
            <a:noAutofit/>
          </a:bodyPr>
          <a:lstStyle/>
          <a:p>
            <a:pPr lvl="0">
              <a:spcBef>
                <a:spcPts val="0"/>
              </a:spcBef>
              <a:buNone/>
            </a:pPr>
            <a:r>
              <a:rPr lang="es-ES"/>
              <a:t>Primer script de Selenium</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677334" y="609600"/>
            <a:ext cx="8596800" cy="1320900"/>
          </a:xfrm>
          <a:prstGeom prst="rect">
            <a:avLst/>
          </a:prstGeom>
        </p:spPr>
        <p:txBody>
          <a:bodyPr anchorCtr="0" anchor="t" bIns="91425" lIns="91425" rIns="91425" wrap="square" tIns="91425">
            <a:noAutofit/>
          </a:bodyPr>
          <a:lstStyle/>
          <a:p>
            <a:pPr lvl="0" rtl="0">
              <a:spcBef>
                <a:spcPts val="0"/>
              </a:spcBef>
              <a:buNone/>
            </a:pPr>
            <a:r>
              <a:rPr lang="es-ES"/>
              <a:t>DOM (Document Object Model)</a:t>
            </a:r>
          </a:p>
        </p:txBody>
      </p:sp>
      <p:pic>
        <p:nvPicPr>
          <p:cNvPr id="288" name="Shape 288"/>
          <p:cNvPicPr preferRelativeResize="0"/>
          <p:nvPr/>
        </p:nvPicPr>
        <p:blipFill rotWithShape="1">
          <a:blip r:embed="rId3">
            <a:alphaModFix/>
          </a:blip>
          <a:srcRect b="0" l="0" r="0" t="0"/>
          <a:stretch/>
        </p:blipFill>
        <p:spPr>
          <a:xfrm>
            <a:off x="1095400" y="1338500"/>
            <a:ext cx="8345100" cy="5256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677334" y="609600"/>
            <a:ext cx="8596800" cy="1320900"/>
          </a:xfrm>
          <a:prstGeom prst="rect">
            <a:avLst/>
          </a:prstGeom>
        </p:spPr>
        <p:txBody>
          <a:bodyPr anchorCtr="0" anchor="t" bIns="91425" lIns="91425" rIns="91425" wrap="square" tIns="91425">
            <a:noAutofit/>
          </a:bodyPr>
          <a:lstStyle/>
          <a:p>
            <a:pPr lvl="0" rtl="0">
              <a:spcBef>
                <a:spcPts val="0"/>
              </a:spcBef>
              <a:buNone/>
            </a:pPr>
            <a:r>
              <a:rPr lang="es-ES"/>
              <a:t>WebElements (Elementos HTML)</a:t>
            </a:r>
          </a:p>
        </p:txBody>
      </p:sp>
      <p:sp>
        <p:nvSpPr>
          <p:cNvPr id="294" name="Shape 294"/>
          <p:cNvSpPr txBox="1"/>
          <p:nvPr/>
        </p:nvSpPr>
        <p:spPr>
          <a:xfrm>
            <a:off x="2650075" y="1466100"/>
            <a:ext cx="6112800" cy="4531200"/>
          </a:xfrm>
          <a:prstGeom prst="rect">
            <a:avLst/>
          </a:prstGeom>
          <a:noFill/>
          <a:ln>
            <a:noFill/>
          </a:ln>
        </p:spPr>
        <p:txBody>
          <a:bodyPr anchorCtr="0" anchor="ctr" bIns="91425" lIns="91425" rIns="91425" wrap="square" tIns="91425">
            <a:noAutofit/>
          </a:bodyPr>
          <a:lstStyle/>
          <a:p>
            <a:pPr lvl="0" rtl="0">
              <a:spcBef>
                <a:spcPts val="0"/>
              </a:spcBef>
              <a:buClr>
                <a:srgbClr val="4A86E8"/>
              </a:buClr>
              <a:buSzPct val="25000"/>
              <a:buFont typeface="Arial"/>
              <a:buNone/>
            </a:pPr>
            <a:r>
              <a:rPr b="1" lang="es-ES" sz="2400">
                <a:solidFill>
                  <a:srgbClr val="4A86E8"/>
                </a:solidFill>
              </a:rPr>
              <a:t>&lt;h1&gt;</a:t>
            </a:r>
            <a:r>
              <a:rPr b="1" lang="es-ES" sz="2400">
                <a:solidFill>
                  <a:schemeClr val="dk1"/>
                </a:solidFill>
              </a:rPr>
              <a:t>Hello World!</a:t>
            </a:r>
            <a:r>
              <a:rPr b="1" lang="es-ES" sz="2400">
                <a:solidFill>
                  <a:srgbClr val="4A86E8"/>
                </a:solidFill>
              </a:rPr>
              <a:t>&lt;/h1&gt;</a:t>
            </a:r>
          </a:p>
          <a:p>
            <a:pPr lvl="0" rtl="0">
              <a:spcBef>
                <a:spcPts val="0"/>
              </a:spcBef>
              <a:buClr>
                <a:schemeClr val="dk1"/>
              </a:buClr>
              <a:buFont typeface="Arial"/>
              <a:buNone/>
            </a:pPr>
            <a:r>
              <a:t/>
            </a:r>
            <a:endParaRPr b="1" sz="2400">
              <a:solidFill>
                <a:srgbClr val="4A86E8"/>
              </a:solidFill>
            </a:endParaRPr>
          </a:p>
          <a:p>
            <a:pPr lvl="0" rtl="0">
              <a:spcBef>
                <a:spcPts val="0"/>
              </a:spcBef>
              <a:buClr>
                <a:schemeClr val="dk1"/>
              </a:buClr>
              <a:buFont typeface="Arial"/>
              <a:buNone/>
            </a:pPr>
            <a:r>
              <a:t/>
            </a:r>
            <a:endParaRPr b="1" sz="2400">
              <a:solidFill>
                <a:srgbClr val="4A86E8"/>
              </a:solidFill>
            </a:endParaRPr>
          </a:p>
          <a:p>
            <a:pPr lvl="0" rtl="0">
              <a:spcBef>
                <a:spcPts val="0"/>
              </a:spcBef>
              <a:buClr>
                <a:schemeClr val="dk1"/>
              </a:buClr>
              <a:buFont typeface="Arial"/>
              <a:buNone/>
            </a:pPr>
            <a:r>
              <a:t/>
            </a:r>
            <a:endParaRPr b="1" sz="2400">
              <a:solidFill>
                <a:srgbClr val="4A86E8"/>
              </a:solidFill>
            </a:endParaRPr>
          </a:p>
          <a:p>
            <a:pPr lvl="0" rtl="0">
              <a:spcBef>
                <a:spcPts val="0"/>
              </a:spcBef>
              <a:buClr>
                <a:srgbClr val="4A86E8"/>
              </a:buClr>
              <a:buSzPct val="25000"/>
              <a:buFont typeface="Arial"/>
              <a:buNone/>
            </a:pPr>
            <a:r>
              <a:rPr b="1" lang="es-ES" sz="2400">
                <a:solidFill>
                  <a:srgbClr val="4A86E8"/>
                </a:solidFill>
              </a:rPr>
              <a:t>&lt;button&gt;</a:t>
            </a:r>
            <a:r>
              <a:rPr b="1" lang="es-ES" sz="2400">
                <a:solidFill>
                  <a:schemeClr val="dk1"/>
                </a:solidFill>
              </a:rPr>
              <a:t>Click me!</a:t>
            </a:r>
            <a:r>
              <a:rPr b="1" lang="es-ES" sz="2400">
                <a:solidFill>
                  <a:srgbClr val="4A86E8"/>
                </a:solidFill>
              </a:rPr>
              <a:t>&lt;/button&gt;</a:t>
            </a:r>
          </a:p>
          <a:p>
            <a:pPr lvl="0" rtl="0">
              <a:spcBef>
                <a:spcPts val="0"/>
              </a:spcBef>
              <a:buClr>
                <a:schemeClr val="dk1"/>
              </a:buClr>
              <a:buFont typeface="Arial"/>
              <a:buNone/>
            </a:pPr>
            <a:r>
              <a:t/>
            </a:r>
            <a:endParaRPr b="1" sz="2400">
              <a:solidFill>
                <a:srgbClr val="4A86E8"/>
              </a:solidFill>
            </a:endParaRPr>
          </a:p>
          <a:p>
            <a:pPr lvl="0" rtl="0">
              <a:spcBef>
                <a:spcPts val="0"/>
              </a:spcBef>
              <a:buClr>
                <a:schemeClr val="dk1"/>
              </a:buClr>
              <a:buFont typeface="Arial"/>
              <a:buNone/>
            </a:pPr>
            <a:r>
              <a:t/>
            </a:r>
            <a:endParaRPr b="1" sz="2400">
              <a:solidFill>
                <a:srgbClr val="4A86E8"/>
              </a:solidFill>
            </a:endParaRPr>
          </a:p>
          <a:p>
            <a:pPr lvl="0" rtl="0">
              <a:spcBef>
                <a:spcPts val="0"/>
              </a:spcBef>
              <a:buClr>
                <a:schemeClr val="dk1"/>
              </a:buClr>
              <a:buFont typeface="Arial"/>
              <a:buNone/>
            </a:pPr>
            <a:r>
              <a:t/>
            </a:r>
            <a:endParaRPr b="1" sz="2400">
              <a:solidFill>
                <a:srgbClr val="4A86E8"/>
              </a:solidFill>
            </a:endParaRPr>
          </a:p>
          <a:p>
            <a:pPr lvl="0" rtl="0">
              <a:spcBef>
                <a:spcPts val="0"/>
              </a:spcBef>
              <a:buClr>
                <a:srgbClr val="4A86E8"/>
              </a:buClr>
              <a:buSzPct val="25000"/>
              <a:buFont typeface="Arial"/>
              <a:buNone/>
            </a:pPr>
            <a:r>
              <a:rPr b="1" lang="es-ES" sz="2400">
                <a:solidFill>
                  <a:srgbClr val="4A86E8"/>
                </a:solidFill>
              </a:rPr>
              <a:t>&lt;span&gt;</a:t>
            </a:r>
            <a:r>
              <a:rPr b="1" lang="es-ES" sz="2400">
                <a:solidFill>
                  <a:schemeClr val="dk1"/>
                </a:solidFill>
              </a:rPr>
              <a:t>8,678</a:t>
            </a:r>
            <a:r>
              <a:rPr b="1" lang="es-ES" sz="2400">
                <a:solidFill>
                  <a:srgbClr val="4A86E8"/>
                </a:solidFill>
              </a:rPr>
              <a:t>&lt;/span&gt;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677334" y="609600"/>
            <a:ext cx="8596800" cy="1320900"/>
          </a:xfrm>
          <a:prstGeom prst="rect">
            <a:avLst/>
          </a:prstGeom>
        </p:spPr>
        <p:txBody>
          <a:bodyPr anchorCtr="0" anchor="t" bIns="91425" lIns="91425" rIns="91425" wrap="square" tIns="91425">
            <a:noAutofit/>
          </a:bodyPr>
          <a:lstStyle/>
          <a:p>
            <a:pPr lvl="0" rtl="0">
              <a:spcBef>
                <a:spcPts val="0"/>
              </a:spcBef>
              <a:buNone/>
            </a:pPr>
            <a:r>
              <a:rPr lang="es-ES"/>
              <a:t>Atributos HTML</a:t>
            </a:r>
          </a:p>
        </p:txBody>
      </p:sp>
      <p:sp>
        <p:nvSpPr>
          <p:cNvPr id="300" name="Shape 300"/>
          <p:cNvSpPr txBox="1"/>
          <p:nvPr/>
        </p:nvSpPr>
        <p:spPr>
          <a:xfrm>
            <a:off x="787750" y="4173850"/>
            <a:ext cx="9036300" cy="6972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4A86E8"/>
              </a:buClr>
              <a:buSzPct val="25000"/>
              <a:buFont typeface="Arial"/>
              <a:buNone/>
            </a:pPr>
            <a:r>
              <a:rPr b="1" i="0" lang="es-ES" sz="1500" u="none" cap="none" strike="noStrike">
                <a:solidFill>
                  <a:srgbClr val="4A86E8"/>
                </a:solidFill>
                <a:latin typeface="Arial"/>
                <a:ea typeface="Arial"/>
                <a:cs typeface="Arial"/>
                <a:sym typeface="Arial"/>
              </a:rPr>
              <a:t>&lt;a</a:t>
            </a:r>
            <a:r>
              <a:rPr b="0" i="0" lang="es-ES" sz="1500" u="none" cap="none" strike="noStrike">
                <a:solidFill>
                  <a:srgbClr val="000000"/>
                </a:solidFill>
                <a:latin typeface="Arial"/>
                <a:ea typeface="Arial"/>
                <a:cs typeface="Arial"/>
                <a:sym typeface="Arial"/>
              </a:rPr>
              <a:t> </a:t>
            </a:r>
            <a:r>
              <a:rPr b="1" i="0" lang="es-ES" sz="1500" u="none" cap="none" strike="noStrike">
                <a:solidFill>
                  <a:srgbClr val="B45F06"/>
                </a:solidFill>
                <a:latin typeface="Arial"/>
                <a:ea typeface="Arial"/>
                <a:cs typeface="Arial"/>
                <a:sym typeface="Arial"/>
              </a:rPr>
              <a:t>class=</a:t>
            </a:r>
            <a:r>
              <a:rPr b="1" i="0" lang="es-ES" sz="1500" u="none" cap="none" strike="noStrike">
                <a:solidFill>
                  <a:srgbClr val="38761D"/>
                </a:solidFill>
                <a:latin typeface="Arial"/>
                <a:ea typeface="Arial"/>
                <a:cs typeface="Arial"/>
                <a:sym typeface="Arial"/>
              </a:rPr>
              <a:t>"logo"</a:t>
            </a:r>
            <a:r>
              <a:rPr b="0" i="0" lang="es-ES" sz="1500" u="none" cap="none" strike="noStrike">
                <a:solidFill>
                  <a:srgbClr val="000000"/>
                </a:solidFill>
                <a:latin typeface="Arial"/>
                <a:ea typeface="Arial"/>
                <a:cs typeface="Arial"/>
                <a:sym typeface="Arial"/>
              </a:rPr>
              <a:t> </a:t>
            </a:r>
            <a:r>
              <a:rPr b="1" i="0" lang="es-ES" sz="1500" u="none" cap="none" strike="noStrike">
                <a:solidFill>
                  <a:srgbClr val="B45F06"/>
                </a:solidFill>
                <a:latin typeface="Arial"/>
                <a:ea typeface="Arial"/>
                <a:cs typeface="Arial"/>
                <a:sym typeface="Arial"/>
              </a:rPr>
              <a:t>href=</a:t>
            </a:r>
            <a:r>
              <a:rPr b="1" i="0" lang="es-ES" sz="1500" u="none" cap="none" strike="noStrike">
                <a:solidFill>
                  <a:srgbClr val="38761D"/>
                </a:solidFill>
                <a:latin typeface="Arial"/>
                <a:ea typeface="Arial"/>
                <a:cs typeface="Arial"/>
                <a:sym typeface="Arial"/>
              </a:rPr>
              <a:t>"</a:t>
            </a:r>
            <a:r>
              <a:rPr b="1" i="0" lang="es-ES" sz="1500" u="sng" cap="none" strike="noStrike">
                <a:solidFill>
                  <a:srgbClr val="AF4345"/>
                </a:solidFill>
                <a:latin typeface="Arial"/>
                <a:ea typeface="Arial"/>
                <a:cs typeface="Arial"/>
                <a:sym typeface="Arial"/>
                <a:hlinkClick r:id="rId3"/>
              </a:rPr>
              <a:t>http://9gag.com</a:t>
            </a:r>
            <a:r>
              <a:rPr b="1" i="0" lang="es-ES" sz="1500" u="none" cap="none" strike="noStrike">
                <a:solidFill>
                  <a:srgbClr val="38761D"/>
                </a:solidFill>
                <a:latin typeface="Arial"/>
                <a:ea typeface="Arial"/>
                <a:cs typeface="Arial"/>
                <a:sym typeface="Arial"/>
              </a:rPr>
              <a:t>"</a:t>
            </a:r>
            <a:r>
              <a:rPr b="0" i="0" lang="es-ES" sz="1500" u="none" cap="none" strike="noStrike">
                <a:solidFill>
                  <a:srgbClr val="000000"/>
                </a:solidFill>
                <a:latin typeface="Arial"/>
                <a:ea typeface="Arial"/>
                <a:cs typeface="Arial"/>
                <a:sym typeface="Arial"/>
              </a:rPr>
              <a:t> </a:t>
            </a:r>
            <a:r>
              <a:rPr b="1" i="0" lang="es-ES" sz="1500" u="none" cap="none" strike="noStrike">
                <a:solidFill>
                  <a:srgbClr val="B45F06"/>
                </a:solidFill>
                <a:latin typeface="Arial"/>
                <a:ea typeface="Arial"/>
                <a:cs typeface="Arial"/>
                <a:sym typeface="Arial"/>
              </a:rPr>
              <a:t>onclick=</a:t>
            </a:r>
            <a:r>
              <a:rPr b="1" i="0" lang="es-ES" sz="1500" u="none" cap="none" strike="noStrike">
                <a:solidFill>
                  <a:srgbClr val="38761D"/>
                </a:solidFill>
                <a:latin typeface="Arial"/>
                <a:ea typeface="Arial"/>
                <a:cs typeface="Arial"/>
                <a:sym typeface="Arial"/>
              </a:rPr>
              <a:t>"GAG.GA.track('NavigationBar');"</a:t>
            </a:r>
            <a:r>
              <a:rPr b="1" i="0" lang="es-ES" sz="1500" u="none" cap="none" strike="noStrike">
                <a:solidFill>
                  <a:srgbClr val="4A86E8"/>
                </a:solidFill>
                <a:latin typeface="Arial"/>
                <a:ea typeface="Arial"/>
                <a:cs typeface="Arial"/>
                <a:sym typeface="Arial"/>
              </a:rPr>
              <a:t>&gt;</a:t>
            </a:r>
            <a:r>
              <a:rPr b="1" i="0" lang="es-ES" sz="1500" u="none" cap="none" strike="noStrike">
                <a:solidFill>
                  <a:srgbClr val="000000"/>
                </a:solidFill>
                <a:latin typeface="Arial"/>
                <a:ea typeface="Arial"/>
                <a:cs typeface="Arial"/>
                <a:sym typeface="Arial"/>
              </a:rPr>
              <a:t>9GAG</a:t>
            </a:r>
            <a:r>
              <a:rPr b="1" i="0" lang="es-ES" sz="1500" u="none" cap="none" strike="noStrike">
                <a:solidFill>
                  <a:srgbClr val="4A86E8"/>
                </a:solidFill>
                <a:latin typeface="Arial"/>
                <a:ea typeface="Arial"/>
                <a:cs typeface="Arial"/>
                <a:sym typeface="Arial"/>
              </a:rPr>
              <a:t>&lt;/a&gt;</a:t>
            </a:r>
          </a:p>
        </p:txBody>
      </p:sp>
      <p:sp>
        <p:nvSpPr>
          <p:cNvPr id="301" name="Shape 301"/>
          <p:cNvSpPr txBox="1"/>
          <p:nvPr/>
        </p:nvSpPr>
        <p:spPr>
          <a:xfrm>
            <a:off x="3390375" y="5350725"/>
            <a:ext cx="1339800" cy="4401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B45F06"/>
              </a:buClr>
              <a:buSzPct val="25000"/>
              <a:buFont typeface="Arial"/>
              <a:buNone/>
            </a:pPr>
            <a:r>
              <a:rPr b="1" i="0" lang="es-ES" sz="1400" u="none" cap="none" strike="noStrike">
                <a:solidFill>
                  <a:srgbClr val="B45F06"/>
                </a:solidFill>
                <a:latin typeface="Arial"/>
                <a:ea typeface="Arial"/>
                <a:cs typeface="Arial"/>
                <a:sym typeface="Arial"/>
              </a:rPr>
              <a:t>ATTRIBUT</a:t>
            </a:r>
            <a:r>
              <a:rPr b="1" lang="es-ES">
                <a:solidFill>
                  <a:srgbClr val="B45F06"/>
                </a:solidFill>
              </a:rPr>
              <a:t>O</a:t>
            </a:r>
            <a:r>
              <a:rPr b="1" i="0" lang="es-ES" sz="1400" u="none" cap="none" strike="noStrike">
                <a:solidFill>
                  <a:srgbClr val="B45F06"/>
                </a:solidFill>
                <a:latin typeface="Arial"/>
                <a:ea typeface="Arial"/>
                <a:cs typeface="Arial"/>
                <a:sym typeface="Arial"/>
              </a:rPr>
              <a:t>S</a:t>
            </a:r>
          </a:p>
        </p:txBody>
      </p:sp>
      <p:cxnSp>
        <p:nvCxnSpPr>
          <p:cNvPr id="302" name="Shape 302"/>
          <p:cNvCxnSpPr>
            <a:stCxn id="301" idx="0"/>
          </p:cNvCxnSpPr>
          <p:nvPr/>
        </p:nvCxnSpPr>
        <p:spPr>
          <a:xfrm rot="10800000">
            <a:off x="2622675" y="4611525"/>
            <a:ext cx="1437600" cy="739200"/>
          </a:xfrm>
          <a:prstGeom prst="straightConnector1">
            <a:avLst/>
          </a:prstGeom>
          <a:noFill/>
          <a:ln cap="flat" cmpd="sng" w="9525">
            <a:solidFill>
              <a:srgbClr val="B45F06"/>
            </a:solidFill>
            <a:prstDash val="solid"/>
            <a:round/>
            <a:headEnd len="med" w="med" type="none"/>
            <a:tailEnd len="lg" w="lg" type="triangle"/>
          </a:ln>
        </p:spPr>
      </p:cxnSp>
      <p:cxnSp>
        <p:nvCxnSpPr>
          <p:cNvPr id="303" name="Shape 303"/>
          <p:cNvCxnSpPr>
            <a:stCxn id="301" idx="0"/>
          </p:cNvCxnSpPr>
          <p:nvPr/>
        </p:nvCxnSpPr>
        <p:spPr>
          <a:xfrm flipH="1" rot="10800000">
            <a:off x="4060275" y="4601625"/>
            <a:ext cx="870300" cy="749100"/>
          </a:xfrm>
          <a:prstGeom prst="straightConnector1">
            <a:avLst/>
          </a:prstGeom>
          <a:noFill/>
          <a:ln cap="flat" cmpd="sng" w="9525">
            <a:solidFill>
              <a:srgbClr val="B45F06"/>
            </a:solidFill>
            <a:prstDash val="solid"/>
            <a:round/>
            <a:headEnd len="med" w="med" type="none"/>
            <a:tailEnd len="lg" w="lg" type="triangle"/>
          </a:ln>
        </p:spPr>
      </p:cxnSp>
      <p:cxnSp>
        <p:nvCxnSpPr>
          <p:cNvPr id="304" name="Shape 304"/>
          <p:cNvCxnSpPr>
            <a:stCxn id="301" idx="0"/>
          </p:cNvCxnSpPr>
          <p:nvPr/>
        </p:nvCxnSpPr>
        <p:spPr>
          <a:xfrm rot="10800000">
            <a:off x="1419675" y="4611525"/>
            <a:ext cx="2640600" cy="739200"/>
          </a:xfrm>
          <a:prstGeom prst="straightConnector1">
            <a:avLst/>
          </a:prstGeom>
          <a:noFill/>
          <a:ln cap="flat" cmpd="sng" w="9525">
            <a:solidFill>
              <a:srgbClr val="B45F06"/>
            </a:solidFill>
            <a:prstDash val="solid"/>
            <a:round/>
            <a:headEnd len="med" w="med" type="none"/>
            <a:tailEnd len="lg" w="lg" type="triangle"/>
          </a:ln>
        </p:spPr>
      </p:cxnSp>
      <p:sp>
        <p:nvSpPr>
          <p:cNvPr id="305" name="Shape 305"/>
          <p:cNvSpPr txBox="1"/>
          <p:nvPr/>
        </p:nvSpPr>
        <p:spPr>
          <a:xfrm>
            <a:off x="2399775" y="2195975"/>
            <a:ext cx="6217800" cy="9780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4A86E8"/>
              </a:buClr>
              <a:buSzPct val="25000"/>
              <a:buFont typeface="Arial"/>
              <a:buNone/>
            </a:pPr>
            <a:r>
              <a:rPr b="1" i="0" lang="es-ES" sz="1800" u="none" cap="none" strike="noStrike">
                <a:solidFill>
                  <a:srgbClr val="4A86E8"/>
                </a:solidFill>
                <a:latin typeface="Arial"/>
                <a:ea typeface="Arial"/>
                <a:cs typeface="Arial"/>
                <a:sym typeface="Arial"/>
              </a:rPr>
              <a:t>&lt;span </a:t>
            </a:r>
            <a:r>
              <a:rPr b="1" i="0" lang="es-ES" sz="1800" u="none" cap="none" strike="noStrike">
                <a:solidFill>
                  <a:srgbClr val="B45F06"/>
                </a:solidFill>
                <a:latin typeface="Arial"/>
                <a:ea typeface="Arial"/>
                <a:cs typeface="Arial"/>
                <a:sym typeface="Arial"/>
              </a:rPr>
              <a:t>class=</a:t>
            </a:r>
            <a:r>
              <a:rPr b="1" i="0" lang="es-ES" sz="1800" u="none" cap="none" strike="noStrike">
                <a:solidFill>
                  <a:srgbClr val="38761D"/>
                </a:solidFill>
                <a:latin typeface="Arial"/>
                <a:ea typeface="Arial"/>
                <a:cs typeface="Arial"/>
                <a:sym typeface="Arial"/>
              </a:rPr>
              <a:t>"badge-item-love-count"</a:t>
            </a:r>
            <a:r>
              <a:rPr b="1" i="0" lang="es-ES" sz="1800" u="none" cap="none" strike="noStrike">
                <a:solidFill>
                  <a:srgbClr val="4A86E8"/>
                </a:solidFill>
                <a:latin typeface="Arial"/>
                <a:ea typeface="Arial"/>
                <a:cs typeface="Arial"/>
                <a:sym typeface="Arial"/>
              </a:rPr>
              <a:t>&gt;</a:t>
            </a:r>
            <a:r>
              <a:rPr b="1" i="0" lang="es-ES" sz="1800" u="none" cap="none" strike="noStrike">
                <a:solidFill>
                  <a:srgbClr val="000000"/>
                </a:solidFill>
                <a:latin typeface="Arial"/>
                <a:ea typeface="Arial"/>
                <a:cs typeface="Arial"/>
                <a:sym typeface="Arial"/>
              </a:rPr>
              <a:t>8,678</a:t>
            </a:r>
            <a:r>
              <a:rPr b="1" i="0" lang="es-ES" sz="1800" u="none" cap="none" strike="noStrike">
                <a:solidFill>
                  <a:srgbClr val="4A86E8"/>
                </a:solidFill>
                <a:latin typeface="Arial"/>
                <a:ea typeface="Arial"/>
                <a:cs typeface="Arial"/>
                <a:sym typeface="Arial"/>
              </a:rPr>
              <a:t>&lt;/span&gt;</a:t>
            </a:r>
          </a:p>
        </p:txBody>
      </p:sp>
      <p:sp>
        <p:nvSpPr>
          <p:cNvPr id="306" name="Shape 306"/>
          <p:cNvSpPr txBox="1"/>
          <p:nvPr/>
        </p:nvSpPr>
        <p:spPr>
          <a:xfrm>
            <a:off x="2913675" y="3218350"/>
            <a:ext cx="1339800" cy="4401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B45F06"/>
              </a:buClr>
              <a:buSzPct val="25000"/>
              <a:buFont typeface="Arial"/>
              <a:buNone/>
            </a:pPr>
            <a:r>
              <a:rPr b="1" i="0" lang="es-ES" sz="1400" u="none" cap="none" strike="noStrike">
                <a:solidFill>
                  <a:srgbClr val="B45F06"/>
                </a:solidFill>
                <a:latin typeface="Arial"/>
                <a:ea typeface="Arial"/>
                <a:cs typeface="Arial"/>
                <a:sym typeface="Arial"/>
              </a:rPr>
              <a:t>ATTRIBUT</a:t>
            </a:r>
            <a:r>
              <a:rPr b="1" lang="es-ES">
                <a:solidFill>
                  <a:srgbClr val="B45F06"/>
                </a:solidFill>
              </a:rPr>
              <a:t>O</a:t>
            </a:r>
          </a:p>
        </p:txBody>
      </p:sp>
      <p:cxnSp>
        <p:nvCxnSpPr>
          <p:cNvPr id="307" name="Shape 307"/>
          <p:cNvCxnSpPr>
            <a:stCxn id="306" idx="0"/>
          </p:cNvCxnSpPr>
          <p:nvPr/>
        </p:nvCxnSpPr>
        <p:spPr>
          <a:xfrm rot="10800000">
            <a:off x="3405075" y="2782750"/>
            <a:ext cx="178500" cy="435600"/>
          </a:xfrm>
          <a:prstGeom prst="straightConnector1">
            <a:avLst/>
          </a:prstGeom>
          <a:noFill/>
          <a:ln cap="flat" cmpd="sng" w="9525">
            <a:solidFill>
              <a:srgbClr val="B45F06"/>
            </a:solidFill>
            <a:prstDash val="solid"/>
            <a:round/>
            <a:headEnd len="med" w="med" type="none"/>
            <a:tailEnd len="lg" w="lg"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677334" y="609600"/>
            <a:ext cx="8596800" cy="1320900"/>
          </a:xfrm>
          <a:prstGeom prst="rect">
            <a:avLst/>
          </a:prstGeom>
        </p:spPr>
        <p:txBody>
          <a:bodyPr anchorCtr="0" anchor="t" bIns="91425" lIns="91425" rIns="91425" wrap="square" tIns="91425">
            <a:noAutofit/>
          </a:bodyPr>
          <a:lstStyle/>
          <a:p>
            <a:pPr lvl="0" rtl="0">
              <a:spcBef>
                <a:spcPts val="0"/>
              </a:spcBef>
              <a:buNone/>
            </a:pPr>
            <a:r>
              <a:rPr lang="es-ES"/>
              <a:t>XPATH</a:t>
            </a:r>
          </a:p>
        </p:txBody>
      </p:sp>
      <p:sp>
        <p:nvSpPr>
          <p:cNvPr id="313" name="Shape 313"/>
          <p:cNvSpPr txBox="1"/>
          <p:nvPr/>
        </p:nvSpPr>
        <p:spPr>
          <a:xfrm>
            <a:off x="777925" y="1524025"/>
            <a:ext cx="8987100" cy="45282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457200" marR="0" rtl="0" algn="l">
              <a:lnSpc>
                <a:spcPct val="100000"/>
              </a:lnSpc>
              <a:spcBef>
                <a:spcPts val="0"/>
              </a:spcBef>
              <a:spcAft>
                <a:spcPts val="0"/>
              </a:spcAft>
              <a:buClr>
                <a:srgbClr val="000000"/>
              </a:buClr>
              <a:buSzPct val="25000"/>
              <a:buFont typeface="Verdana"/>
              <a:buNone/>
            </a:pPr>
            <a:r>
              <a:rPr b="1" lang="es-ES" sz="1800">
                <a:solidFill>
                  <a:srgbClr val="38761D"/>
                </a:solidFill>
                <a:highlight>
                  <a:srgbClr val="FFFFFF"/>
                </a:highlight>
                <a:latin typeface="Verdana"/>
                <a:ea typeface="Verdana"/>
                <a:cs typeface="Verdana"/>
                <a:sym typeface="Verdana"/>
              </a:rPr>
              <a:t>XPath se puede utilizar para navegar por los elementos encontrados en la pagina, basado en sus atributos en el documento de HTML</a:t>
            </a:r>
          </a:p>
          <a:p>
            <a:pPr indent="0" lvl="0" marL="457200" marR="0" rtl="0" algn="l">
              <a:lnSpc>
                <a:spcPct val="100000"/>
              </a:lnSpc>
              <a:spcBef>
                <a:spcPts val="0"/>
              </a:spcBef>
              <a:spcAft>
                <a:spcPts val="0"/>
              </a:spcAft>
              <a:buClr>
                <a:srgbClr val="000000"/>
              </a:buClr>
              <a:buFont typeface="Verdana"/>
              <a:buNone/>
            </a:pPr>
            <a:r>
              <a:t/>
            </a:r>
            <a:endParaRPr b="1" sz="1800">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ct val="25000"/>
              <a:buFont typeface="Verdana"/>
              <a:buNone/>
            </a:pPr>
            <a:r>
              <a:rPr b="1" lang="es-ES" sz="1800">
                <a:highlight>
                  <a:srgbClr val="FFFFFF"/>
                </a:highlight>
                <a:latin typeface="Verdana"/>
                <a:ea typeface="Verdana"/>
                <a:cs typeface="Verdana"/>
                <a:sym typeface="Verdana"/>
              </a:rPr>
              <a:t>	</a:t>
            </a:r>
            <a:r>
              <a:rPr b="1" lang="es-ES" sz="1800">
                <a:solidFill>
                  <a:srgbClr val="38761D"/>
                </a:solidFill>
                <a:highlight>
                  <a:srgbClr val="FFFFFF"/>
                </a:highlight>
                <a:latin typeface="Verdana"/>
                <a:ea typeface="Verdana"/>
                <a:cs typeface="Verdana"/>
                <a:sym typeface="Verdana"/>
              </a:rPr>
              <a:t>Ejemplo:</a:t>
            </a:r>
          </a:p>
          <a:p>
            <a:pPr indent="0" lvl="0" marL="457200" marR="0" rtl="0" algn="l">
              <a:lnSpc>
                <a:spcPct val="100000"/>
              </a:lnSpc>
              <a:spcBef>
                <a:spcPts val="0"/>
              </a:spcBef>
              <a:spcAft>
                <a:spcPts val="0"/>
              </a:spcAft>
              <a:buClr>
                <a:srgbClr val="000000"/>
              </a:buClr>
              <a:buSzPct val="25000"/>
              <a:buFont typeface="Verdana"/>
              <a:buNone/>
            </a:pPr>
            <a:r>
              <a:rPr b="1" lang="es-ES" sz="1800">
                <a:solidFill>
                  <a:srgbClr val="38761D"/>
                </a:solidFill>
                <a:highlight>
                  <a:srgbClr val="FFFFFF"/>
                </a:highlight>
                <a:latin typeface="Verdana"/>
                <a:ea typeface="Verdana"/>
                <a:cs typeface="Verdana"/>
                <a:sym typeface="Verdana"/>
              </a:rPr>
              <a:t>.//a[text()='Promociones']</a:t>
            </a:r>
          </a:p>
          <a:p>
            <a:pPr indent="0" lvl="0" marL="457200" marR="0" rtl="0" algn="l">
              <a:lnSpc>
                <a:spcPct val="100000"/>
              </a:lnSpc>
              <a:spcBef>
                <a:spcPts val="0"/>
              </a:spcBef>
              <a:spcAft>
                <a:spcPts val="0"/>
              </a:spcAft>
              <a:buClr>
                <a:srgbClr val="000000"/>
              </a:buClr>
              <a:buFont typeface="Verdana"/>
              <a:buNone/>
            </a:pPr>
            <a:r>
              <a:t/>
            </a:r>
            <a:endParaRPr b="1" sz="1800">
              <a:solidFill>
                <a:srgbClr val="38761D"/>
              </a:solidFill>
              <a:highlight>
                <a:srgbClr val="FFFFFF"/>
              </a:highlight>
              <a:latin typeface="Verdana"/>
              <a:ea typeface="Verdana"/>
              <a:cs typeface="Verdana"/>
              <a:sym typeface="Verdana"/>
            </a:endParaRPr>
          </a:p>
          <a:p>
            <a:pPr indent="0" lvl="0" marL="457200" marR="0" rtl="0" algn="l">
              <a:lnSpc>
                <a:spcPct val="100000"/>
              </a:lnSpc>
              <a:spcBef>
                <a:spcPts val="0"/>
              </a:spcBef>
              <a:spcAft>
                <a:spcPts val="0"/>
              </a:spcAft>
              <a:buClr>
                <a:srgbClr val="000000"/>
              </a:buClr>
              <a:buSzPct val="25000"/>
              <a:buFont typeface="Verdana"/>
              <a:buNone/>
            </a:pPr>
            <a:r>
              <a:rPr b="1" lang="es-ES" sz="1800">
                <a:solidFill>
                  <a:srgbClr val="38761D"/>
                </a:solidFill>
                <a:highlight>
                  <a:srgbClr val="FFFFFF"/>
                </a:highlight>
                <a:latin typeface="Verdana"/>
                <a:ea typeface="Verdana"/>
                <a:cs typeface="Verdana"/>
                <a:sym typeface="Verdana"/>
              </a:rPr>
              <a:t>Es complicado, mas las paginas de internet lo son.  </a:t>
            </a:r>
          </a:p>
          <a:p>
            <a:pPr indent="0" lvl="0" marL="457200" marR="0" rtl="0" algn="l">
              <a:lnSpc>
                <a:spcPct val="100000"/>
              </a:lnSpc>
              <a:spcBef>
                <a:spcPts val="0"/>
              </a:spcBef>
              <a:spcAft>
                <a:spcPts val="0"/>
              </a:spcAft>
              <a:buClr>
                <a:srgbClr val="000000"/>
              </a:buClr>
              <a:buFont typeface="Verdana"/>
              <a:buNone/>
            </a:pPr>
            <a:r>
              <a:t/>
            </a:r>
            <a:endParaRPr b="1" sz="1800">
              <a:solidFill>
                <a:srgbClr val="38761D"/>
              </a:solidFill>
              <a:highlight>
                <a:srgbClr val="FFFFFF"/>
              </a:highlight>
              <a:latin typeface="Verdana"/>
              <a:ea typeface="Verdana"/>
              <a:cs typeface="Verdana"/>
              <a:sym typeface="Verdana"/>
            </a:endParaRPr>
          </a:p>
          <a:p>
            <a:pPr indent="0" lvl="0" marL="457200" marR="0" rtl="0" algn="l">
              <a:lnSpc>
                <a:spcPct val="100000"/>
              </a:lnSpc>
              <a:spcBef>
                <a:spcPts val="0"/>
              </a:spcBef>
              <a:spcAft>
                <a:spcPts val="0"/>
              </a:spcAft>
              <a:buClr>
                <a:srgbClr val="000000"/>
              </a:buClr>
              <a:buSzPct val="25000"/>
              <a:buFont typeface="Verdana"/>
              <a:buNone/>
            </a:pPr>
            <a:r>
              <a:rPr b="1" lang="es-ES" sz="1800">
                <a:solidFill>
                  <a:srgbClr val="38761D"/>
                </a:solidFill>
                <a:highlight>
                  <a:srgbClr val="FFFFFF"/>
                </a:highlight>
                <a:latin typeface="Verdana"/>
                <a:ea typeface="Verdana"/>
                <a:cs typeface="Verdana"/>
                <a:sym typeface="Verdana"/>
              </a:rPr>
              <a:t>Es dificil encontrar elementos solo con los id, name, y clases.  </a:t>
            </a:r>
          </a:p>
          <a:p>
            <a:pPr indent="0" lvl="0" marL="457200" marR="0" rtl="0" algn="l">
              <a:lnSpc>
                <a:spcPct val="100000"/>
              </a:lnSpc>
              <a:spcBef>
                <a:spcPts val="0"/>
              </a:spcBef>
              <a:spcAft>
                <a:spcPts val="0"/>
              </a:spcAft>
              <a:buClr>
                <a:srgbClr val="000000"/>
              </a:buClr>
              <a:buFont typeface="Verdana"/>
              <a:buNone/>
            </a:pPr>
            <a:r>
              <a:t/>
            </a:r>
            <a:endParaRPr b="1" sz="1800">
              <a:solidFill>
                <a:srgbClr val="38761D"/>
              </a:solidFill>
              <a:highlight>
                <a:srgbClr val="FFFFFF"/>
              </a:highlight>
              <a:latin typeface="Verdana"/>
              <a:ea typeface="Verdana"/>
              <a:cs typeface="Verdana"/>
              <a:sym typeface="Verdana"/>
            </a:endParaRPr>
          </a:p>
          <a:p>
            <a:pPr indent="0" lvl="0" marL="457200" marR="0" rtl="0" algn="l">
              <a:lnSpc>
                <a:spcPct val="100000"/>
              </a:lnSpc>
              <a:spcBef>
                <a:spcPts val="0"/>
              </a:spcBef>
              <a:spcAft>
                <a:spcPts val="0"/>
              </a:spcAft>
              <a:buClr>
                <a:srgbClr val="000000"/>
              </a:buClr>
              <a:buSzPct val="25000"/>
              <a:buFont typeface="Verdana"/>
              <a:buNone/>
            </a:pPr>
            <a:r>
              <a:rPr b="1" lang="es-ES" sz="1800">
                <a:solidFill>
                  <a:srgbClr val="38761D"/>
                </a:solidFill>
                <a:highlight>
                  <a:srgbClr val="FFFFFF"/>
                </a:highlight>
                <a:latin typeface="Verdana"/>
                <a:ea typeface="Verdana"/>
                <a:cs typeface="Verdana"/>
                <a:sym typeface="Verdana"/>
              </a:rPr>
              <a:t>Normalmente hay muchisimos elementos HTML sin esos atributos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793245" y="404708"/>
            <a:ext cx="8389500" cy="76830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Trebuchet MS"/>
              <a:buNone/>
            </a:pPr>
            <a:r>
              <a:rPr b="0" i="0" lang="es-ES" sz="3600" u="none" cap="none" strike="noStrike">
                <a:solidFill>
                  <a:schemeClr val="accent1"/>
                </a:solidFill>
                <a:latin typeface="Trebuchet MS"/>
                <a:ea typeface="Trebuchet MS"/>
                <a:cs typeface="Trebuchet MS"/>
                <a:sym typeface="Trebuchet MS"/>
              </a:rPr>
              <a:t>XPATH</a:t>
            </a:r>
          </a:p>
        </p:txBody>
      </p:sp>
      <p:sp>
        <p:nvSpPr>
          <p:cNvPr id="319" name="Shape 319"/>
          <p:cNvSpPr txBox="1"/>
          <p:nvPr>
            <p:ph idx="1" type="body"/>
          </p:nvPr>
        </p:nvSpPr>
        <p:spPr>
          <a:xfrm>
            <a:off x="677335" y="1584101"/>
            <a:ext cx="3598500" cy="4457400"/>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accent1"/>
              </a:buClr>
              <a:buSzPct val="78352"/>
              <a:buFont typeface="Noto Sans Symbols"/>
              <a:buChar char="▶"/>
            </a:pPr>
            <a:r>
              <a:rPr b="0" i="0" lang="es-ES" sz="1665" u="none" cap="none" strike="noStrike">
                <a:solidFill>
                  <a:srgbClr val="3F3F3F"/>
                </a:solidFill>
                <a:latin typeface="Trebuchet MS"/>
                <a:ea typeface="Trebuchet MS"/>
                <a:cs typeface="Trebuchet MS"/>
                <a:sym typeface="Trebuchet MS"/>
              </a:rPr>
              <a:t>XPATH se utiliza para transversar documentos XML, incluyendo XHTML</a:t>
            </a:r>
          </a:p>
          <a:p>
            <a:pPr indent="-285750" lvl="1" marL="742950" marR="0" rtl="0" algn="l">
              <a:lnSpc>
                <a:spcPct val="90000"/>
              </a:lnSpc>
              <a:spcBef>
                <a:spcPts val="1000"/>
              </a:spcBef>
              <a:spcAft>
                <a:spcPts val="0"/>
              </a:spcAft>
              <a:buClr>
                <a:schemeClr val="accent1"/>
              </a:buClr>
              <a:buSzPct val="78933"/>
              <a:buFont typeface="Noto Sans Symbols"/>
              <a:buChar char="▶"/>
            </a:pPr>
            <a:r>
              <a:rPr b="0" i="0" lang="es-ES" sz="1480" u="none" cap="none" strike="noStrike">
                <a:solidFill>
                  <a:srgbClr val="3F3F3F"/>
                </a:solidFill>
                <a:latin typeface="Trebuchet MS"/>
                <a:ea typeface="Trebuchet MS"/>
                <a:cs typeface="Trebuchet MS"/>
                <a:sym typeface="Trebuchet MS"/>
              </a:rPr>
              <a:t>Estructura</a:t>
            </a:r>
          </a:p>
          <a:p>
            <a:pPr indent="-228600" lvl="2" marL="1143000" marR="0" rtl="0" algn="l">
              <a:lnSpc>
                <a:spcPct val="90000"/>
              </a:lnSpc>
              <a:spcBef>
                <a:spcPts val="1000"/>
              </a:spcBef>
              <a:spcAft>
                <a:spcPts val="0"/>
              </a:spcAft>
              <a:buClr>
                <a:schemeClr val="accent1"/>
              </a:buClr>
              <a:buSzPct val="79692"/>
              <a:buFont typeface="Noto Sans Symbols"/>
              <a:buChar char="▶"/>
            </a:pPr>
            <a:r>
              <a:rPr b="0" i="0" lang="es-ES" sz="1295" u="none" cap="none" strike="noStrike">
                <a:solidFill>
                  <a:srgbClr val="3F3F3F"/>
                </a:solidFill>
                <a:latin typeface="Trebuchet MS"/>
                <a:ea typeface="Trebuchet MS"/>
                <a:cs typeface="Trebuchet MS"/>
                <a:sym typeface="Trebuchet MS"/>
              </a:rPr>
              <a:t>Elemento</a:t>
            </a:r>
          </a:p>
          <a:p>
            <a:pPr indent="-228600" lvl="2" marL="1143000" marR="0" rtl="0" algn="l">
              <a:lnSpc>
                <a:spcPct val="90000"/>
              </a:lnSpc>
              <a:spcBef>
                <a:spcPts val="1000"/>
              </a:spcBef>
              <a:spcAft>
                <a:spcPts val="0"/>
              </a:spcAft>
              <a:buClr>
                <a:schemeClr val="accent1"/>
              </a:buClr>
              <a:buSzPct val="79692"/>
              <a:buFont typeface="Noto Sans Symbols"/>
              <a:buChar char="▶"/>
            </a:pPr>
            <a:r>
              <a:rPr b="0" i="0" lang="es-ES" sz="1295" u="none" cap="none" strike="noStrike">
                <a:solidFill>
                  <a:srgbClr val="3F3F3F"/>
                </a:solidFill>
                <a:latin typeface="Trebuchet MS"/>
                <a:ea typeface="Trebuchet MS"/>
                <a:cs typeface="Trebuchet MS"/>
                <a:sym typeface="Trebuchet MS"/>
              </a:rPr>
              <a:t>Atributo</a:t>
            </a:r>
          </a:p>
          <a:p>
            <a:pPr indent="-228600" lvl="2" marL="1143000" marR="0" rtl="0" algn="l">
              <a:lnSpc>
                <a:spcPct val="90000"/>
              </a:lnSpc>
              <a:spcBef>
                <a:spcPts val="1000"/>
              </a:spcBef>
              <a:spcAft>
                <a:spcPts val="0"/>
              </a:spcAft>
              <a:buClr>
                <a:schemeClr val="accent1"/>
              </a:buClr>
              <a:buSzPct val="79692"/>
              <a:buFont typeface="Noto Sans Symbols"/>
              <a:buChar char="▶"/>
            </a:pPr>
            <a:r>
              <a:rPr b="0" i="0" lang="es-ES" sz="1295" u="none" cap="none" strike="noStrike">
                <a:solidFill>
                  <a:srgbClr val="3F3F3F"/>
                </a:solidFill>
                <a:latin typeface="Trebuchet MS"/>
                <a:ea typeface="Trebuchet MS"/>
                <a:cs typeface="Trebuchet MS"/>
                <a:sym typeface="Trebuchet MS"/>
              </a:rPr>
              <a:t>Texto</a:t>
            </a:r>
          </a:p>
          <a:p>
            <a:pPr indent="-285750" lvl="1" marL="742950" marR="0" rtl="0" algn="l">
              <a:lnSpc>
                <a:spcPct val="90000"/>
              </a:lnSpc>
              <a:spcBef>
                <a:spcPts val="1000"/>
              </a:spcBef>
              <a:spcAft>
                <a:spcPts val="0"/>
              </a:spcAft>
              <a:buClr>
                <a:schemeClr val="accent1"/>
              </a:buClr>
              <a:buSzPct val="78933"/>
              <a:buFont typeface="Noto Sans Symbols"/>
              <a:buChar char="▶"/>
            </a:pPr>
            <a:r>
              <a:rPr b="0" i="0" lang="es-ES" sz="1480" u="none" cap="none" strike="noStrike">
                <a:solidFill>
                  <a:srgbClr val="3F3F3F"/>
                </a:solidFill>
                <a:latin typeface="Trebuchet MS"/>
                <a:ea typeface="Trebuchet MS"/>
                <a:cs typeface="Trebuchet MS"/>
                <a:sym typeface="Trebuchet MS"/>
              </a:rPr>
              <a:t>Ruta (Path)</a:t>
            </a:r>
          </a:p>
          <a:p>
            <a:pPr indent="-228600" lvl="2" marL="1143000" marR="0" rtl="0" algn="l">
              <a:lnSpc>
                <a:spcPct val="90000"/>
              </a:lnSpc>
              <a:spcBef>
                <a:spcPts val="1000"/>
              </a:spcBef>
              <a:spcAft>
                <a:spcPts val="0"/>
              </a:spcAft>
              <a:buClr>
                <a:schemeClr val="accent1"/>
              </a:buClr>
              <a:buSzPct val="79692"/>
              <a:buFont typeface="Noto Sans Symbols"/>
              <a:buChar char="▶"/>
            </a:pPr>
            <a:r>
              <a:rPr b="0" i="0" lang="es-ES" sz="1295" u="none" cap="none" strike="noStrike">
                <a:solidFill>
                  <a:srgbClr val="3F3F3F"/>
                </a:solidFill>
                <a:latin typeface="Trebuchet MS"/>
                <a:ea typeface="Trebuchet MS"/>
                <a:cs typeface="Trebuchet MS"/>
                <a:sym typeface="Trebuchet MS"/>
              </a:rPr>
              <a:t>Nodos</a:t>
            </a:r>
          </a:p>
          <a:p>
            <a:pPr indent="-228600" lvl="2" marL="1143000" marR="0" rtl="0" algn="l">
              <a:lnSpc>
                <a:spcPct val="90000"/>
              </a:lnSpc>
              <a:spcBef>
                <a:spcPts val="1000"/>
              </a:spcBef>
              <a:spcAft>
                <a:spcPts val="0"/>
              </a:spcAft>
              <a:buClr>
                <a:schemeClr val="accent1"/>
              </a:buClr>
              <a:buSzPct val="79692"/>
              <a:buFont typeface="Noto Sans Symbols"/>
              <a:buChar char="▶"/>
            </a:pPr>
            <a:r>
              <a:rPr b="0" i="0" lang="es-ES" sz="1295" u="none" cap="none" strike="noStrike">
                <a:solidFill>
                  <a:srgbClr val="3F3F3F"/>
                </a:solidFill>
                <a:latin typeface="Trebuchet MS"/>
                <a:ea typeface="Trebuchet MS"/>
                <a:cs typeface="Trebuchet MS"/>
                <a:sym typeface="Trebuchet MS"/>
              </a:rPr>
              <a:t>Listas de nodos</a:t>
            </a:r>
          </a:p>
          <a:p>
            <a:pPr indent="-285750" lvl="1" marL="742950" marR="0" rtl="0" algn="l">
              <a:lnSpc>
                <a:spcPct val="90000"/>
              </a:lnSpc>
              <a:spcBef>
                <a:spcPts val="1000"/>
              </a:spcBef>
              <a:spcAft>
                <a:spcPts val="0"/>
              </a:spcAft>
              <a:buClr>
                <a:schemeClr val="accent1"/>
              </a:buClr>
              <a:buSzPct val="78933"/>
              <a:buFont typeface="Noto Sans Symbols"/>
              <a:buChar char="▶"/>
            </a:pPr>
            <a:r>
              <a:rPr b="0" i="0" lang="es-ES" sz="1480" u="none" cap="none" strike="noStrike">
                <a:solidFill>
                  <a:srgbClr val="3F3F3F"/>
                </a:solidFill>
                <a:latin typeface="Trebuchet MS"/>
                <a:ea typeface="Trebuchet MS"/>
                <a:cs typeface="Trebuchet MS"/>
                <a:sym typeface="Trebuchet MS"/>
              </a:rPr>
              <a:t>Funciones</a:t>
            </a:r>
          </a:p>
          <a:p>
            <a:pPr indent="-228600" lvl="2" marL="1143000" marR="0" rtl="0" algn="l">
              <a:lnSpc>
                <a:spcPct val="90000"/>
              </a:lnSpc>
              <a:spcBef>
                <a:spcPts val="1000"/>
              </a:spcBef>
              <a:spcAft>
                <a:spcPts val="0"/>
              </a:spcAft>
              <a:buClr>
                <a:schemeClr val="accent1"/>
              </a:buClr>
              <a:buSzPct val="79692"/>
              <a:buFont typeface="Noto Sans Symbols"/>
              <a:buChar char="▶"/>
            </a:pPr>
            <a:r>
              <a:rPr b="0" i="0" lang="es-ES" sz="1295" u="none" cap="none" strike="noStrike">
                <a:solidFill>
                  <a:srgbClr val="3F3F3F"/>
                </a:solidFill>
                <a:latin typeface="Trebuchet MS"/>
                <a:ea typeface="Trebuchet MS"/>
                <a:cs typeface="Trebuchet MS"/>
                <a:sym typeface="Trebuchet MS"/>
              </a:rPr>
              <a:t>Cadena</a:t>
            </a:r>
          </a:p>
          <a:p>
            <a:pPr indent="-228600" lvl="2" marL="1143000" marR="0" rtl="0" algn="l">
              <a:lnSpc>
                <a:spcPct val="90000"/>
              </a:lnSpc>
              <a:spcBef>
                <a:spcPts val="1000"/>
              </a:spcBef>
              <a:spcAft>
                <a:spcPts val="0"/>
              </a:spcAft>
              <a:buClr>
                <a:schemeClr val="accent1"/>
              </a:buClr>
              <a:buSzPct val="79692"/>
              <a:buFont typeface="Noto Sans Symbols"/>
              <a:buChar char="▶"/>
            </a:pPr>
            <a:r>
              <a:rPr b="0" i="0" lang="es-ES" sz="1295" u="none" cap="none" strike="noStrike">
                <a:solidFill>
                  <a:srgbClr val="3F3F3F"/>
                </a:solidFill>
                <a:latin typeface="Trebuchet MS"/>
                <a:ea typeface="Trebuchet MS"/>
                <a:cs typeface="Trebuchet MS"/>
                <a:sym typeface="Trebuchet MS"/>
              </a:rPr>
              <a:t>Númericos</a:t>
            </a:r>
          </a:p>
          <a:p>
            <a:pPr indent="-228600" lvl="2" marL="1143000" marR="0" rtl="0" algn="l">
              <a:lnSpc>
                <a:spcPct val="90000"/>
              </a:lnSpc>
              <a:spcBef>
                <a:spcPts val="1000"/>
              </a:spcBef>
              <a:spcAft>
                <a:spcPts val="0"/>
              </a:spcAft>
              <a:buClr>
                <a:schemeClr val="accent1"/>
              </a:buClr>
              <a:buSzPct val="79692"/>
              <a:buFont typeface="Noto Sans Symbols"/>
              <a:buChar char="▶"/>
            </a:pPr>
            <a:r>
              <a:rPr b="0" i="0" lang="es-ES" sz="1295" u="none" cap="none" strike="noStrike">
                <a:solidFill>
                  <a:srgbClr val="3F3F3F"/>
                </a:solidFill>
                <a:latin typeface="Trebuchet MS"/>
                <a:ea typeface="Trebuchet MS"/>
                <a:cs typeface="Trebuchet MS"/>
                <a:sym typeface="Trebuchet MS"/>
              </a:rPr>
              <a:t>Fechas</a:t>
            </a:r>
          </a:p>
          <a:p>
            <a:pPr indent="-228600" lvl="2" marL="1143000" marR="0" rtl="0" algn="l">
              <a:lnSpc>
                <a:spcPct val="90000"/>
              </a:lnSpc>
              <a:spcBef>
                <a:spcPts val="1000"/>
              </a:spcBef>
              <a:spcAft>
                <a:spcPts val="0"/>
              </a:spcAft>
              <a:buClr>
                <a:schemeClr val="accent1"/>
              </a:buClr>
              <a:buSzPct val="79692"/>
              <a:buFont typeface="Noto Sans Symbols"/>
              <a:buNone/>
            </a:pPr>
            <a:r>
              <a:t/>
            </a:r>
            <a:endParaRPr b="0" i="0" sz="1295" u="none" cap="none" strike="noStrike">
              <a:solidFill>
                <a:srgbClr val="3F3F3F"/>
              </a:solidFill>
              <a:latin typeface="Trebuchet MS"/>
              <a:ea typeface="Trebuchet MS"/>
              <a:cs typeface="Trebuchet MS"/>
              <a:sym typeface="Trebuchet MS"/>
            </a:endParaRPr>
          </a:p>
        </p:txBody>
      </p:sp>
      <p:grpSp>
        <p:nvGrpSpPr>
          <p:cNvPr id="320" name="Shape 320"/>
          <p:cNvGrpSpPr/>
          <p:nvPr/>
        </p:nvGrpSpPr>
        <p:grpSpPr>
          <a:xfrm>
            <a:off x="3721817" y="1140883"/>
            <a:ext cx="6390918" cy="5343779"/>
            <a:chOff x="0" y="2611"/>
            <a:chExt cx="6390918" cy="5343779"/>
          </a:xfrm>
        </p:grpSpPr>
        <p:cxnSp>
          <p:nvCxnSpPr>
            <p:cNvPr id="321" name="Shape 321"/>
            <p:cNvCxnSpPr/>
            <p:nvPr/>
          </p:nvCxnSpPr>
          <p:spPr>
            <a:xfrm>
              <a:off x="0" y="2611"/>
              <a:ext cx="6390900" cy="0"/>
            </a:xfrm>
            <a:prstGeom prst="straightConnector1">
              <a:avLst/>
            </a:prstGeom>
            <a:solidFill>
              <a:srgbClr val="90C223"/>
            </a:solidFill>
            <a:ln cap="rnd" cmpd="sng" w="19050">
              <a:solidFill>
                <a:srgbClr val="90C223"/>
              </a:solidFill>
              <a:prstDash val="solid"/>
              <a:round/>
              <a:headEnd len="med" w="med" type="none"/>
              <a:tailEnd len="med" w="med" type="none"/>
            </a:ln>
          </p:spPr>
        </p:cxnSp>
        <p:sp>
          <p:nvSpPr>
            <p:cNvPr id="322" name="Shape 322"/>
            <p:cNvSpPr/>
            <p:nvPr/>
          </p:nvSpPr>
          <p:spPr>
            <a:xfrm>
              <a:off x="0" y="2611"/>
              <a:ext cx="1278300" cy="8907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23" name="Shape 323"/>
            <p:cNvSpPr txBox="1"/>
            <p:nvPr/>
          </p:nvSpPr>
          <p:spPr>
            <a:xfrm>
              <a:off x="0" y="2611"/>
              <a:ext cx="1278300" cy="890700"/>
            </a:xfrm>
            <a:prstGeom prst="rect">
              <a:avLst/>
            </a:prstGeom>
            <a:noFill/>
            <a:ln>
              <a:noFill/>
            </a:ln>
          </p:spPr>
          <p:txBody>
            <a:bodyPr anchorCtr="0" anchor="t" bIns="83800" lIns="83800" rIns="83800" wrap="square" tIns="83800">
              <a:noAutofit/>
            </a:bodyPr>
            <a:lstStyle/>
            <a:p>
              <a:pPr indent="0" lvl="0" marL="0" marR="0" rtl="0" algn="l">
                <a:lnSpc>
                  <a:spcPct val="90000"/>
                </a:lnSpc>
                <a:spcBef>
                  <a:spcPts val="0"/>
                </a:spcBef>
                <a:spcAft>
                  <a:spcPts val="0"/>
                </a:spcAft>
                <a:buSzPct val="25000"/>
                <a:buNone/>
              </a:pPr>
              <a:r>
                <a:rPr b="0" i="0" lang="es-ES" sz="2200" u="none" cap="none" strike="noStrike">
                  <a:solidFill>
                    <a:schemeClr val="dk1"/>
                  </a:solidFill>
                  <a:latin typeface="Trebuchet MS"/>
                  <a:ea typeface="Trebuchet MS"/>
                  <a:cs typeface="Trebuchet MS"/>
                  <a:sym typeface="Trebuchet MS"/>
                </a:rPr>
                <a:t>Nombre-nodo</a:t>
              </a:r>
            </a:p>
          </p:txBody>
        </p:sp>
        <p:sp>
          <p:nvSpPr>
            <p:cNvPr id="324" name="Shape 324"/>
            <p:cNvSpPr/>
            <p:nvPr/>
          </p:nvSpPr>
          <p:spPr>
            <a:xfrm>
              <a:off x="1374018" y="43054"/>
              <a:ext cx="5016900" cy="808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25" name="Shape 325"/>
            <p:cNvSpPr txBox="1"/>
            <p:nvPr/>
          </p:nvSpPr>
          <p:spPr>
            <a:xfrm>
              <a:off x="1374018" y="43054"/>
              <a:ext cx="5016900" cy="808800"/>
            </a:xfrm>
            <a:prstGeom prst="rect">
              <a:avLst/>
            </a:prstGeom>
            <a:noFill/>
            <a:ln>
              <a:noFill/>
            </a:ln>
          </p:spPr>
          <p:txBody>
            <a:bodyPr anchorCtr="0" anchor="t" bIns="87625" lIns="87625" rIns="87625" wrap="square" tIns="87625">
              <a:noAutofit/>
            </a:bodyPr>
            <a:lstStyle/>
            <a:p>
              <a:pPr indent="0" lvl="0" marL="0" marR="0" rtl="0" algn="l">
                <a:lnSpc>
                  <a:spcPct val="90000"/>
                </a:lnSpc>
                <a:spcBef>
                  <a:spcPts val="0"/>
                </a:spcBef>
                <a:spcAft>
                  <a:spcPts val="0"/>
                </a:spcAft>
                <a:buSzPct val="25000"/>
                <a:buNone/>
              </a:pPr>
              <a:r>
                <a:rPr b="0" i="0" lang="es-ES" sz="2300" u="none" cap="none" strike="noStrike">
                  <a:solidFill>
                    <a:schemeClr val="dk1"/>
                  </a:solidFill>
                  <a:latin typeface="Trebuchet MS"/>
                  <a:ea typeface="Trebuchet MS"/>
                  <a:cs typeface="Trebuchet MS"/>
                  <a:sym typeface="Trebuchet MS"/>
                </a:rPr>
                <a:t>Proporciona lista de nodos con dicho nombre</a:t>
              </a:r>
            </a:p>
          </p:txBody>
        </p:sp>
        <p:cxnSp>
          <p:nvCxnSpPr>
            <p:cNvPr id="326" name="Shape 326"/>
            <p:cNvCxnSpPr/>
            <p:nvPr/>
          </p:nvCxnSpPr>
          <p:spPr>
            <a:xfrm>
              <a:off x="1278156" y="851914"/>
              <a:ext cx="5112600" cy="0"/>
            </a:xfrm>
            <a:prstGeom prst="straightConnector1">
              <a:avLst/>
            </a:prstGeom>
            <a:solidFill>
              <a:srgbClr val="90C223"/>
            </a:solidFill>
            <a:ln cap="rnd" cmpd="sng" w="19050">
              <a:solidFill>
                <a:srgbClr val="D1E3BB"/>
              </a:solidFill>
              <a:prstDash val="solid"/>
              <a:round/>
              <a:headEnd len="med" w="med" type="none"/>
              <a:tailEnd len="med" w="med" type="none"/>
            </a:ln>
          </p:spPr>
        </p:cxnSp>
        <p:cxnSp>
          <p:nvCxnSpPr>
            <p:cNvPr id="327" name="Shape 327"/>
            <p:cNvCxnSpPr/>
            <p:nvPr/>
          </p:nvCxnSpPr>
          <p:spPr>
            <a:xfrm>
              <a:off x="0" y="893227"/>
              <a:ext cx="6390900" cy="0"/>
            </a:xfrm>
            <a:prstGeom prst="straightConnector1">
              <a:avLst/>
            </a:prstGeom>
            <a:solidFill>
              <a:srgbClr val="90C223"/>
            </a:solidFill>
            <a:ln cap="rnd" cmpd="sng" w="19050">
              <a:solidFill>
                <a:srgbClr val="90C223"/>
              </a:solidFill>
              <a:prstDash val="solid"/>
              <a:round/>
              <a:headEnd len="med" w="med" type="none"/>
              <a:tailEnd len="med" w="med" type="none"/>
            </a:ln>
          </p:spPr>
        </p:cxnSp>
        <p:sp>
          <p:nvSpPr>
            <p:cNvPr id="328" name="Shape 328"/>
            <p:cNvSpPr/>
            <p:nvPr/>
          </p:nvSpPr>
          <p:spPr>
            <a:xfrm>
              <a:off x="0" y="893227"/>
              <a:ext cx="1278300" cy="8907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29" name="Shape 329"/>
            <p:cNvSpPr txBox="1"/>
            <p:nvPr/>
          </p:nvSpPr>
          <p:spPr>
            <a:xfrm>
              <a:off x="0" y="893227"/>
              <a:ext cx="1278300" cy="890700"/>
            </a:xfrm>
            <a:prstGeom prst="rect">
              <a:avLst/>
            </a:prstGeom>
            <a:noFill/>
            <a:ln>
              <a:noFill/>
            </a:ln>
          </p:spPr>
          <p:txBody>
            <a:bodyPr anchorCtr="0" anchor="t" bIns="83800" lIns="83800" rIns="83800" wrap="square" tIns="83800">
              <a:noAutofit/>
            </a:bodyPr>
            <a:lstStyle/>
            <a:p>
              <a:pPr indent="0" lvl="0" marL="0" marR="0" rtl="0" algn="l">
                <a:lnSpc>
                  <a:spcPct val="90000"/>
                </a:lnSpc>
                <a:spcBef>
                  <a:spcPts val="0"/>
                </a:spcBef>
                <a:spcAft>
                  <a:spcPts val="0"/>
                </a:spcAft>
                <a:buSzPct val="25000"/>
                <a:buNone/>
              </a:pPr>
              <a:r>
                <a:rPr b="0" i="0" lang="es-ES" sz="2200" u="none" cap="none" strike="noStrike">
                  <a:solidFill>
                    <a:schemeClr val="dk1"/>
                  </a:solidFill>
                  <a:latin typeface="Trebuchet MS"/>
                  <a:ea typeface="Trebuchet MS"/>
                  <a:cs typeface="Trebuchet MS"/>
                  <a:sym typeface="Trebuchet MS"/>
                </a:rPr>
                <a:t>/</a:t>
              </a:r>
            </a:p>
          </p:txBody>
        </p:sp>
        <p:sp>
          <p:nvSpPr>
            <p:cNvPr id="330" name="Shape 330"/>
            <p:cNvSpPr/>
            <p:nvPr/>
          </p:nvSpPr>
          <p:spPr>
            <a:xfrm>
              <a:off x="1374018" y="933670"/>
              <a:ext cx="5016900" cy="808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31" name="Shape 331"/>
            <p:cNvSpPr txBox="1"/>
            <p:nvPr/>
          </p:nvSpPr>
          <p:spPr>
            <a:xfrm>
              <a:off x="1374018" y="933670"/>
              <a:ext cx="5016900" cy="808800"/>
            </a:xfrm>
            <a:prstGeom prst="rect">
              <a:avLst/>
            </a:prstGeom>
            <a:noFill/>
            <a:ln>
              <a:noFill/>
            </a:ln>
          </p:spPr>
          <p:txBody>
            <a:bodyPr anchorCtr="0" anchor="t" bIns="87625" lIns="87625" rIns="87625" wrap="square" tIns="87625">
              <a:noAutofit/>
            </a:bodyPr>
            <a:lstStyle/>
            <a:p>
              <a:pPr indent="0" lvl="0" marL="0" marR="0" rtl="0" algn="l">
                <a:lnSpc>
                  <a:spcPct val="90000"/>
                </a:lnSpc>
                <a:spcBef>
                  <a:spcPts val="0"/>
                </a:spcBef>
                <a:spcAft>
                  <a:spcPts val="0"/>
                </a:spcAft>
                <a:buSzPct val="25000"/>
                <a:buNone/>
              </a:pPr>
              <a:r>
                <a:rPr b="0" i="0" lang="es-ES" sz="2300" u="none" cap="none" strike="noStrike">
                  <a:solidFill>
                    <a:schemeClr val="dk1"/>
                  </a:solidFill>
                  <a:latin typeface="Trebuchet MS"/>
                  <a:ea typeface="Trebuchet MS"/>
                  <a:cs typeface="Trebuchet MS"/>
                  <a:sym typeface="Trebuchet MS"/>
                </a:rPr>
                <a:t>Selecciona una ruta desde la raíz</a:t>
              </a:r>
            </a:p>
          </p:txBody>
        </p:sp>
        <p:cxnSp>
          <p:nvCxnSpPr>
            <p:cNvPr id="332" name="Shape 332"/>
            <p:cNvCxnSpPr/>
            <p:nvPr/>
          </p:nvCxnSpPr>
          <p:spPr>
            <a:xfrm>
              <a:off x="1278156" y="1742530"/>
              <a:ext cx="5112600" cy="0"/>
            </a:xfrm>
            <a:prstGeom prst="straightConnector1">
              <a:avLst/>
            </a:prstGeom>
            <a:solidFill>
              <a:srgbClr val="90C223"/>
            </a:solidFill>
            <a:ln cap="rnd" cmpd="sng" w="19050">
              <a:solidFill>
                <a:srgbClr val="D1E3BB"/>
              </a:solidFill>
              <a:prstDash val="solid"/>
              <a:round/>
              <a:headEnd len="med" w="med" type="none"/>
              <a:tailEnd len="med" w="med" type="none"/>
            </a:ln>
          </p:spPr>
        </p:cxnSp>
        <p:cxnSp>
          <p:nvCxnSpPr>
            <p:cNvPr id="333" name="Shape 333"/>
            <p:cNvCxnSpPr/>
            <p:nvPr/>
          </p:nvCxnSpPr>
          <p:spPr>
            <a:xfrm>
              <a:off x="0" y="1783843"/>
              <a:ext cx="6390900" cy="0"/>
            </a:xfrm>
            <a:prstGeom prst="straightConnector1">
              <a:avLst/>
            </a:prstGeom>
            <a:solidFill>
              <a:srgbClr val="90C223"/>
            </a:solidFill>
            <a:ln cap="rnd" cmpd="sng" w="19050">
              <a:solidFill>
                <a:srgbClr val="90C223"/>
              </a:solidFill>
              <a:prstDash val="solid"/>
              <a:round/>
              <a:headEnd len="med" w="med" type="none"/>
              <a:tailEnd len="med" w="med" type="none"/>
            </a:ln>
          </p:spPr>
        </p:cxnSp>
        <p:sp>
          <p:nvSpPr>
            <p:cNvPr id="334" name="Shape 334"/>
            <p:cNvSpPr/>
            <p:nvPr/>
          </p:nvSpPr>
          <p:spPr>
            <a:xfrm>
              <a:off x="0" y="1783843"/>
              <a:ext cx="1278300" cy="8907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35" name="Shape 335"/>
            <p:cNvSpPr txBox="1"/>
            <p:nvPr/>
          </p:nvSpPr>
          <p:spPr>
            <a:xfrm>
              <a:off x="0" y="1783843"/>
              <a:ext cx="1278300" cy="890700"/>
            </a:xfrm>
            <a:prstGeom prst="rect">
              <a:avLst/>
            </a:prstGeom>
            <a:noFill/>
            <a:ln>
              <a:noFill/>
            </a:ln>
          </p:spPr>
          <p:txBody>
            <a:bodyPr anchorCtr="0" anchor="t" bIns="83800" lIns="83800" rIns="83800" wrap="square" tIns="83800">
              <a:noAutofit/>
            </a:bodyPr>
            <a:lstStyle/>
            <a:p>
              <a:pPr indent="0" lvl="0" marL="0" marR="0" rtl="0" algn="l">
                <a:lnSpc>
                  <a:spcPct val="90000"/>
                </a:lnSpc>
                <a:spcBef>
                  <a:spcPts val="0"/>
                </a:spcBef>
                <a:spcAft>
                  <a:spcPts val="0"/>
                </a:spcAft>
                <a:buSzPct val="25000"/>
                <a:buNone/>
              </a:pPr>
              <a:r>
                <a:rPr b="0" i="0" lang="es-ES" sz="2200" u="none" cap="none" strike="noStrike">
                  <a:solidFill>
                    <a:schemeClr val="dk1"/>
                  </a:solidFill>
                  <a:latin typeface="Trebuchet MS"/>
                  <a:ea typeface="Trebuchet MS"/>
                  <a:cs typeface="Trebuchet MS"/>
                  <a:sym typeface="Trebuchet MS"/>
                </a:rPr>
                <a:t>//</a:t>
              </a:r>
            </a:p>
          </p:txBody>
        </p:sp>
        <p:sp>
          <p:nvSpPr>
            <p:cNvPr id="336" name="Shape 336"/>
            <p:cNvSpPr/>
            <p:nvPr/>
          </p:nvSpPr>
          <p:spPr>
            <a:xfrm>
              <a:off x="1374018" y="1824286"/>
              <a:ext cx="5016900" cy="808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37" name="Shape 337"/>
            <p:cNvSpPr txBox="1"/>
            <p:nvPr/>
          </p:nvSpPr>
          <p:spPr>
            <a:xfrm>
              <a:off x="1374018" y="1824286"/>
              <a:ext cx="5016900" cy="808800"/>
            </a:xfrm>
            <a:prstGeom prst="rect">
              <a:avLst/>
            </a:prstGeom>
            <a:noFill/>
            <a:ln>
              <a:noFill/>
            </a:ln>
          </p:spPr>
          <p:txBody>
            <a:bodyPr anchorCtr="0" anchor="t" bIns="87625" lIns="87625" rIns="87625" wrap="square" tIns="87625">
              <a:noAutofit/>
            </a:bodyPr>
            <a:lstStyle/>
            <a:p>
              <a:pPr indent="0" lvl="0" marL="0" marR="0" rtl="0" algn="l">
                <a:lnSpc>
                  <a:spcPct val="90000"/>
                </a:lnSpc>
                <a:spcBef>
                  <a:spcPts val="0"/>
                </a:spcBef>
                <a:spcAft>
                  <a:spcPts val="0"/>
                </a:spcAft>
                <a:buSzPct val="25000"/>
                <a:buNone/>
              </a:pPr>
              <a:r>
                <a:rPr b="0" i="0" lang="es-ES" sz="2300" u="none" cap="none" strike="noStrike">
                  <a:solidFill>
                    <a:schemeClr val="dk1"/>
                  </a:solidFill>
                  <a:latin typeface="Trebuchet MS"/>
                  <a:ea typeface="Trebuchet MS"/>
                  <a:cs typeface="Trebuchet MS"/>
                  <a:sym typeface="Trebuchet MS"/>
                </a:rPr>
                <a:t>Comienza la selección desde el nodo actual</a:t>
              </a:r>
            </a:p>
          </p:txBody>
        </p:sp>
        <p:cxnSp>
          <p:nvCxnSpPr>
            <p:cNvPr id="338" name="Shape 338"/>
            <p:cNvCxnSpPr/>
            <p:nvPr/>
          </p:nvCxnSpPr>
          <p:spPr>
            <a:xfrm>
              <a:off x="1278156" y="2633146"/>
              <a:ext cx="5112600" cy="0"/>
            </a:xfrm>
            <a:prstGeom prst="straightConnector1">
              <a:avLst/>
            </a:prstGeom>
            <a:solidFill>
              <a:srgbClr val="90C223"/>
            </a:solidFill>
            <a:ln cap="rnd" cmpd="sng" w="19050">
              <a:solidFill>
                <a:srgbClr val="D1E3BB"/>
              </a:solidFill>
              <a:prstDash val="solid"/>
              <a:round/>
              <a:headEnd len="med" w="med" type="none"/>
              <a:tailEnd len="med" w="med" type="none"/>
            </a:ln>
          </p:spPr>
        </p:cxnSp>
        <p:cxnSp>
          <p:nvCxnSpPr>
            <p:cNvPr id="339" name="Shape 339"/>
            <p:cNvCxnSpPr/>
            <p:nvPr/>
          </p:nvCxnSpPr>
          <p:spPr>
            <a:xfrm>
              <a:off x="0" y="2674458"/>
              <a:ext cx="6390900" cy="0"/>
            </a:xfrm>
            <a:prstGeom prst="straightConnector1">
              <a:avLst/>
            </a:prstGeom>
            <a:solidFill>
              <a:srgbClr val="90C223"/>
            </a:solidFill>
            <a:ln cap="rnd" cmpd="sng" w="19050">
              <a:solidFill>
                <a:srgbClr val="90C223"/>
              </a:solidFill>
              <a:prstDash val="solid"/>
              <a:round/>
              <a:headEnd len="med" w="med" type="none"/>
              <a:tailEnd len="med" w="med" type="none"/>
            </a:ln>
          </p:spPr>
        </p:cxnSp>
        <p:sp>
          <p:nvSpPr>
            <p:cNvPr id="340" name="Shape 340"/>
            <p:cNvSpPr/>
            <p:nvPr/>
          </p:nvSpPr>
          <p:spPr>
            <a:xfrm>
              <a:off x="0" y="2674458"/>
              <a:ext cx="1278300" cy="8907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41" name="Shape 341"/>
            <p:cNvSpPr txBox="1"/>
            <p:nvPr/>
          </p:nvSpPr>
          <p:spPr>
            <a:xfrm>
              <a:off x="0" y="2674458"/>
              <a:ext cx="1278300" cy="890700"/>
            </a:xfrm>
            <a:prstGeom prst="rect">
              <a:avLst/>
            </a:prstGeom>
            <a:noFill/>
            <a:ln>
              <a:noFill/>
            </a:ln>
          </p:spPr>
          <p:txBody>
            <a:bodyPr anchorCtr="0" anchor="t" bIns="83800" lIns="83800" rIns="83800" wrap="square" tIns="83800">
              <a:noAutofit/>
            </a:bodyPr>
            <a:lstStyle/>
            <a:p>
              <a:pPr indent="0" lvl="0" marL="0" marR="0" rtl="0" algn="l">
                <a:lnSpc>
                  <a:spcPct val="90000"/>
                </a:lnSpc>
                <a:spcBef>
                  <a:spcPts val="0"/>
                </a:spcBef>
                <a:spcAft>
                  <a:spcPts val="0"/>
                </a:spcAft>
                <a:buSzPct val="25000"/>
                <a:buNone/>
              </a:pPr>
              <a:r>
                <a:rPr b="0" i="0" lang="es-ES" sz="2200" u="none" cap="none" strike="noStrike">
                  <a:solidFill>
                    <a:schemeClr val="dk1"/>
                  </a:solidFill>
                  <a:latin typeface="Trebuchet MS"/>
                  <a:ea typeface="Trebuchet MS"/>
                  <a:cs typeface="Trebuchet MS"/>
                  <a:sym typeface="Trebuchet MS"/>
                </a:rPr>
                <a:t>.</a:t>
              </a:r>
            </a:p>
          </p:txBody>
        </p:sp>
        <p:sp>
          <p:nvSpPr>
            <p:cNvPr id="342" name="Shape 342"/>
            <p:cNvSpPr/>
            <p:nvPr/>
          </p:nvSpPr>
          <p:spPr>
            <a:xfrm>
              <a:off x="1374018" y="2714901"/>
              <a:ext cx="5016900" cy="808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43" name="Shape 343"/>
            <p:cNvSpPr txBox="1"/>
            <p:nvPr/>
          </p:nvSpPr>
          <p:spPr>
            <a:xfrm>
              <a:off x="1374018" y="2714901"/>
              <a:ext cx="5016900" cy="808800"/>
            </a:xfrm>
            <a:prstGeom prst="rect">
              <a:avLst/>
            </a:prstGeom>
            <a:noFill/>
            <a:ln>
              <a:noFill/>
            </a:ln>
          </p:spPr>
          <p:txBody>
            <a:bodyPr anchorCtr="0" anchor="t" bIns="87625" lIns="87625" rIns="87625" wrap="square" tIns="87625">
              <a:noAutofit/>
            </a:bodyPr>
            <a:lstStyle/>
            <a:p>
              <a:pPr indent="0" lvl="0" marL="0" marR="0" rtl="0" algn="l">
                <a:lnSpc>
                  <a:spcPct val="90000"/>
                </a:lnSpc>
                <a:spcBef>
                  <a:spcPts val="0"/>
                </a:spcBef>
                <a:spcAft>
                  <a:spcPts val="0"/>
                </a:spcAft>
                <a:buSzPct val="25000"/>
                <a:buNone/>
              </a:pPr>
              <a:r>
                <a:rPr b="0" i="0" lang="es-ES" sz="2300" u="none" cap="none" strike="noStrike">
                  <a:solidFill>
                    <a:schemeClr val="dk1"/>
                  </a:solidFill>
                  <a:latin typeface="Trebuchet MS"/>
                  <a:ea typeface="Trebuchet MS"/>
                  <a:cs typeface="Trebuchet MS"/>
                  <a:sym typeface="Trebuchet MS"/>
                </a:rPr>
                <a:t>Selecciona el nodo actual</a:t>
              </a:r>
            </a:p>
          </p:txBody>
        </p:sp>
        <p:cxnSp>
          <p:nvCxnSpPr>
            <p:cNvPr id="344" name="Shape 344"/>
            <p:cNvCxnSpPr/>
            <p:nvPr/>
          </p:nvCxnSpPr>
          <p:spPr>
            <a:xfrm>
              <a:off x="1278156" y="3523761"/>
              <a:ext cx="5112600" cy="0"/>
            </a:xfrm>
            <a:prstGeom prst="straightConnector1">
              <a:avLst/>
            </a:prstGeom>
            <a:solidFill>
              <a:srgbClr val="90C223"/>
            </a:solidFill>
            <a:ln cap="rnd" cmpd="sng" w="19050">
              <a:solidFill>
                <a:srgbClr val="D1E3BB"/>
              </a:solidFill>
              <a:prstDash val="solid"/>
              <a:round/>
              <a:headEnd len="med" w="med" type="none"/>
              <a:tailEnd len="med" w="med" type="none"/>
            </a:ln>
          </p:spPr>
        </p:cxnSp>
        <p:cxnSp>
          <p:nvCxnSpPr>
            <p:cNvPr id="345" name="Shape 345"/>
            <p:cNvCxnSpPr/>
            <p:nvPr/>
          </p:nvCxnSpPr>
          <p:spPr>
            <a:xfrm>
              <a:off x="0" y="3565074"/>
              <a:ext cx="6390900" cy="0"/>
            </a:xfrm>
            <a:prstGeom prst="straightConnector1">
              <a:avLst/>
            </a:prstGeom>
            <a:solidFill>
              <a:srgbClr val="90C223"/>
            </a:solidFill>
            <a:ln cap="rnd" cmpd="sng" w="19050">
              <a:solidFill>
                <a:srgbClr val="90C223"/>
              </a:solidFill>
              <a:prstDash val="solid"/>
              <a:round/>
              <a:headEnd len="med" w="med" type="none"/>
              <a:tailEnd len="med" w="med" type="none"/>
            </a:ln>
          </p:spPr>
        </p:cxnSp>
        <p:sp>
          <p:nvSpPr>
            <p:cNvPr id="346" name="Shape 346"/>
            <p:cNvSpPr/>
            <p:nvPr/>
          </p:nvSpPr>
          <p:spPr>
            <a:xfrm>
              <a:off x="0" y="3565074"/>
              <a:ext cx="1278300" cy="8907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47" name="Shape 347"/>
            <p:cNvSpPr txBox="1"/>
            <p:nvPr/>
          </p:nvSpPr>
          <p:spPr>
            <a:xfrm>
              <a:off x="0" y="3565074"/>
              <a:ext cx="1278300" cy="890700"/>
            </a:xfrm>
            <a:prstGeom prst="rect">
              <a:avLst/>
            </a:prstGeom>
            <a:noFill/>
            <a:ln>
              <a:noFill/>
            </a:ln>
          </p:spPr>
          <p:txBody>
            <a:bodyPr anchorCtr="0" anchor="t" bIns="83800" lIns="83800" rIns="83800" wrap="square" tIns="83800">
              <a:noAutofit/>
            </a:bodyPr>
            <a:lstStyle/>
            <a:p>
              <a:pPr indent="0" lvl="0" marL="0" marR="0" rtl="0" algn="l">
                <a:lnSpc>
                  <a:spcPct val="90000"/>
                </a:lnSpc>
                <a:spcBef>
                  <a:spcPts val="0"/>
                </a:spcBef>
                <a:spcAft>
                  <a:spcPts val="0"/>
                </a:spcAft>
                <a:buSzPct val="25000"/>
                <a:buNone/>
              </a:pPr>
              <a:r>
                <a:rPr b="0" i="0" lang="es-ES" sz="2200" u="none" cap="none" strike="noStrike">
                  <a:solidFill>
                    <a:schemeClr val="dk1"/>
                  </a:solidFill>
                  <a:latin typeface="Trebuchet MS"/>
                  <a:ea typeface="Trebuchet MS"/>
                  <a:cs typeface="Trebuchet MS"/>
                  <a:sym typeface="Trebuchet MS"/>
                </a:rPr>
                <a:t>..</a:t>
              </a:r>
            </a:p>
          </p:txBody>
        </p:sp>
        <p:sp>
          <p:nvSpPr>
            <p:cNvPr id="348" name="Shape 348"/>
            <p:cNvSpPr/>
            <p:nvPr/>
          </p:nvSpPr>
          <p:spPr>
            <a:xfrm>
              <a:off x="1374018" y="3605517"/>
              <a:ext cx="5016900" cy="808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49" name="Shape 349"/>
            <p:cNvSpPr txBox="1"/>
            <p:nvPr/>
          </p:nvSpPr>
          <p:spPr>
            <a:xfrm>
              <a:off x="1374018" y="3605517"/>
              <a:ext cx="5016900" cy="808800"/>
            </a:xfrm>
            <a:prstGeom prst="rect">
              <a:avLst/>
            </a:prstGeom>
            <a:noFill/>
            <a:ln>
              <a:noFill/>
            </a:ln>
          </p:spPr>
          <p:txBody>
            <a:bodyPr anchorCtr="0" anchor="t" bIns="87625" lIns="87625" rIns="87625" wrap="square" tIns="87625">
              <a:noAutofit/>
            </a:bodyPr>
            <a:lstStyle/>
            <a:p>
              <a:pPr indent="0" lvl="0" marL="0" marR="0" rtl="0" algn="l">
                <a:lnSpc>
                  <a:spcPct val="90000"/>
                </a:lnSpc>
                <a:spcBef>
                  <a:spcPts val="0"/>
                </a:spcBef>
                <a:spcAft>
                  <a:spcPts val="0"/>
                </a:spcAft>
                <a:buSzPct val="25000"/>
                <a:buNone/>
              </a:pPr>
              <a:r>
                <a:rPr b="0" i="0" lang="es-ES" sz="2300" u="none" cap="none" strike="noStrike">
                  <a:solidFill>
                    <a:schemeClr val="dk1"/>
                  </a:solidFill>
                  <a:latin typeface="Trebuchet MS"/>
                  <a:ea typeface="Trebuchet MS"/>
                  <a:cs typeface="Trebuchet MS"/>
                  <a:sym typeface="Trebuchet MS"/>
                </a:rPr>
                <a:t>Selecciona el nodo padre</a:t>
              </a:r>
            </a:p>
          </p:txBody>
        </p:sp>
        <p:cxnSp>
          <p:nvCxnSpPr>
            <p:cNvPr id="350" name="Shape 350"/>
            <p:cNvCxnSpPr/>
            <p:nvPr/>
          </p:nvCxnSpPr>
          <p:spPr>
            <a:xfrm>
              <a:off x="1278156" y="4414377"/>
              <a:ext cx="5112600" cy="0"/>
            </a:xfrm>
            <a:prstGeom prst="straightConnector1">
              <a:avLst/>
            </a:prstGeom>
            <a:solidFill>
              <a:srgbClr val="90C223"/>
            </a:solidFill>
            <a:ln cap="rnd" cmpd="sng" w="19050">
              <a:solidFill>
                <a:srgbClr val="D1E3BB"/>
              </a:solidFill>
              <a:prstDash val="solid"/>
              <a:round/>
              <a:headEnd len="med" w="med" type="none"/>
              <a:tailEnd len="med" w="med" type="none"/>
            </a:ln>
          </p:spPr>
        </p:cxnSp>
        <p:cxnSp>
          <p:nvCxnSpPr>
            <p:cNvPr id="351" name="Shape 351"/>
            <p:cNvCxnSpPr/>
            <p:nvPr/>
          </p:nvCxnSpPr>
          <p:spPr>
            <a:xfrm>
              <a:off x="0" y="4455690"/>
              <a:ext cx="6390900" cy="0"/>
            </a:xfrm>
            <a:prstGeom prst="straightConnector1">
              <a:avLst/>
            </a:prstGeom>
            <a:solidFill>
              <a:srgbClr val="90C223"/>
            </a:solidFill>
            <a:ln cap="rnd" cmpd="sng" w="19050">
              <a:solidFill>
                <a:srgbClr val="90C223"/>
              </a:solidFill>
              <a:prstDash val="solid"/>
              <a:round/>
              <a:headEnd len="med" w="med" type="none"/>
              <a:tailEnd len="med" w="med" type="none"/>
            </a:ln>
          </p:spPr>
        </p:cxnSp>
        <p:sp>
          <p:nvSpPr>
            <p:cNvPr id="352" name="Shape 352"/>
            <p:cNvSpPr/>
            <p:nvPr/>
          </p:nvSpPr>
          <p:spPr>
            <a:xfrm>
              <a:off x="0" y="4455690"/>
              <a:ext cx="1278300" cy="8907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53" name="Shape 353"/>
            <p:cNvSpPr txBox="1"/>
            <p:nvPr/>
          </p:nvSpPr>
          <p:spPr>
            <a:xfrm>
              <a:off x="0" y="4455690"/>
              <a:ext cx="1278300" cy="890700"/>
            </a:xfrm>
            <a:prstGeom prst="rect">
              <a:avLst/>
            </a:prstGeom>
            <a:noFill/>
            <a:ln>
              <a:noFill/>
            </a:ln>
          </p:spPr>
          <p:txBody>
            <a:bodyPr anchorCtr="0" anchor="t" bIns="83800" lIns="83800" rIns="83800" wrap="square" tIns="83800">
              <a:noAutofit/>
            </a:bodyPr>
            <a:lstStyle/>
            <a:p>
              <a:pPr indent="0" lvl="0" marL="0" marR="0" rtl="0" algn="l">
                <a:lnSpc>
                  <a:spcPct val="90000"/>
                </a:lnSpc>
                <a:spcBef>
                  <a:spcPts val="0"/>
                </a:spcBef>
                <a:spcAft>
                  <a:spcPts val="0"/>
                </a:spcAft>
                <a:buSzPct val="25000"/>
                <a:buNone/>
              </a:pPr>
              <a:r>
                <a:rPr b="0" i="0" lang="es-ES" sz="2200" u="none" cap="none" strike="noStrike">
                  <a:solidFill>
                    <a:schemeClr val="dk1"/>
                  </a:solidFill>
                  <a:latin typeface="Trebuchet MS"/>
                  <a:ea typeface="Trebuchet MS"/>
                  <a:cs typeface="Trebuchet MS"/>
                  <a:sym typeface="Trebuchet MS"/>
                </a:rPr>
                <a:t>@</a:t>
              </a:r>
            </a:p>
          </p:txBody>
        </p:sp>
        <p:sp>
          <p:nvSpPr>
            <p:cNvPr id="354" name="Shape 354"/>
            <p:cNvSpPr/>
            <p:nvPr/>
          </p:nvSpPr>
          <p:spPr>
            <a:xfrm>
              <a:off x="1374018" y="4496133"/>
              <a:ext cx="5016900" cy="808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55" name="Shape 355"/>
            <p:cNvSpPr txBox="1"/>
            <p:nvPr/>
          </p:nvSpPr>
          <p:spPr>
            <a:xfrm>
              <a:off x="1374018" y="4496133"/>
              <a:ext cx="5016900" cy="808800"/>
            </a:xfrm>
            <a:prstGeom prst="rect">
              <a:avLst/>
            </a:prstGeom>
            <a:noFill/>
            <a:ln>
              <a:noFill/>
            </a:ln>
          </p:spPr>
          <p:txBody>
            <a:bodyPr anchorCtr="0" anchor="t" bIns="87625" lIns="87625" rIns="87625" wrap="square" tIns="87625">
              <a:noAutofit/>
            </a:bodyPr>
            <a:lstStyle/>
            <a:p>
              <a:pPr indent="0" lvl="0" marL="0" marR="0" rtl="0" algn="l">
                <a:lnSpc>
                  <a:spcPct val="90000"/>
                </a:lnSpc>
                <a:spcBef>
                  <a:spcPts val="0"/>
                </a:spcBef>
                <a:spcAft>
                  <a:spcPts val="0"/>
                </a:spcAft>
                <a:buSzPct val="25000"/>
                <a:buNone/>
              </a:pPr>
              <a:r>
                <a:rPr b="0" i="0" lang="es-ES" sz="2300" u="none" cap="none" strike="noStrike">
                  <a:solidFill>
                    <a:schemeClr val="dk1"/>
                  </a:solidFill>
                  <a:latin typeface="Trebuchet MS"/>
                  <a:ea typeface="Trebuchet MS"/>
                  <a:cs typeface="Trebuchet MS"/>
                  <a:sym typeface="Trebuchet MS"/>
                </a:rPr>
                <a:t>Selecciona atributos</a:t>
              </a:r>
            </a:p>
          </p:txBody>
        </p:sp>
        <p:cxnSp>
          <p:nvCxnSpPr>
            <p:cNvPr id="356" name="Shape 356"/>
            <p:cNvCxnSpPr/>
            <p:nvPr/>
          </p:nvCxnSpPr>
          <p:spPr>
            <a:xfrm>
              <a:off x="1278156" y="5304993"/>
              <a:ext cx="5112600" cy="0"/>
            </a:xfrm>
            <a:prstGeom prst="straightConnector1">
              <a:avLst/>
            </a:prstGeom>
            <a:solidFill>
              <a:srgbClr val="90C223"/>
            </a:solidFill>
            <a:ln cap="rnd" cmpd="sng" w="19050">
              <a:solidFill>
                <a:srgbClr val="D1E3BB"/>
              </a:solidFill>
              <a:prstDash val="solid"/>
              <a:round/>
              <a:headEnd len="med" w="med" type="none"/>
              <a:tailEnd len="med" w="med" type="none"/>
            </a:ln>
          </p:spPr>
        </p:cxn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677334" y="609600"/>
            <a:ext cx="8596800" cy="1320900"/>
          </a:xfrm>
          <a:prstGeom prst="rect">
            <a:avLst/>
          </a:prstGeom>
          <a:noFill/>
          <a:ln>
            <a:noFill/>
          </a:ln>
        </p:spPr>
        <p:txBody>
          <a:bodyPr anchorCtr="0" anchor="t" bIns="45700" lIns="91425" rIns="91425" wrap="square" tIns="45700">
            <a:noAutofit/>
          </a:bodyPr>
          <a:lstStyle/>
          <a:p>
            <a:pPr indent="0" lvl="0" marL="0" marR="0" rtl="0" algn="l">
              <a:spcBef>
                <a:spcPts val="0"/>
              </a:spcBef>
              <a:buClr>
                <a:schemeClr val="accent1"/>
              </a:buClr>
              <a:buSzPct val="25000"/>
              <a:buFont typeface="Trebuchet MS"/>
              <a:buNone/>
            </a:pPr>
            <a:r>
              <a:rPr b="0" i="0" lang="es-ES" sz="3600" u="none" cap="none" strike="noStrike">
                <a:solidFill>
                  <a:schemeClr val="accent1"/>
                </a:solidFill>
                <a:latin typeface="Trebuchet MS"/>
                <a:ea typeface="Trebuchet MS"/>
                <a:cs typeface="Trebuchet MS"/>
                <a:sym typeface="Trebuchet MS"/>
              </a:rPr>
              <a:t>XPATH - Ejes</a:t>
            </a:r>
          </a:p>
        </p:txBody>
      </p:sp>
      <p:grpSp>
        <p:nvGrpSpPr>
          <p:cNvPr id="362" name="Shape 362"/>
          <p:cNvGrpSpPr/>
          <p:nvPr/>
        </p:nvGrpSpPr>
        <p:grpSpPr>
          <a:xfrm>
            <a:off x="677862" y="1416676"/>
            <a:ext cx="9032853" cy="4778104"/>
            <a:chOff x="0" y="0"/>
            <a:chExt cx="9032853" cy="4778104"/>
          </a:xfrm>
        </p:grpSpPr>
        <p:cxnSp>
          <p:nvCxnSpPr>
            <p:cNvPr id="363" name="Shape 363"/>
            <p:cNvCxnSpPr/>
            <p:nvPr/>
          </p:nvCxnSpPr>
          <p:spPr>
            <a:xfrm>
              <a:off x="0" y="0"/>
              <a:ext cx="9032700" cy="0"/>
            </a:xfrm>
            <a:prstGeom prst="straightConnector1">
              <a:avLst/>
            </a:prstGeom>
            <a:solidFill>
              <a:srgbClr val="90C223"/>
            </a:solidFill>
            <a:ln cap="rnd" cmpd="sng" w="19050">
              <a:solidFill>
                <a:srgbClr val="90C223"/>
              </a:solidFill>
              <a:prstDash val="solid"/>
              <a:round/>
              <a:headEnd len="med" w="med" type="none"/>
              <a:tailEnd len="med" w="med" type="none"/>
            </a:ln>
          </p:spPr>
        </p:cxnSp>
        <p:sp>
          <p:nvSpPr>
            <p:cNvPr id="364" name="Shape 364"/>
            <p:cNvSpPr/>
            <p:nvPr/>
          </p:nvSpPr>
          <p:spPr>
            <a:xfrm>
              <a:off x="0" y="0"/>
              <a:ext cx="1806600" cy="5973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65" name="Shape 365"/>
            <p:cNvSpPr txBox="1"/>
            <p:nvPr/>
          </p:nvSpPr>
          <p:spPr>
            <a:xfrm>
              <a:off x="0" y="0"/>
              <a:ext cx="1806600" cy="597300"/>
            </a:xfrm>
            <a:prstGeom prst="rect">
              <a:avLst/>
            </a:prstGeom>
            <a:noFill/>
            <a:ln>
              <a:noFill/>
            </a:ln>
          </p:spPr>
          <p:txBody>
            <a:bodyPr anchorCtr="0" anchor="t" bIns="45700" lIns="45700" rIns="45700" wrap="square" tIns="45700">
              <a:noAutofit/>
            </a:bodyPr>
            <a:lstStyle/>
            <a:p>
              <a:pPr indent="0" lvl="0" marL="0" marR="0" rtl="0" algn="l">
                <a:lnSpc>
                  <a:spcPct val="90000"/>
                </a:lnSpc>
                <a:spcBef>
                  <a:spcPts val="0"/>
                </a:spcBef>
                <a:spcAft>
                  <a:spcPts val="0"/>
                </a:spcAft>
                <a:buSzPct val="25000"/>
                <a:buNone/>
              </a:pPr>
              <a:r>
                <a:rPr b="0" i="0" lang="es-ES" sz="1200" u="none" cap="none" strike="noStrike">
                  <a:solidFill>
                    <a:schemeClr val="dk1"/>
                  </a:solidFill>
                  <a:latin typeface="Trebuchet MS"/>
                  <a:ea typeface="Trebuchet MS"/>
                  <a:cs typeface="Trebuchet MS"/>
                  <a:sym typeface="Trebuchet MS"/>
                </a:rPr>
                <a:t>ancestor, ancestor-or-self</a:t>
              </a:r>
            </a:p>
          </p:txBody>
        </p:sp>
        <p:sp>
          <p:nvSpPr>
            <p:cNvPr id="366" name="Shape 366"/>
            <p:cNvSpPr/>
            <p:nvPr/>
          </p:nvSpPr>
          <p:spPr>
            <a:xfrm>
              <a:off x="1942053" y="27121"/>
              <a:ext cx="7090800" cy="5424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67" name="Shape 367"/>
            <p:cNvSpPr txBox="1"/>
            <p:nvPr/>
          </p:nvSpPr>
          <p:spPr>
            <a:xfrm>
              <a:off x="1942053" y="27121"/>
              <a:ext cx="7090800" cy="542400"/>
            </a:xfrm>
            <a:prstGeom prst="rect">
              <a:avLst/>
            </a:prstGeom>
            <a:noFill/>
            <a:ln>
              <a:noFill/>
            </a:ln>
          </p:spPr>
          <p:txBody>
            <a:bodyPr anchorCtr="0" anchor="t" bIns="57150" lIns="57150" rIns="57150" wrap="square" tIns="57150">
              <a:noAutofit/>
            </a:bodyPr>
            <a:lstStyle/>
            <a:p>
              <a:pPr indent="0" lvl="0" marL="0" marR="0" rtl="0" algn="l">
                <a:lnSpc>
                  <a:spcPct val="90000"/>
                </a:lnSpc>
                <a:spcBef>
                  <a:spcPts val="0"/>
                </a:spcBef>
                <a:spcAft>
                  <a:spcPts val="0"/>
                </a:spcAft>
                <a:buSzPct val="25000"/>
                <a:buNone/>
              </a:pPr>
              <a:r>
                <a:rPr b="0" i="0" lang="es-ES" sz="1500" u="none" cap="none" strike="noStrike">
                  <a:solidFill>
                    <a:schemeClr val="dk1"/>
                  </a:solidFill>
                  <a:latin typeface="Trebuchet MS"/>
                  <a:ea typeface="Trebuchet MS"/>
                  <a:cs typeface="Trebuchet MS"/>
                  <a:sym typeface="Trebuchet MS"/>
                </a:rPr>
                <a:t>Representa los ancestros del nodo hasta la raíz/incluyendo el nodo actual</a:t>
              </a:r>
            </a:p>
          </p:txBody>
        </p:sp>
        <p:cxnSp>
          <p:nvCxnSpPr>
            <p:cNvPr id="368" name="Shape 368"/>
            <p:cNvCxnSpPr/>
            <p:nvPr/>
          </p:nvCxnSpPr>
          <p:spPr>
            <a:xfrm>
              <a:off x="1806561" y="569552"/>
              <a:ext cx="7226100" cy="0"/>
            </a:xfrm>
            <a:prstGeom prst="straightConnector1">
              <a:avLst/>
            </a:prstGeom>
            <a:solidFill>
              <a:srgbClr val="90C223"/>
            </a:solidFill>
            <a:ln cap="rnd" cmpd="sng" w="19050">
              <a:solidFill>
                <a:srgbClr val="D1E3BB"/>
              </a:solidFill>
              <a:prstDash val="solid"/>
              <a:round/>
              <a:headEnd len="med" w="med" type="none"/>
              <a:tailEnd len="med" w="med" type="none"/>
            </a:ln>
          </p:spPr>
        </p:cxnSp>
        <p:cxnSp>
          <p:nvCxnSpPr>
            <p:cNvPr id="369" name="Shape 369"/>
            <p:cNvCxnSpPr/>
            <p:nvPr/>
          </p:nvCxnSpPr>
          <p:spPr>
            <a:xfrm>
              <a:off x="0" y="597257"/>
              <a:ext cx="9032700" cy="0"/>
            </a:xfrm>
            <a:prstGeom prst="straightConnector1">
              <a:avLst/>
            </a:prstGeom>
            <a:solidFill>
              <a:srgbClr val="90C223"/>
            </a:solidFill>
            <a:ln cap="rnd" cmpd="sng" w="19050">
              <a:solidFill>
                <a:srgbClr val="90C223"/>
              </a:solidFill>
              <a:prstDash val="solid"/>
              <a:round/>
              <a:headEnd len="med" w="med" type="none"/>
              <a:tailEnd len="med" w="med" type="none"/>
            </a:ln>
          </p:spPr>
        </p:cxnSp>
        <p:sp>
          <p:nvSpPr>
            <p:cNvPr id="370" name="Shape 370"/>
            <p:cNvSpPr/>
            <p:nvPr/>
          </p:nvSpPr>
          <p:spPr>
            <a:xfrm>
              <a:off x="0" y="597257"/>
              <a:ext cx="1806600" cy="5973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71" name="Shape 371"/>
            <p:cNvSpPr txBox="1"/>
            <p:nvPr/>
          </p:nvSpPr>
          <p:spPr>
            <a:xfrm>
              <a:off x="0" y="284769"/>
              <a:ext cx="1806600" cy="597300"/>
            </a:xfrm>
            <a:prstGeom prst="rect">
              <a:avLst/>
            </a:prstGeom>
            <a:noFill/>
            <a:ln>
              <a:noFill/>
            </a:ln>
          </p:spPr>
          <p:txBody>
            <a:bodyPr anchorCtr="0" anchor="t" bIns="45700" lIns="45700" rIns="45700" wrap="square" tIns="45700">
              <a:noAutofit/>
            </a:bodyPr>
            <a:lstStyle/>
            <a:p>
              <a:pPr indent="0" lvl="0" marL="0" marR="0" rtl="0" algn="l">
                <a:lnSpc>
                  <a:spcPct val="90000"/>
                </a:lnSpc>
                <a:spcBef>
                  <a:spcPts val="0"/>
                </a:spcBef>
                <a:spcAft>
                  <a:spcPts val="0"/>
                </a:spcAft>
                <a:buSzPct val="25000"/>
                <a:buNone/>
              </a:pPr>
              <a:r>
                <a:rPr b="0" i="0" lang="es-ES" sz="1200" u="none" cap="none" strike="noStrike">
                  <a:solidFill>
                    <a:schemeClr val="dk1"/>
                  </a:solidFill>
                  <a:latin typeface="Trebuchet MS"/>
                  <a:ea typeface="Trebuchet MS"/>
                  <a:cs typeface="Trebuchet MS"/>
                  <a:sym typeface="Trebuchet MS"/>
                </a:rPr>
                <a:t>attribute</a:t>
              </a:r>
            </a:p>
          </p:txBody>
        </p:sp>
        <p:sp>
          <p:nvSpPr>
            <p:cNvPr id="372" name="Shape 372"/>
            <p:cNvSpPr/>
            <p:nvPr/>
          </p:nvSpPr>
          <p:spPr>
            <a:xfrm>
              <a:off x="1942053" y="624379"/>
              <a:ext cx="7090800" cy="5424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73" name="Shape 373"/>
            <p:cNvSpPr txBox="1"/>
            <p:nvPr/>
          </p:nvSpPr>
          <p:spPr>
            <a:xfrm>
              <a:off x="1942053" y="624379"/>
              <a:ext cx="7090800" cy="542400"/>
            </a:xfrm>
            <a:prstGeom prst="rect">
              <a:avLst/>
            </a:prstGeom>
            <a:noFill/>
            <a:ln>
              <a:noFill/>
            </a:ln>
          </p:spPr>
          <p:txBody>
            <a:bodyPr anchorCtr="0" anchor="t" bIns="57150" lIns="57150" rIns="57150" wrap="square" tIns="57150">
              <a:noAutofit/>
            </a:bodyPr>
            <a:lstStyle/>
            <a:p>
              <a:pPr indent="0" lvl="0" marL="0" marR="0" rtl="0" algn="l">
                <a:lnSpc>
                  <a:spcPct val="90000"/>
                </a:lnSpc>
                <a:spcBef>
                  <a:spcPts val="0"/>
                </a:spcBef>
                <a:spcAft>
                  <a:spcPts val="0"/>
                </a:spcAft>
                <a:buSzPct val="25000"/>
                <a:buNone/>
              </a:pPr>
              <a:r>
                <a:rPr b="0" i="0" lang="es-ES" sz="1500" u="none" cap="none" strike="noStrike">
                  <a:solidFill>
                    <a:schemeClr val="dk1"/>
                  </a:solidFill>
                  <a:latin typeface="Trebuchet MS"/>
                  <a:ea typeface="Trebuchet MS"/>
                  <a:cs typeface="Trebuchet MS"/>
                  <a:sym typeface="Trebuchet MS"/>
                </a:rPr>
                <a:t>Representa los atributos del nodo actual</a:t>
              </a:r>
            </a:p>
          </p:txBody>
        </p:sp>
        <p:cxnSp>
          <p:nvCxnSpPr>
            <p:cNvPr id="374" name="Shape 374"/>
            <p:cNvCxnSpPr/>
            <p:nvPr/>
          </p:nvCxnSpPr>
          <p:spPr>
            <a:xfrm>
              <a:off x="1806561" y="1166810"/>
              <a:ext cx="7226100" cy="0"/>
            </a:xfrm>
            <a:prstGeom prst="straightConnector1">
              <a:avLst/>
            </a:prstGeom>
            <a:solidFill>
              <a:srgbClr val="90C223"/>
            </a:solidFill>
            <a:ln cap="rnd" cmpd="sng" w="19050">
              <a:solidFill>
                <a:srgbClr val="D1E3BB"/>
              </a:solidFill>
              <a:prstDash val="solid"/>
              <a:round/>
              <a:headEnd len="med" w="med" type="none"/>
              <a:tailEnd len="med" w="med" type="none"/>
            </a:ln>
          </p:spPr>
        </p:cxnSp>
        <p:cxnSp>
          <p:nvCxnSpPr>
            <p:cNvPr id="375" name="Shape 375"/>
            <p:cNvCxnSpPr/>
            <p:nvPr/>
          </p:nvCxnSpPr>
          <p:spPr>
            <a:xfrm>
              <a:off x="0" y="1194515"/>
              <a:ext cx="9032700" cy="0"/>
            </a:xfrm>
            <a:prstGeom prst="straightConnector1">
              <a:avLst/>
            </a:prstGeom>
            <a:solidFill>
              <a:srgbClr val="90C223"/>
            </a:solidFill>
            <a:ln cap="rnd" cmpd="sng" w="19050">
              <a:solidFill>
                <a:srgbClr val="90C223"/>
              </a:solidFill>
              <a:prstDash val="solid"/>
              <a:round/>
              <a:headEnd len="med" w="med" type="none"/>
              <a:tailEnd len="med" w="med" type="none"/>
            </a:ln>
          </p:spPr>
        </p:cxnSp>
        <p:sp>
          <p:nvSpPr>
            <p:cNvPr id="376" name="Shape 376"/>
            <p:cNvSpPr/>
            <p:nvPr/>
          </p:nvSpPr>
          <p:spPr>
            <a:xfrm>
              <a:off x="0" y="1194515"/>
              <a:ext cx="1806600" cy="5973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77" name="Shape 377"/>
            <p:cNvSpPr txBox="1"/>
            <p:nvPr/>
          </p:nvSpPr>
          <p:spPr>
            <a:xfrm>
              <a:off x="0" y="1194515"/>
              <a:ext cx="1806600" cy="597300"/>
            </a:xfrm>
            <a:prstGeom prst="rect">
              <a:avLst/>
            </a:prstGeom>
            <a:noFill/>
            <a:ln>
              <a:noFill/>
            </a:ln>
          </p:spPr>
          <p:txBody>
            <a:bodyPr anchorCtr="0" anchor="t" bIns="45700" lIns="45700" rIns="45700" wrap="square" tIns="45700">
              <a:noAutofit/>
            </a:bodyPr>
            <a:lstStyle/>
            <a:p>
              <a:pPr indent="0" lvl="0" marL="0" marR="0" rtl="0" algn="l">
                <a:lnSpc>
                  <a:spcPct val="90000"/>
                </a:lnSpc>
                <a:spcBef>
                  <a:spcPts val="0"/>
                </a:spcBef>
                <a:spcAft>
                  <a:spcPts val="0"/>
                </a:spcAft>
                <a:buSzPct val="25000"/>
                <a:buNone/>
              </a:pPr>
              <a:r>
                <a:rPr b="0" i="0" lang="es-ES" sz="1200" u="none" cap="none" strike="noStrike">
                  <a:solidFill>
                    <a:schemeClr val="dk1"/>
                  </a:solidFill>
                  <a:latin typeface="Trebuchet MS"/>
                  <a:ea typeface="Trebuchet MS"/>
                  <a:cs typeface="Trebuchet MS"/>
                  <a:sym typeface="Trebuchet MS"/>
                </a:rPr>
                <a:t>child</a:t>
              </a:r>
            </a:p>
          </p:txBody>
        </p:sp>
        <p:sp>
          <p:nvSpPr>
            <p:cNvPr id="378" name="Shape 378"/>
            <p:cNvSpPr/>
            <p:nvPr/>
          </p:nvSpPr>
          <p:spPr>
            <a:xfrm>
              <a:off x="1942053" y="1221637"/>
              <a:ext cx="7090800" cy="5424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79" name="Shape 379"/>
            <p:cNvSpPr txBox="1"/>
            <p:nvPr/>
          </p:nvSpPr>
          <p:spPr>
            <a:xfrm>
              <a:off x="1942053" y="1221637"/>
              <a:ext cx="7090800" cy="542400"/>
            </a:xfrm>
            <a:prstGeom prst="rect">
              <a:avLst/>
            </a:prstGeom>
            <a:noFill/>
            <a:ln>
              <a:noFill/>
            </a:ln>
          </p:spPr>
          <p:txBody>
            <a:bodyPr anchorCtr="0" anchor="t" bIns="57150" lIns="57150" rIns="57150" wrap="square" tIns="57150">
              <a:noAutofit/>
            </a:bodyPr>
            <a:lstStyle/>
            <a:p>
              <a:pPr indent="0" lvl="0" marL="0" marR="0" rtl="0" algn="l">
                <a:lnSpc>
                  <a:spcPct val="90000"/>
                </a:lnSpc>
                <a:spcBef>
                  <a:spcPts val="0"/>
                </a:spcBef>
                <a:spcAft>
                  <a:spcPts val="0"/>
                </a:spcAft>
                <a:buSzPct val="25000"/>
                <a:buNone/>
              </a:pPr>
              <a:r>
                <a:rPr b="0" i="0" lang="es-ES" sz="1500" u="none" cap="none" strike="noStrike">
                  <a:solidFill>
                    <a:schemeClr val="dk1"/>
                  </a:solidFill>
                  <a:latin typeface="Trebuchet MS"/>
                  <a:ea typeface="Trebuchet MS"/>
                  <a:cs typeface="Trebuchet MS"/>
                  <a:sym typeface="Trebuchet MS"/>
                </a:rPr>
                <a:t>Representa los hijos del nodo actual</a:t>
              </a:r>
            </a:p>
          </p:txBody>
        </p:sp>
        <p:cxnSp>
          <p:nvCxnSpPr>
            <p:cNvPr id="380" name="Shape 380"/>
            <p:cNvCxnSpPr/>
            <p:nvPr/>
          </p:nvCxnSpPr>
          <p:spPr>
            <a:xfrm>
              <a:off x="1806561" y="1764068"/>
              <a:ext cx="7226100" cy="0"/>
            </a:xfrm>
            <a:prstGeom prst="straightConnector1">
              <a:avLst/>
            </a:prstGeom>
            <a:solidFill>
              <a:srgbClr val="90C223"/>
            </a:solidFill>
            <a:ln cap="rnd" cmpd="sng" w="19050">
              <a:solidFill>
                <a:srgbClr val="D1E3BB"/>
              </a:solidFill>
              <a:prstDash val="solid"/>
              <a:round/>
              <a:headEnd len="med" w="med" type="none"/>
              <a:tailEnd len="med" w="med" type="none"/>
            </a:ln>
          </p:spPr>
        </p:cxnSp>
        <p:cxnSp>
          <p:nvCxnSpPr>
            <p:cNvPr id="381" name="Shape 381"/>
            <p:cNvCxnSpPr/>
            <p:nvPr/>
          </p:nvCxnSpPr>
          <p:spPr>
            <a:xfrm>
              <a:off x="0" y="1791773"/>
              <a:ext cx="9032700" cy="0"/>
            </a:xfrm>
            <a:prstGeom prst="straightConnector1">
              <a:avLst/>
            </a:prstGeom>
            <a:solidFill>
              <a:srgbClr val="90C223"/>
            </a:solidFill>
            <a:ln cap="rnd" cmpd="sng" w="19050">
              <a:solidFill>
                <a:srgbClr val="90C223"/>
              </a:solidFill>
              <a:prstDash val="solid"/>
              <a:round/>
              <a:headEnd len="med" w="med" type="none"/>
              <a:tailEnd len="med" w="med" type="none"/>
            </a:ln>
          </p:spPr>
        </p:cxnSp>
        <p:sp>
          <p:nvSpPr>
            <p:cNvPr id="382" name="Shape 382"/>
            <p:cNvSpPr/>
            <p:nvPr/>
          </p:nvSpPr>
          <p:spPr>
            <a:xfrm>
              <a:off x="0" y="1791773"/>
              <a:ext cx="1806600" cy="5973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83" name="Shape 383"/>
            <p:cNvSpPr txBox="1"/>
            <p:nvPr/>
          </p:nvSpPr>
          <p:spPr>
            <a:xfrm>
              <a:off x="0" y="1791773"/>
              <a:ext cx="1806600" cy="597300"/>
            </a:xfrm>
            <a:prstGeom prst="rect">
              <a:avLst/>
            </a:prstGeom>
            <a:noFill/>
            <a:ln>
              <a:noFill/>
            </a:ln>
          </p:spPr>
          <p:txBody>
            <a:bodyPr anchorCtr="0" anchor="t" bIns="45700" lIns="45700" rIns="45700" wrap="square" tIns="45700">
              <a:noAutofit/>
            </a:bodyPr>
            <a:lstStyle/>
            <a:p>
              <a:pPr indent="0" lvl="0" marL="0" marR="0" rtl="0" algn="l">
                <a:lnSpc>
                  <a:spcPct val="90000"/>
                </a:lnSpc>
                <a:spcBef>
                  <a:spcPts val="0"/>
                </a:spcBef>
                <a:spcAft>
                  <a:spcPts val="0"/>
                </a:spcAft>
                <a:buSzPct val="25000"/>
                <a:buNone/>
              </a:pPr>
              <a:r>
                <a:rPr b="0" i="0" lang="es-ES" sz="1200" u="none" cap="none" strike="noStrike">
                  <a:solidFill>
                    <a:schemeClr val="dk1"/>
                  </a:solidFill>
                  <a:latin typeface="Trebuchet MS"/>
                  <a:ea typeface="Trebuchet MS"/>
                  <a:cs typeface="Trebuchet MS"/>
                  <a:sym typeface="Trebuchet MS"/>
                </a:rPr>
                <a:t>Descendant/descendant-or-self</a:t>
              </a:r>
            </a:p>
          </p:txBody>
        </p:sp>
        <p:sp>
          <p:nvSpPr>
            <p:cNvPr id="384" name="Shape 384"/>
            <p:cNvSpPr/>
            <p:nvPr/>
          </p:nvSpPr>
          <p:spPr>
            <a:xfrm>
              <a:off x="1942053" y="1818894"/>
              <a:ext cx="7090800" cy="5424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85" name="Shape 385"/>
            <p:cNvSpPr txBox="1"/>
            <p:nvPr/>
          </p:nvSpPr>
          <p:spPr>
            <a:xfrm>
              <a:off x="1942053" y="1818894"/>
              <a:ext cx="7090800" cy="542400"/>
            </a:xfrm>
            <a:prstGeom prst="rect">
              <a:avLst/>
            </a:prstGeom>
            <a:noFill/>
            <a:ln>
              <a:noFill/>
            </a:ln>
          </p:spPr>
          <p:txBody>
            <a:bodyPr anchorCtr="0" anchor="t" bIns="57150" lIns="57150" rIns="57150" wrap="square" tIns="57150">
              <a:noAutofit/>
            </a:bodyPr>
            <a:lstStyle/>
            <a:p>
              <a:pPr indent="0" lvl="0" marL="0" marR="0" rtl="0" algn="l">
                <a:lnSpc>
                  <a:spcPct val="90000"/>
                </a:lnSpc>
                <a:spcBef>
                  <a:spcPts val="0"/>
                </a:spcBef>
                <a:spcAft>
                  <a:spcPts val="0"/>
                </a:spcAft>
                <a:buSzPct val="25000"/>
                <a:buNone/>
              </a:pPr>
              <a:r>
                <a:rPr b="0" i="0" lang="es-ES" sz="1500" u="none" cap="none" strike="noStrike">
                  <a:solidFill>
                    <a:schemeClr val="dk1"/>
                  </a:solidFill>
                  <a:latin typeface="Trebuchet MS"/>
                  <a:ea typeface="Trebuchet MS"/>
                  <a:cs typeface="Trebuchet MS"/>
                  <a:sym typeface="Trebuchet MS"/>
                </a:rPr>
                <a:t>Representa los descencientes del nodo hasta la raíz/incluyendo el nodo actual</a:t>
              </a:r>
            </a:p>
          </p:txBody>
        </p:sp>
        <p:cxnSp>
          <p:nvCxnSpPr>
            <p:cNvPr id="386" name="Shape 386"/>
            <p:cNvCxnSpPr/>
            <p:nvPr/>
          </p:nvCxnSpPr>
          <p:spPr>
            <a:xfrm>
              <a:off x="1806561" y="2361326"/>
              <a:ext cx="7226100" cy="0"/>
            </a:xfrm>
            <a:prstGeom prst="straightConnector1">
              <a:avLst/>
            </a:prstGeom>
            <a:solidFill>
              <a:srgbClr val="90C223"/>
            </a:solidFill>
            <a:ln cap="rnd" cmpd="sng" w="19050">
              <a:solidFill>
                <a:srgbClr val="D1E3BB"/>
              </a:solidFill>
              <a:prstDash val="solid"/>
              <a:round/>
              <a:headEnd len="med" w="med" type="none"/>
              <a:tailEnd len="med" w="med" type="none"/>
            </a:ln>
          </p:spPr>
        </p:cxnSp>
        <p:cxnSp>
          <p:nvCxnSpPr>
            <p:cNvPr id="387" name="Shape 387"/>
            <p:cNvCxnSpPr/>
            <p:nvPr/>
          </p:nvCxnSpPr>
          <p:spPr>
            <a:xfrm>
              <a:off x="0" y="2389031"/>
              <a:ext cx="9032700" cy="0"/>
            </a:xfrm>
            <a:prstGeom prst="straightConnector1">
              <a:avLst/>
            </a:prstGeom>
            <a:solidFill>
              <a:srgbClr val="90C223"/>
            </a:solidFill>
            <a:ln cap="rnd" cmpd="sng" w="19050">
              <a:solidFill>
                <a:srgbClr val="90C223"/>
              </a:solidFill>
              <a:prstDash val="solid"/>
              <a:round/>
              <a:headEnd len="med" w="med" type="none"/>
              <a:tailEnd len="med" w="med" type="none"/>
            </a:ln>
          </p:spPr>
        </p:cxnSp>
        <p:sp>
          <p:nvSpPr>
            <p:cNvPr id="388" name="Shape 388"/>
            <p:cNvSpPr/>
            <p:nvPr/>
          </p:nvSpPr>
          <p:spPr>
            <a:xfrm>
              <a:off x="0" y="2389031"/>
              <a:ext cx="1806600" cy="5973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89" name="Shape 389"/>
            <p:cNvSpPr txBox="1"/>
            <p:nvPr/>
          </p:nvSpPr>
          <p:spPr>
            <a:xfrm>
              <a:off x="0" y="2389031"/>
              <a:ext cx="1806600" cy="597300"/>
            </a:xfrm>
            <a:prstGeom prst="rect">
              <a:avLst/>
            </a:prstGeom>
            <a:noFill/>
            <a:ln>
              <a:noFill/>
            </a:ln>
          </p:spPr>
          <p:txBody>
            <a:bodyPr anchorCtr="0" anchor="t" bIns="45700" lIns="45700" rIns="45700" wrap="square" tIns="45700">
              <a:noAutofit/>
            </a:bodyPr>
            <a:lstStyle/>
            <a:p>
              <a:pPr indent="0" lvl="0" marL="0" marR="0" rtl="0" algn="l">
                <a:lnSpc>
                  <a:spcPct val="90000"/>
                </a:lnSpc>
                <a:spcBef>
                  <a:spcPts val="0"/>
                </a:spcBef>
                <a:spcAft>
                  <a:spcPts val="0"/>
                </a:spcAft>
                <a:buSzPct val="25000"/>
                <a:buNone/>
              </a:pPr>
              <a:r>
                <a:rPr b="0" i="0" lang="es-ES" sz="1200" u="none" cap="none" strike="noStrike">
                  <a:solidFill>
                    <a:schemeClr val="dk1"/>
                  </a:solidFill>
                  <a:latin typeface="Trebuchet MS"/>
                  <a:ea typeface="Trebuchet MS"/>
                  <a:cs typeface="Trebuchet MS"/>
                  <a:sym typeface="Trebuchet MS"/>
                </a:rPr>
                <a:t>following, following-sibling</a:t>
              </a:r>
            </a:p>
          </p:txBody>
        </p:sp>
        <p:sp>
          <p:nvSpPr>
            <p:cNvPr id="390" name="Shape 390"/>
            <p:cNvSpPr/>
            <p:nvPr/>
          </p:nvSpPr>
          <p:spPr>
            <a:xfrm>
              <a:off x="1942053" y="2416152"/>
              <a:ext cx="7090800" cy="5424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91" name="Shape 391"/>
            <p:cNvSpPr txBox="1"/>
            <p:nvPr/>
          </p:nvSpPr>
          <p:spPr>
            <a:xfrm>
              <a:off x="1942053" y="2416152"/>
              <a:ext cx="7090800" cy="542400"/>
            </a:xfrm>
            <a:prstGeom prst="rect">
              <a:avLst/>
            </a:prstGeom>
            <a:noFill/>
            <a:ln>
              <a:noFill/>
            </a:ln>
          </p:spPr>
          <p:txBody>
            <a:bodyPr anchorCtr="0" anchor="t" bIns="57150" lIns="57150" rIns="57150" wrap="square" tIns="57150">
              <a:noAutofit/>
            </a:bodyPr>
            <a:lstStyle/>
            <a:p>
              <a:pPr indent="0" lvl="0" marL="0" marR="0" rtl="0" algn="l">
                <a:lnSpc>
                  <a:spcPct val="90000"/>
                </a:lnSpc>
                <a:spcBef>
                  <a:spcPts val="0"/>
                </a:spcBef>
                <a:spcAft>
                  <a:spcPts val="0"/>
                </a:spcAft>
                <a:buSzPct val="25000"/>
                <a:buNone/>
              </a:pPr>
              <a:r>
                <a:rPr b="0" i="0" lang="es-ES" sz="1500" u="none" cap="none" strike="noStrike">
                  <a:solidFill>
                    <a:schemeClr val="dk1"/>
                  </a:solidFill>
                  <a:latin typeface="Trebuchet MS"/>
                  <a:ea typeface="Trebuchet MS"/>
                  <a:cs typeface="Trebuchet MS"/>
                  <a:sym typeface="Trebuchet MS"/>
                </a:rPr>
                <a:t>Representa todos los nodos que van después del actual/siguiente nodo en el mismo nivel </a:t>
              </a:r>
            </a:p>
          </p:txBody>
        </p:sp>
        <p:cxnSp>
          <p:nvCxnSpPr>
            <p:cNvPr id="392" name="Shape 392"/>
            <p:cNvCxnSpPr/>
            <p:nvPr/>
          </p:nvCxnSpPr>
          <p:spPr>
            <a:xfrm>
              <a:off x="1806561" y="2958583"/>
              <a:ext cx="7226100" cy="0"/>
            </a:xfrm>
            <a:prstGeom prst="straightConnector1">
              <a:avLst/>
            </a:prstGeom>
            <a:solidFill>
              <a:srgbClr val="90C223"/>
            </a:solidFill>
            <a:ln cap="rnd" cmpd="sng" w="19050">
              <a:solidFill>
                <a:srgbClr val="D1E3BB"/>
              </a:solidFill>
              <a:prstDash val="solid"/>
              <a:round/>
              <a:headEnd len="med" w="med" type="none"/>
              <a:tailEnd len="med" w="med" type="none"/>
            </a:ln>
          </p:spPr>
        </p:cxnSp>
        <p:cxnSp>
          <p:nvCxnSpPr>
            <p:cNvPr id="393" name="Shape 393"/>
            <p:cNvCxnSpPr/>
            <p:nvPr/>
          </p:nvCxnSpPr>
          <p:spPr>
            <a:xfrm>
              <a:off x="0" y="2986288"/>
              <a:ext cx="9032700" cy="0"/>
            </a:xfrm>
            <a:prstGeom prst="straightConnector1">
              <a:avLst/>
            </a:prstGeom>
            <a:solidFill>
              <a:srgbClr val="90C223"/>
            </a:solidFill>
            <a:ln cap="rnd" cmpd="sng" w="19050">
              <a:solidFill>
                <a:srgbClr val="90C223"/>
              </a:solidFill>
              <a:prstDash val="solid"/>
              <a:round/>
              <a:headEnd len="med" w="med" type="none"/>
              <a:tailEnd len="med" w="med" type="none"/>
            </a:ln>
          </p:spPr>
        </p:cxnSp>
        <p:sp>
          <p:nvSpPr>
            <p:cNvPr id="394" name="Shape 394"/>
            <p:cNvSpPr/>
            <p:nvPr/>
          </p:nvSpPr>
          <p:spPr>
            <a:xfrm>
              <a:off x="0" y="2986288"/>
              <a:ext cx="1806600" cy="5973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95" name="Shape 395"/>
            <p:cNvSpPr txBox="1"/>
            <p:nvPr/>
          </p:nvSpPr>
          <p:spPr>
            <a:xfrm>
              <a:off x="0" y="2986288"/>
              <a:ext cx="1806600" cy="597300"/>
            </a:xfrm>
            <a:prstGeom prst="rect">
              <a:avLst/>
            </a:prstGeom>
            <a:noFill/>
            <a:ln>
              <a:noFill/>
            </a:ln>
          </p:spPr>
          <p:txBody>
            <a:bodyPr anchorCtr="0" anchor="t" bIns="45700" lIns="45700" rIns="45700" wrap="square" tIns="45700">
              <a:noAutofit/>
            </a:bodyPr>
            <a:lstStyle/>
            <a:p>
              <a:pPr indent="0" lvl="0" marL="0" marR="0" rtl="0" algn="l">
                <a:lnSpc>
                  <a:spcPct val="90000"/>
                </a:lnSpc>
                <a:spcBef>
                  <a:spcPts val="0"/>
                </a:spcBef>
                <a:spcAft>
                  <a:spcPts val="0"/>
                </a:spcAft>
                <a:buSzPct val="25000"/>
                <a:buNone/>
              </a:pPr>
              <a:r>
                <a:rPr b="0" i="0" lang="es-ES" sz="1200" u="none" cap="none" strike="noStrike">
                  <a:solidFill>
                    <a:schemeClr val="dk1"/>
                  </a:solidFill>
                  <a:latin typeface="Trebuchet MS"/>
                  <a:ea typeface="Trebuchet MS"/>
                  <a:cs typeface="Trebuchet MS"/>
                  <a:sym typeface="Trebuchet MS"/>
                </a:rPr>
                <a:t>Preceding/preceding-sibling</a:t>
              </a:r>
            </a:p>
          </p:txBody>
        </p:sp>
        <p:sp>
          <p:nvSpPr>
            <p:cNvPr id="396" name="Shape 396"/>
            <p:cNvSpPr/>
            <p:nvPr/>
          </p:nvSpPr>
          <p:spPr>
            <a:xfrm>
              <a:off x="1942053" y="3013410"/>
              <a:ext cx="7090800" cy="5424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397" name="Shape 397"/>
            <p:cNvSpPr txBox="1"/>
            <p:nvPr/>
          </p:nvSpPr>
          <p:spPr>
            <a:xfrm>
              <a:off x="1942053" y="3013410"/>
              <a:ext cx="7090800" cy="542400"/>
            </a:xfrm>
            <a:prstGeom prst="rect">
              <a:avLst/>
            </a:prstGeom>
            <a:noFill/>
            <a:ln>
              <a:noFill/>
            </a:ln>
          </p:spPr>
          <p:txBody>
            <a:bodyPr anchorCtr="0" anchor="t" bIns="57150" lIns="57150" rIns="57150" wrap="square" tIns="57150">
              <a:noAutofit/>
            </a:bodyPr>
            <a:lstStyle/>
            <a:p>
              <a:pPr indent="0" lvl="0" marL="0" marR="0" rtl="0" algn="l">
                <a:lnSpc>
                  <a:spcPct val="90000"/>
                </a:lnSpc>
                <a:spcBef>
                  <a:spcPts val="0"/>
                </a:spcBef>
                <a:spcAft>
                  <a:spcPts val="0"/>
                </a:spcAft>
                <a:buSzPct val="25000"/>
                <a:buNone/>
              </a:pPr>
              <a:r>
                <a:rPr b="0" i="0" lang="es-ES" sz="1500" u="none" cap="none" strike="noStrike">
                  <a:solidFill>
                    <a:schemeClr val="dk1"/>
                  </a:solidFill>
                  <a:latin typeface="Trebuchet MS"/>
                  <a:ea typeface="Trebuchet MS"/>
                  <a:cs typeface="Trebuchet MS"/>
                  <a:sym typeface="Trebuchet MS"/>
                </a:rPr>
                <a:t>Representa todos los nodos que van antes del actual/anterior nodo en el mismo nivel </a:t>
              </a:r>
            </a:p>
          </p:txBody>
        </p:sp>
        <p:cxnSp>
          <p:nvCxnSpPr>
            <p:cNvPr id="398" name="Shape 398"/>
            <p:cNvCxnSpPr/>
            <p:nvPr/>
          </p:nvCxnSpPr>
          <p:spPr>
            <a:xfrm>
              <a:off x="1806561" y="3555841"/>
              <a:ext cx="7226100" cy="0"/>
            </a:xfrm>
            <a:prstGeom prst="straightConnector1">
              <a:avLst/>
            </a:prstGeom>
            <a:solidFill>
              <a:srgbClr val="90C223"/>
            </a:solidFill>
            <a:ln cap="rnd" cmpd="sng" w="19050">
              <a:solidFill>
                <a:srgbClr val="D1E3BB"/>
              </a:solidFill>
              <a:prstDash val="solid"/>
              <a:round/>
              <a:headEnd len="med" w="med" type="none"/>
              <a:tailEnd len="med" w="med" type="none"/>
            </a:ln>
          </p:spPr>
        </p:cxnSp>
        <p:cxnSp>
          <p:nvCxnSpPr>
            <p:cNvPr id="399" name="Shape 399"/>
            <p:cNvCxnSpPr/>
            <p:nvPr/>
          </p:nvCxnSpPr>
          <p:spPr>
            <a:xfrm>
              <a:off x="0" y="3583546"/>
              <a:ext cx="9032700" cy="0"/>
            </a:xfrm>
            <a:prstGeom prst="straightConnector1">
              <a:avLst/>
            </a:prstGeom>
            <a:solidFill>
              <a:srgbClr val="90C223"/>
            </a:solidFill>
            <a:ln cap="rnd" cmpd="sng" w="19050">
              <a:solidFill>
                <a:srgbClr val="90C223"/>
              </a:solidFill>
              <a:prstDash val="solid"/>
              <a:round/>
              <a:headEnd len="med" w="med" type="none"/>
              <a:tailEnd len="med" w="med" type="none"/>
            </a:ln>
          </p:spPr>
        </p:cxnSp>
        <p:sp>
          <p:nvSpPr>
            <p:cNvPr id="400" name="Shape 400"/>
            <p:cNvSpPr/>
            <p:nvPr/>
          </p:nvSpPr>
          <p:spPr>
            <a:xfrm>
              <a:off x="0" y="3583546"/>
              <a:ext cx="1806600" cy="5973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01" name="Shape 401"/>
            <p:cNvSpPr txBox="1"/>
            <p:nvPr/>
          </p:nvSpPr>
          <p:spPr>
            <a:xfrm>
              <a:off x="0" y="3583546"/>
              <a:ext cx="1806600" cy="597300"/>
            </a:xfrm>
            <a:prstGeom prst="rect">
              <a:avLst/>
            </a:prstGeom>
            <a:noFill/>
            <a:ln>
              <a:noFill/>
            </a:ln>
          </p:spPr>
          <p:txBody>
            <a:bodyPr anchorCtr="0" anchor="t" bIns="45700" lIns="45700" rIns="45700" wrap="square" tIns="45700">
              <a:noAutofit/>
            </a:bodyPr>
            <a:lstStyle/>
            <a:p>
              <a:pPr indent="0" lvl="0" marL="0" marR="0" rtl="0" algn="l">
                <a:lnSpc>
                  <a:spcPct val="90000"/>
                </a:lnSpc>
                <a:spcBef>
                  <a:spcPts val="0"/>
                </a:spcBef>
                <a:spcAft>
                  <a:spcPts val="0"/>
                </a:spcAft>
                <a:buSzPct val="25000"/>
                <a:buNone/>
              </a:pPr>
              <a:r>
                <a:rPr b="0" i="0" lang="es-ES" sz="1200" u="none" cap="none" strike="noStrike">
                  <a:solidFill>
                    <a:schemeClr val="dk1"/>
                  </a:solidFill>
                  <a:latin typeface="Trebuchet MS"/>
                  <a:ea typeface="Trebuchet MS"/>
                  <a:cs typeface="Trebuchet MS"/>
                  <a:sym typeface="Trebuchet MS"/>
                </a:rPr>
                <a:t>parent</a:t>
              </a:r>
            </a:p>
          </p:txBody>
        </p:sp>
        <p:sp>
          <p:nvSpPr>
            <p:cNvPr id="402" name="Shape 402"/>
            <p:cNvSpPr/>
            <p:nvPr/>
          </p:nvSpPr>
          <p:spPr>
            <a:xfrm>
              <a:off x="1942053" y="3610668"/>
              <a:ext cx="7090800" cy="5424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03" name="Shape 403"/>
            <p:cNvSpPr txBox="1"/>
            <p:nvPr/>
          </p:nvSpPr>
          <p:spPr>
            <a:xfrm>
              <a:off x="1942053" y="3610668"/>
              <a:ext cx="7090800" cy="542400"/>
            </a:xfrm>
            <a:prstGeom prst="rect">
              <a:avLst/>
            </a:prstGeom>
            <a:noFill/>
            <a:ln>
              <a:noFill/>
            </a:ln>
          </p:spPr>
          <p:txBody>
            <a:bodyPr anchorCtr="0" anchor="t" bIns="57150" lIns="57150" rIns="57150" wrap="square" tIns="57150">
              <a:noAutofit/>
            </a:bodyPr>
            <a:lstStyle/>
            <a:p>
              <a:pPr indent="0" lvl="0" marL="0" marR="0" rtl="0" algn="l">
                <a:lnSpc>
                  <a:spcPct val="90000"/>
                </a:lnSpc>
                <a:spcBef>
                  <a:spcPts val="0"/>
                </a:spcBef>
                <a:spcAft>
                  <a:spcPts val="0"/>
                </a:spcAft>
                <a:buSzPct val="25000"/>
                <a:buNone/>
              </a:pPr>
              <a:r>
                <a:rPr b="0" i="0" lang="es-ES" sz="1500" u="none" cap="none" strike="noStrike">
                  <a:solidFill>
                    <a:schemeClr val="dk1"/>
                  </a:solidFill>
                  <a:latin typeface="Trebuchet MS"/>
                  <a:ea typeface="Trebuchet MS"/>
                  <a:cs typeface="Trebuchet MS"/>
                  <a:sym typeface="Trebuchet MS"/>
                </a:rPr>
                <a:t>Nodo padre inmediato</a:t>
              </a:r>
            </a:p>
          </p:txBody>
        </p:sp>
        <p:cxnSp>
          <p:nvCxnSpPr>
            <p:cNvPr id="404" name="Shape 404"/>
            <p:cNvCxnSpPr/>
            <p:nvPr/>
          </p:nvCxnSpPr>
          <p:spPr>
            <a:xfrm>
              <a:off x="1806561" y="4153099"/>
              <a:ext cx="7226100" cy="0"/>
            </a:xfrm>
            <a:prstGeom prst="straightConnector1">
              <a:avLst/>
            </a:prstGeom>
            <a:solidFill>
              <a:srgbClr val="90C223"/>
            </a:solidFill>
            <a:ln cap="rnd" cmpd="sng" w="19050">
              <a:solidFill>
                <a:srgbClr val="D1E3BB"/>
              </a:solidFill>
              <a:prstDash val="solid"/>
              <a:round/>
              <a:headEnd len="med" w="med" type="none"/>
              <a:tailEnd len="med" w="med" type="none"/>
            </a:ln>
          </p:spPr>
        </p:cxnSp>
        <p:cxnSp>
          <p:nvCxnSpPr>
            <p:cNvPr id="405" name="Shape 405"/>
            <p:cNvCxnSpPr/>
            <p:nvPr/>
          </p:nvCxnSpPr>
          <p:spPr>
            <a:xfrm>
              <a:off x="0" y="4180804"/>
              <a:ext cx="9032700" cy="0"/>
            </a:xfrm>
            <a:prstGeom prst="straightConnector1">
              <a:avLst/>
            </a:prstGeom>
            <a:solidFill>
              <a:srgbClr val="90C223"/>
            </a:solidFill>
            <a:ln cap="rnd" cmpd="sng" w="19050">
              <a:solidFill>
                <a:srgbClr val="90C223"/>
              </a:solidFill>
              <a:prstDash val="solid"/>
              <a:round/>
              <a:headEnd len="med" w="med" type="none"/>
              <a:tailEnd len="med" w="med" type="none"/>
            </a:ln>
          </p:spPr>
        </p:cxnSp>
        <p:sp>
          <p:nvSpPr>
            <p:cNvPr id="406" name="Shape 406"/>
            <p:cNvSpPr/>
            <p:nvPr/>
          </p:nvSpPr>
          <p:spPr>
            <a:xfrm>
              <a:off x="0" y="4180804"/>
              <a:ext cx="1806600" cy="5973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07" name="Shape 407"/>
            <p:cNvSpPr txBox="1"/>
            <p:nvPr/>
          </p:nvSpPr>
          <p:spPr>
            <a:xfrm>
              <a:off x="0" y="4180804"/>
              <a:ext cx="1806600" cy="597300"/>
            </a:xfrm>
            <a:prstGeom prst="rect">
              <a:avLst/>
            </a:prstGeom>
            <a:noFill/>
            <a:ln>
              <a:noFill/>
            </a:ln>
          </p:spPr>
          <p:txBody>
            <a:bodyPr anchorCtr="0" anchor="t" bIns="45700" lIns="45700" rIns="45700" wrap="square" tIns="45700">
              <a:noAutofit/>
            </a:bodyPr>
            <a:lstStyle/>
            <a:p>
              <a:pPr indent="0" lvl="0" marL="0" marR="0" rtl="0" algn="l">
                <a:lnSpc>
                  <a:spcPct val="90000"/>
                </a:lnSpc>
                <a:spcBef>
                  <a:spcPts val="0"/>
                </a:spcBef>
                <a:spcAft>
                  <a:spcPts val="0"/>
                </a:spcAft>
                <a:buSzPct val="25000"/>
                <a:buNone/>
              </a:pPr>
              <a:r>
                <a:rPr b="0" i="0" lang="es-ES" sz="1200" u="none" cap="none" strike="noStrike">
                  <a:solidFill>
                    <a:schemeClr val="dk1"/>
                  </a:solidFill>
                  <a:latin typeface="Trebuchet MS"/>
                  <a:ea typeface="Trebuchet MS"/>
                  <a:cs typeface="Trebuchet MS"/>
                  <a:sym typeface="Trebuchet MS"/>
                </a:rPr>
                <a:t>Self</a:t>
              </a:r>
            </a:p>
          </p:txBody>
        </p:sp>
        <p:sp>
          <p:nvSpPr>
            <p:cNvPr id="408" name="Shape 408"/>
            <p:cNvSpPr/>
            <p:nvPr/>
          </p:nvSpPr>
          <p:spPr>
            <a:xfrm>
              <a:off x="1942053" y="4207925"/>
              <a:ext cx="7090800" cy="5424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409" name="Shape 409"/>
            <p:cNvSpPr txBox="1"/>
            <p:nvPr/>
          </p:nvSpPr>
          <p:spPr>
            <a:xfrm>
              <a:off x="1942053" y="4207925"/>
              <a:ext cx="7090800" cy="542400"/>
            </a:xfrm>
            <a:prstGeom prst="rect">
              <a:avLst/>
            </a:prstGeom>
            <a:noFill/>
            <a:ln>
              <a:noFill/>
            </a:ln>
          </p:spPr>
          <p:txBody>
            <a:bodyPr anchorCtr="0" anchor="t" bIns="57150" lIns="57150" rIns="57150" wrap="square" tIns="57150">
              <a:noAutofit/>
            </a:bodyPr>
            <a:lstStyle/>
            <a:p>
              <a:pPr indent="0" lvl="0" marL="0" marR="0" rtl="0" algn="l">
                <a:lnSpc>
                  <a:spcPct val="90000"/>
                </a:lnSpc>
                <a:spcBef>
                  <a:spcPts val="0"/>
                </a:spcBef>
                <a:spcAft>
                  <a:spcPts val="0"/>
                </a:spcAft>
                <a:buSzPct val="25000"/>
                <a:buNone/>
              </a:pPr>
              <a:r>
                <a:rPr b="0" i="0" lang="es-ES" sz="1500" u="none" cap="none" strike="noStrike">
                  <a:solidFill>
                    <a:schemeClr val="dk1"/>
                  </a:solidFill>
                  <a:latin typeface="Trebuchet MS"/>
                  <a:ea typeface="Trebuchet MS"/>
                  <a:cs typeface="Trebuchet MS"/>
                  <a:sym typeface="Trebuchet MS"/>
                </a:rPr>
                <a:t>Nodo actual</a:t>
              </a:r>
            </a:p>
          </p:txBody>
        </p:sp>
        <p:cxnSp>
          <p:nvCxnSpPr>
            <p:cNvPr id="410" name="Shape 410"/>
            <p:cNvCxnSpPr/>
            <p:nvPr/>
          </p:nvCxnSpPr>
          <p:spPr>
            <a:xfrm>
              <a:off x="1806561" y="4750357"/>
              <a:ext cx="7226100" cy="0"/>
            </a:xfrm>
            <a:prstGeom prst="straightConnector1">
              <a:avLst/>
            </a:prstGeom>
            <a:solidFill>
              <a:srgbClr val="90C223"/>
            </a:solidFill>
            <a:ln cap="rnd" cmpd="sng" w="19050">
              <a:solidFill>
                <a:srgbClr val="D1E3BB"/>
              </a:solidFill>
              <a:prstDash val="solid"/>
              <a:round/>
              <a:headEnd len="med" w="med" type="none"/>
              <a:tailEnd len="med" w="med" type="none"/>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677334" y="609600"/>
            <a:ext cx="8596800" cy="1320900"/>
          </a:xfrm>
          <a:prstGeom prst="rect">
            <a:avLst/>
          </a:prstGeom>
        </p:spPr>
        <p:txBody>
          <a:bodyPr anchorCtr="0" anchor="t" bIns="91425" lIns="91425" rIns="91425" wrap="square" tIns="91425">
            <a:noAutofit/>
          </a:bodyPr>
          <a:lstStyle/>
          <a:p>
            <a:pPr lvl="0">
              <a:spcBef>
                <a:spcPts val="0"/>
              </a:spcBef>
              <a:buNone/>
            </a:pPr>
            <a:r>
              <a:rPr lang="es-ES"/>
              <a:t>Repaso de Java</a:t>
            </a:r>
          </a:p>
        </p:txBody>
      </p:sp>
      <p:sp>
        <p:nvSpPr>
          <p:cNvPr id="165" name="Shape 165"/>
          <p:cNvSpPr txBox="1"/>
          <p:nvPr>
            <p:ph idx="1" type="body"/>
          </p:nvPr>
        </p:nvSpPr>
        <p:spPr>
          <a:xfrm>
            <a:off x="677334" y="2160589"/>
            <a:ext cx="8596800" cy="3880800"/>
          </a:xfrm>
          <a:prstGeom prst="rect">
            <a:avLst/>
          </a:prstGeom>
        </p:spPr>
        <p:txBody>
          <a:bodyPr anchorCtr="0" anchor="t" bIns="91425" lIns="91425" rIns="91425" wrap="square" tIns="91425">
            <a:noAutofit/>
          </a:bodyPr>
          <a:lstStyle/>
          <a:p>
            <a:pPr indent="-320040" lvl="0" marL="457200" rtl="0">
              <a:lnSpc>
                <a:spcPct val="115000"/>
              </a:lnSpc>
              <a:spcBef>
                <a:spcPts val="0"/>
              </a:spcBef>
              <a:spcAft>
                <a:spcPts val="0"/>
              </a:spcAft>
            </a:pPr>
            <a:r>
              <a:rPr lang="es-ES" sz="2400">
                <a:solidFill>
                  <a:schemeClr val="dk1"/>
                </a:solidFill>
                <a:latin typeface="Times New Roman"/>
                <a:ea typeface="Times New Roman"/>
                <a:cs typeface="Times New Roman"/>
                <a:sym typeface="Times New Roman"/>
              </a:rPr>
              <a:t>Orientado al objeto </a:t>
            </a:r>
            <a:r>
              <a:rPr lang="es-ES" sz="2100">
                <a:solidFill>
                  <a:schemeClr val="dk1"/>
                </a:solidFill>
                <a:latin typeface="Times New Roman"/>
                <a:ea typeface="Times New Roman"/>
                <a:cs typeface="Times New Roman"/>
                <a:sym typeface="Times New Roman"/>
              </a:rPr>
              <a:t>(tendencia en boga)</a:t>
            </a:r>
          </a:p>
          <a:p>
            <a:pPr indent="-320040" lvl="0" marL="457200" rtl="0">
              <a:lnSpc>
                <a:spcPct val="115000"/>
              </a:lnSpc>
              <a:spcBef>
                <a:spcPts val="0"/>
              </a:spcBef>
              <a:spcAft>
                <a:spcPts val="0"/>
              </a:spcAft>
            </a:pPr>
            <a:r>
              <a:rPr lang="es-ES" sz="2400">
                <a:solidFill>
                  <a:schemeClr val="dk1"/>
                </a:solidFill>
                <a:latin typeface="Times New Roman"/>
                <a:ea typeface="Times New Roman"/>
                <a:cs typeface="Times New Roman"/>
                <a:sym typeface="Times New Roman"/>
              </a:rPr>
              <a:t>Simple </a:t>
            </a:r>
            <a:r>
              <a:rPr lang="es-ES" sz="2100">
                <a:solidFill>
                  <a:schemeClr val="dk1"/>
                </a:solidFill>
                <a:latin typeface="Times New Roman"/>
                <a:ea typeface="Times New Roman"/>
                <a:cs typeface="Times New Roman"/>
                <a:sym typeface="Times New Roman"/>
              </a:rPr>
              <a:t>(similar a c, sin complejidades)</a:t>
            </a:r>
          </a:p>
          <a:p>
            <a:pPr indent="-320040" lvl="0" marL="457200" rtl="0">
              <a:lnSpc>
                <a:spcPct val="115000"/>
              </a:lnSpc>
              <a:spcBef>
                <a:spcPts val="0"/>
              </a:spcBef>
              <a:spcAft>
                <a:spcPts val="0"/>
              </a:spcAft>
            </a:pPr>
            <a:r>
              <a:rPr lang="es-ES" sz="2400">
                <a:solidFill>
                  <a:schemeClr val="dk1"/>
                </a:solidFill>
                <a:latin typeface="Times New Roman"/>
                <a:ea typeface="Times New Roman"/>
                <a:cs typeface="Times New Roman"/>
                <a:sym typeface="Times New Roman"/>
              </a:rPr>
              <a:t>Multiplataforma </a:t>
            </a:r>
            <a:r>
              <a:rPr lang="es-ES" sz="2100">
                <a:solidFill>
                  <a:schemeClr val="dk1"/>
                </a:solidFill>
                <a:latin typeface="Times New Roman"/>
                <a:ea typeface="Times New Roman"/>
                <a:cs typeface="Times New Roman"/>
                <a:sym typeface="Times New Roman"/>
              </a:rPr>
              <a:t>(Windows, PowerMac, Unix)</a:t>
            </a:r>
          </a:p>
          <a:p>
            <a:pPr indent="-320040" lvl="0" marL="457200" rtl="0">
              <a:lnSpc>
                <a:spcPct val="115000"/>
              </a:lnSpc>
              <a:spcBef>
                <a:spcPts val="0"/>
              </a:spcBef>
              <a:spcAft>
                <a:spcPts val="0"/>
              </a:spcAft>
            </a:pPr>
            <a:r>
              <a:rPr lang="es-ES" sz="2400">
                <a:solidFill>
                  <a:schemeClr val="dk1"/>
                </a:solidFill>
                <a:latin typeface="Times New Roman"/>
                <a:ea typeface="Times New Roman"/>
                <a:cs typeface="Times New Roman"/>
                <a:sym typeface="Times New Roman"/>
              </a:rPr>
              <a:t>Robusto </a:t>
            </a:r>
            <a:r>
              <a:rPr lang="es-ES" sz="2100">
                <a:solidFill>
                  <a:schemeClr val="dk1"/>
                </a:solidFill>
                <a:latin typeface="Times New Roman"/>
                <a:ea typeface="Times New Roman"/>
                <a:cs typeface="Times New Roman"/>
                <a:sym typeface="Times New Roman"/>
              </a:rPr>
              <a:t>(hace chequeos, elimina punteros)</a:t>
            </a:r>
          </a:p>
          <a:p>
            <a:pPr indent="-320040" lvl="0" marL="457200" rtl="0">
              <a:lnSpc>
                <a:spcPct val="115000"/>
              </a:lnSpc>
              <a:spcBef>
                <a:spcPts val="0"/>
              </a:spcBef>
              <a:spcAft>
                <a:spcPts val="0"/>
              </a:spcAft>
            </a:pPr>
            <a:r>
              <a:rPr lang="es-ES" sz="2400">
                <a:solidFill>
                  <a:schemeClr val="dk1"/>
                </a:solidFill>
                <a:latin typeface="Times New Roman"/>
                <a:ea typeface="Times New Roman"/>
                <a:cs typeface="Times New Roman"/>
                <a:sym typeface="Times New Roman"/>
              </a:rPr>
              <a:t>Recolección de basura automática</a:t>
            </a:r>
          </a:p>
          <a:p>
            <a:pPr indent="-320040" lvl="0" marL="457200" rtl="0">
              <a:lnSpc>
                <a:spcPct val="115000"/>
              </a:lnSpc>
              <a:spcBef>
                <a:spcPts val="0"/>
              </a:spcBef>
              <a:spcAft>
                <a:spcPts val="0"/>
              </a:spcAft>
            </a:pPr>
            <a:r>
              <a:rPr lang="es-ES" sz="2400">
                <a:solidFill>
                  <a:schemeClr val="dk1"/>
                </a:solidFill>
                <a:latin typeface="Times New Roman"/>
                <a:ea typeface="Times New Roman"/>
                <a:cs typeface="Times New Roman"/>
                <a:sym typeface="Times New Roman"/>
              </a:rPr>
              <a:t>Bibliotecas estándar</a:t>
            </a:r>
          </a:p>
          <a:p>
            <a:pPr indent="-320040" lvl="0" marL="457200" rtl="0">
              <a:lnSpc>
                <a:spcPct val="115000"/>
              </a:lnSpc>
              <a:spcBef>
                <a:spcPts val="0"/>
              </a:spcBef>
              <a:spcAft>
                <a:spcPts val="0"/>
              </a:spcAft>
            </a:pPr>
            <a:r>
              <a:rPr lang="es-ES" sz="2400">
                <a:solidFill>
                  <a:schemeClr val="dk1"/>
                </a:solidFill>
                <a:latin typeface="Times New Roman"/>
                <a:ea typeface="Times New Roman"/>
                <a:cs typeface="Times New Roman"/>
                <a:sym typeface="Times New Roman"/>
              </a:rPr>
              <a:t>Realmente portable en un 100%</a:t>
            </a:r>
          </a:p>
          <a:p>
            <a:pPr indent="-320040" lvl="0" marL="457200" rtl="0">
              <a:lnSpc>
                <a:spcPct val="115000"/>
              </a:lnSpc>
              <a:spcBef>
                <a:spcPts val="0"/>
              </a:spcBef>
            </a:pPr>
            <a:r>
              <a:rPr lang="es-ES" sz="2400">
                <a:solidFill>
                  <a:schemeClr val="dk1"/>
                </a:solidFill>
                <a:latin typeface="Times New Roman"/>
                <a:ea typeface="Times New Roman"/>
                <a:cs typeface="Times New Roman"/>
                <a:sym typeface="Times New Roman"/>
              </a:rPr>
              <a:t>Facilidades para programación en redes</a:t>
            </a:r>
          </a:p>
          <a:p>
            <a:pPr indent="0" lvl="0" marL="0" rtl="0">
              <a:spcBef>
                <a:spcPts val="0"/>
              </a:spcBef>
              <a:buNone/>
            </a:pPr>
            <a:r>
              <a:t/>
            </a:r>
            <a:endParaRPr/>
          </a:p>
          <a:p>
            <a:pPr indent="-320040" lvl="0" marL="457200" rtl="0">
              <a:spcBef>
                <a:spcPts val="0"/>
              </a:spcBef>
            </a:pPr>
            <a:r>
              <a:t/>
            </a:r>
            <a:endParaRPr/>
          </a:p>
          <a:p>
            <a:pPr indent="0" lvl="0" marL="0" rtl="0">
              <a:spcBef>
                <a:spcPts val="0"/>
              </a:spcBef>
              <a:buNone/>
            </a:pPr>
            <a:r>
              <a:t/>
            </a:r>
            <a:endParaRPr/>
          </a:p>
          <a:p>
            <a:pPr indent="0" lvl="0" mar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677334" y="609600"/>
            <a:ext cx="8596800" cy="1320900"/>
          </a:xfrm>
          <a:prstGeom prst="rect">
            <a:avLst/>
          </a:prstGeom>
        </p:spPr>
        <p:txBody>
          <a:bodyPr anchorCtr="0" anchor="t" bIns="91425" lIns="91425" rIns="91425" wrap="square" tIns="91425">
            <a:noAutofit/>
          </a:bodyPr>
          <a:lstStyle/>
          <a:p>
            <a:pPr lvl="0">
              <a:spcBef>
                <a:spcPts val="0"/>
              </a:spcBef>
              <a:buNone/>
            </a:pPr>
            <a:r>
              <a:rPr lang="es-ES"/>
              <a:t>Primer programa</a:t>
            </a:r>
          </a:p>
        </p:txBody>
      </p:sp>
      <p:sp>
        <p:nvSpPr>
          <p:cNvPr id="171" name="Shape 171"/>
          <p:cNvSpPr txBox="1"/>
          <p:nvPr>
            <p:ph idx="1" type="body"/>
          </p:nvPr>
        </p:nvSpPr>
        <p:spPr>
          <a:xfrm>
            <a:off x="677325" y="1481677"/>
            <a:ext cx="8596800" cy="4559700"/>
          </a:xfrm>
          <a:prstGeom prst="rect">
            <a:avLst/>
          </a:prstGeom>
        </p:spPr>
        <p:txBody>
          <a:bodyPr anchorCtr="0" anchor="t" bIns="91425" lIns="91425" rIns="91425" wrap="square" tIns="91425">
            <a:noAutofit/>
          </a:bodyPr>
          <a:lstStyle/>
          <a:p>
            <a:pPr indent="-323850" lvl="0" marL="254000" rtl="0">
              <a:lnSpc>
                <a:spcPct val="115000"/>
              </a:lnSpc>
              <a:spcBef>
                <a:spcPts val="0"/>
              </a:spcBef>
              <a:spcAft>
                <a:spcPts val="400"/>
              </a:spcAft>
              <a:buClr>
                <a:schemeClr val="dk1"/>
              </a:buClr>
              <a:buSzPct val="61111"/>
              <a:buFont typeface="Arial"/>
              <a:buNone/>
            </a:pPr>
            <a:r>
              <a:rPr lang="es-ES">
                <a:solidFill>
                  <a:srgbClr val="3333CC"/>
                </a:solidFill>
                <a:latin typeface="Arial"/>
                <a:ea typeface="Arial"/>
                <a:cs typeface="Arial"/>
                <a:sym typeface="Arial"/>
              </a:rPr>
              <a:t>public class Hello {</a:t>
            </a:r>
          </a:p>
          <a:p>
            <a:pPr indent="-323850" lvl="0" marL="254000" rtl="0">
              <a:lnSpc>
                <a:spcPct val="115000"/>
              </a:lnSpc>
              <a:spcBef>
                <a:spcPts val="0"/>
              </a:spcBef>
              <a:spcAft>
                <a:spcPts val="400"/>
              </a:spcAft>
              <a:buClr>
                <a:schemeClr val="dk1"/>
              </a:buClr>
              <a:buSzPct val="61111"/>
              <a:buFont typeface="Arial"/>
              <a:buNone/>
            </a:pPr>
            <a:r>
              <a:rPr lang="es-ES">
                <a:solidFill>
                  <a:srgbClr val="3333CC"/>
                </a:solidFill>
                <a:latin typeface="Arial"/>
                <a:ea typeface="Arial"/>
                <a:cs typeface="Arial"/>
                <a:sym typeface="Arial"/>
              </a:rPr>
              <a:t>		public static void main(String args[ ]) {</a:t>
            </a:r>
          </a:p>
          <a:p>
            <a:pPr indent="-323850" lvl="0" marL="254000" rtl="0">
              <a:lnSpc>
                <a:spcPct val="115000"/>
              </a:lnSpc>
              <a:spcBef>
                <a:spcPts val="0"/>
              </a:spcBef>
              <a:spcAft>
                <a:spcPts val="400"/>
              </a:spcAft>
              <a:buClr>
                <a:schemeClr val="dk1"/>
              </a:buClr>
              <a:buSzPct val="61111"/>
              <a:buFont typeface="Arial"/>
              <a:buNone/>
            </a:pPr>
            <a:r>
              <a:rPr lang="es-ES">
                <a:solidFill>
                  <a:srgbClr val="3333CC"/>
                </a:solidFill>
                <a:latin typeface="Arial"/>
                <a:ea typeface="Arial"/>
                <a:cs typeface="Arial"/>
                <a:sym typeface="Arial"/>
              </a:rPr>
              <a:t>			System.out.println(“Hola Mundo“);</a:t>
            </a:r>
          </a:p>
          <a:p>
            <a:pPr indent="-323850" lvl="0" marL="254000" rtl="0">
              <a:lnSpc>
                <a:spcPct val="115000"/>
              </a:lnSpc>
              <a:spcBef>
                <a:spcPts val="0"/>
              </a:spcBef>
              <a:spcAft>
                <a:spcPts val="400"/>
              </a:spcAft>
              <a:buClr>
                <a:schemeClr val="dk1"/>
              </a:buClr>
              <a:buSzPct val="61111"/>
              <a:buFont typeface="Arial"/>
              <a:buNone/>
            </a:pPr>
            <a:r>
              <a:rPr lang="es-ES">
                <a:solidFill>
                  <a:srgbClr val="3333CC"/>
                </a:solidFill>
                <a:latin typeface="Arial"/>
                <a:ea typeface="Arial"/>
                <a:cs typeface="Arial"/>
                <a:sym typeface="Arial"/>
              </a:rPr>
              <a:t>		}</a:t>
            </a:r>
          </a:p>
          <a:p>
            <a:pPr indent="-323850" lvl="0" marL="254000" rtl="0">
              <a:lnSpc>
                <a:spcPct val="115000"/>
              </a:lnSpc>
              <a:spcBef>
                <a:spcPts val="0"/>
              </a:spcBef>
              <a:spcAft>
                <a:spcPts val="500"/>
              </a:spcAft>
              <a:buClr>
                <a:schemeClr val="dk1"/>
              </a:buClr>
              <a:buSzPct val="61111"/>
              <a:buFont typeface="Arial"/>
              <a:buNone/>
            </a:pPr>
            <a:r>
              <a:rPr lang="es-ES">
                <a:solidFill>
                  <a:srgbClr val="3333CC"/>
                </a:solidFill>
                <a:latin typeface="Arial"/>
                <a:ea typeface="Arial"/>
                <a:cs typeface="Arial"/>
                <a:sym typeface="Arial"/>
              </a:rPr>
              <a:t>}</a:t>
            </a:r>
          </a:p>
          <a:p>
            <a:pPr indent="-69850" lvl="0" marL="0" rtl="0">
              <a:lnSpc>
                <a:spcPct val="115000"/>
              </a:lnSpc>
              <a:spcBef>
                <a:spcPts val="0"/>
              </a:spcBef>
              <a:spcAft>
                <a:spcPts val="500"/>
              </a:spcAft>
              <a:buClr>
                <a:schemeClr val="dk1"/>
              </a:buClr>
              <a:buSzPct val="52380"/>
              <a:buFont typeface="Arial"/>
              <a:buNone/>
            </a:pPr>
            <a:r>
              <a:rPr lang="es-ES" sz="2100">
                <a:solidFill>
                  <a:schemeClr val="dk1"/>
                </a:solidFill>
                <a:latin typeface="Times New Roman"/>
                <a:ea typeface="Times New Roman"/>
                <a:cs typeface="Times New Roman"/>
                <a:sym typeface="Times New Roman"/>
              </a:rPr>
              <a:t>Todo programa es escrito como el método estático llamado main</a:t>
            </a:r>
            <a:r>
              <a:rPr lang="es-ES">
                <a:solidFill>
                  <a:schemeClr val="dk1"/>
                </a:solidFill>
                <a:latin typeface="Times New Roman"/>
                <a:ea typeface="Times New Roman"/>
                <a:cs typeface="Times New Roman"/>
                <a:sym typeface="Times New Roman"/>
              </a:rPr>
              <a:t> </a:t>
            </a:r>
            <a:r>
              <a:rPr lang="es-ES" sz="2100">
                <a:solidFill>
                  <a:schemeClr val="dk1"/>
                </a:solidFill>
                <a:latin typeface="Times New Roman"/>
                <a:ea typeface="Times New Roman"/>
                <a:cs typeface="Times New Roman"/>
                <a:sym typeface="Times New Roman"/>
              </a:rPr>
              <a:t>en una clase cualquiera </a:t>
            </a:r>
          </a:p>
          <a:p>
            <a:pPr indent="-69850" lvl="0" marL="0" rtl="0">
              <a:lnSpc>
                <a:spcPct val="115000"/>
              </a:lnSpc>
              <a:spcBef>
                <a:spcPts val="0"/>
              </a:spcBef>
              <a:spcAft>
                <a:spcPts val="500"/>
              </a:spcAft>
              <a:buClr>
                <a:schemeClr val="dk1"/>
              </a:buClr>
              <a:buSzPct val="52380"/>
              <a:buFont typeface="Arial"/>
              <a:buNone/>
            </a:pPr>
            <a:r>
              <a:rPr lang="es-ES" sz="2100">
                <a:solidFill>
                  <a:schemeClr val="dk1"/>
                </a:solidFill>
                <a:latin typeface="Times New Roman"/>
                <a:ea typeface="Times New Roman"/>
                <a:cs typeface="Times New Roman"/>
                <a:sym typeface="Times New Roman"/>
              </a:rPr>
              <a:t>Este método se empieza a ejecutar cuando se invoca el intérprete de java para una clase dada</a:t>
            </a:r>
          </a:p>
          <a:p>
            <a:pPr indent="-69850" lvl="0" marL="0" rtl="0">
              <a:lnSpc>
                <a:spcPct val="115000"/>
              </a:lnSpc>
              <a:spcBef>
                <a:spcPts val="0"/>
              </a:spcBef>
              <a:spcAft>
                <a:spcPts val="500"/>
              </a:spcAft>
              <a:buClr>
                <a:schemeClr val="dk1"/>
              </a:buClr>
              <a:buSzPct val="52380"/>
              <a:buFont typeface="Arial"/>
              <a:buNone/>
            </a:pPr>
            <a:r>
              <a:rPr lang="es-ES" sz="2100">
                <a:solidFill>
                  <a:schemeClr val="dk1"/>
                </a:solidFill>
                <a:latin typeface="Times New Roman"/>
                <a:ea typeface="Times New Roman"/>
                <a:cs typeface="Times New Roman"/>
                <a:sym typeface="Times New Roman"/>
              </a:rPr>
              <a:t>args es un arreglo de Strings que contiene los parámetros</a:t>
            </a:r>
          </a:p>
          <a:p>
            <a:pPr indent="-69850" lvl="0" marL="0" rtl="0">
              <a:lnSpc>
                <a:spcPct val="115000"/>
              </a:lnSpc>
              <a:spcBef>
                <a:spcPts val="0"/>
              </a:spcBef>
              <a:buClr>
                <a:schemeClr val="dk1"/>
              </a:buClr>
              <a:buSzPct val="52380"/>
              <a:buFont typeface="Arial"/>
              <a:buNone/>
            </a:pPr>
            <a:r>
              <a:rPr lang="es-ES" sz="2100">
                <a:solidFill>
                  <a:schemeClr val="dk1"/>
                </a:solidFill>
                <a:latin typeface="Times New Roman"/>
                <a:ea typeface="Times New Roman"/>
                <a:cs typeface="Times New Roman"/>
                <a:sym typeface="Times New Roman"/>
              </a:rPr>
              <a:t>con los que fué invocado el programa.</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677334" y="609600"/>
            <a:ext cx="8596800" cy="1320900"/>
          </a:xfrm>
          <a:prstGeom prst="rect">
            <a:avLst/>
          </a:prstGeom>
        </p:spPr>
        <p:txBody>
          <a:bodyPr anchorCtr="0" anchor="t" bIns="91425" lIns="91425" rIns="91425" wrap="square" tIns="91425">
            <a:noAutofit/>
          </a:bodyPr>
          <a:lstStyle/>
          <a:p>
            <a:pPr lvl="0">
              <a:spcBef>
                <a:spcPts val="0"/>
              </a:spcBef>
              <a:buNone/>
            </a:pPr>
            <a:r>
              <a:rPr lang="es-ES"/>
              <a:t>Tipos de dato “Primitivos”</a:t>
            </a:r>
          </a:p>
        </p:txBody>
      </p:sp>
      <p:sp>
        <p:nvSpPr>
          <p:cNvPr id="177" name="Shape 177"/>
          <p:cNvSpPr txBox="1"/>
          <p:nvPr>
            <p:ph idx="1" type="body"/>
          </p:nvPr>
        </p:nvSpPr>
        <p:spPr>
          <a:xfrm>
            <a:off x="592675" y="1439327"/>
            <a:ext cx="8681400" cy="4602000"/>
          </a:xfrm>
          <a:prstGeom prst="rect">
            <a:avLst/>
          </a:prstGeom>
        </p:spPr>
        <p:txBody>
          <a:bodyPr anchorCtr="0" anchor="t" bIns="91425" lIns="91425" rIns="91425" wrap="square" tIns="91425">
            <a:noAutofit/>
          </a:bodyPr>
          <a:lstStyle/>
          <a:p>
            <a:pPr indent="-69850" lvl="0" marL="0" rtl="0">
              <a:lnSpc>
                <a:spcPct val="115000"/>
              </a:lnSpc>
              <a:spcBef>
                <a:spcPts val="0"/>
              </a:spcBef>
              <a:spcAft>
                <a:spcPts val="500"/>
              </a:spcAft>
              <a:buClr>
                <a:schemeClr val="dk1"/>
              </a:buClr>
              <a:buSzPct val="45833"/>
              <a:buFont typeface="Arial"/>
              <a:buNone/>
            </a:pPr>
            <a:r>
              <a:rPr lang="es-ES" sz="2400">
                <a:solidFill>
                  <a:schemeClr val="dk1"/>
                </a:solidFill>
                <a:latin typeface="Times New Roman"/>
                <a:ea typeface="Times New Roman"/>
                <a:cs typeface="Times New Roman"/>
                <a:sym typeface="Times New Roman"/>
              </a:rPr>
              <a:t>enteros: </a:t>
            </a:r>
            <a:r>
              <a:rPr lang="es-ES" sz="2100">
                <a:solidFill>
                  <a:srgbClr val="3333CC"/>
                </a:solidFill>
                <a:latin typeface="Arial"/>
                <a:ea typeface="Arial"/>
                <a:cs typeface="Arial"/>
                <a:sym typeface="Arial"/>
              </a:rPr>
              <a:t>int, long, short, byte</a:t>
            </a:r>
          </a:p>
          <a:p>
            <a:pPr indent="-323850" lvl="0" marL="254000" rtl="0">
              <a:lnSpc>
                <a:spcPct val="115000"/>
              </a:lnSpc>
              <a:spcBef>
                <a:spcPts val="0"/>
              </a:spcBef>
              <a:spcAft>
                <a:spcPts val="600"/>
              </a:spcAft>
              <a:buClr>
                <a:schemeClr val="dk1"/>
              </a:buClr>
              <a:buSzPct val="5238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1, -1, 1024, 1L</a:t>
            </a:r>
          </a:p>
          <a:p>
            <a:pPr indent="-69850" lvl="0" marL="0" rtl="0">
              <a:lnSpc>
                <a:spcPct val="115000"/>
              </a:lnSpc>
              <a:spcBef>
                <a:spcPts val="0"/>
              </a:spcBef>
              <a:spcAft>
                <a:spcPts val="500"/>
              </a:spcAft>
              <a:buClr>
                <a:schemeClr val="dk1"/>
              </a:buClr>
              <a:buSzPct val="45833"/>
              <a:buFont typeface="Arial"/>
              <a:buNone/>
            </a:pPr>
            <a:r>
              <a:rPr lang="es-ES" sz="2400">
                <a:solidFill>
                  <a:schemeClr val="dk1"/>
                </a:solidFill>
                <a:latin typeface="Times New Roman"/>
                <a:ea typeface="Times New Roman"/>
                <a:cs typeface="Times New Roman"/>
                <a:sym typeface="Times New Roman"/>
              </a:rPr>
              <a:t>reales: </a:t>
            </a:r>
            <a:r>
              <a:rPr lang="es-ES" sz="2100">
                <a:solidFill>
                  <a:srgbClr val="3333CC"/>
                </a:solidFill>
                <a:latin typeface="Arial"/>
                <a:ea typeface="Arial"/>
                <a:cs typeface="Arial"/>
                <a:sym typeface="Arial"/>
              </a:rPr>
              <a:t>float, double</a:t>
            </a:r>
          </a:p>
          <a:p>
            <a:pPr indent="-323850" lvl="0" marL="254000" rtl="0">
              <a:lnSpc>
                <a:spcPct val="115000"/>
              </a:lnSpc>
              <a:spcBef>
                <a:spcPts val="0"/>
              </a:spcBef>
              <a:spcAft>
                <a:spcPts val="600"/>
              </a:spcAft>
              <a:buClr>
                <a:schemeClr val="dk1"/>
              </a:buClr>
              <a:buSzPct val="5238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1.0, -3.14159, 1.5e4, 1.0f</a:t>
            </a:r>
          </a:p>
          <a:p>
            <a:pPr indent="-69850" lvl="0" marL="0" rtl="0">
              <a:lnSpc>
                <a:spcPct val="115000"/>
              </a:lnSpc>
              <a:spcBef>
                <a:spcPts val="0"/>
              </a:spcBef>
              <a:spcAft>
                <a:spcPts val="500"/>
              </a:spcAft>
              <a:buClr>
                <a:schemeClr val="dk1"/>
              </a:buClr>
              <a:buSzPct val="45833"/>
              <a:buFont typeface="Arial"/>
              <a:buNone/>
            </a:pPr>
            <a:r>
              <a:rPr lang="es-ES" sz="2400">
                <a:solidFill>
                  <a:schemeClr val="dk1"/>
                </a:solidFill>
                <a:latin typeface="Times New Roman"/>
                <a:ea typeface="Times New Roman"/>
                <a:cs typeface="Times New Roman"/>
                <a:sym typeface="Times New Roman"/>
              </a:rPr>
              <a:t>caracter: </a:t>
            </a:r>
            <a:r>
              <a:rPr lang="es-ES" sz="2100">
                <a:solidFill>
                  <a:srgbClr val="3333CC"/>
                </a:solidFill>
                <a:latin typeface="Times New Roman"/>
                <a:ea typeface="Times New Roman"/>
                <a:cs typeface="Times New Roman"/>
                <a:sym typeface="Times New Roman"/>
              </a:rPr>
              <a:t>char</a:t>
            </a:r>
          </a:p>
          <a:p>
            <a:pPr indent="-323850" lvl="0" marL="254000" rtl="0">
              <a:lnSpc>
                <a:spcPct val="115000"/>
              </a:lnSpc>
              <a:spcBef>
                <a:spcPts val="0"/>
              </a:spcBef>
              <a:spcAft>
                <a:spcPts val="600"/>
              </a:spcAft>
              <a:buClr>
                <a:schemeClr val="dk1"/>
              </a:buClr>
              <a:buSzPct val="5238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‘a’, ‘X’, ‘@’</a:t>
            </a:r>
          </a:p>
          <a:p>
            <a:pPr indent="-69850" lvl="0" marL="0" rtl="0">
              <a:lnSpc>
                <a:spcPct val="115000"/>
              </a:lnSpc>
              <a:spcBef>
                <a:spcPts val="0"/>
              </a:spcBef>
              <a:spcAft>
                <a:spcPts val="500"/>
              </a:spcAft>
              <a:buClr>
                <a:schemeClr val="dk1"/>
              </a:buClr>
              <a:buSzPct val="45833"/>
              <a:buFont typeface="Arial"/>
              <a:buNone/>
            </a:pPr>
            <a:r>
              <a:rPr lang="es-ES" sz="2400">
                <a:solidFill>
                  <a:schemeClr val="dk1"/>
                </a:solidFill>
                <a:latin typeface="Times New Roman"/>
                <a:ea typeface="Times New Roman"/>
                <a:cs typeface="Times New Roman"/>
                <a:sym typeface="Times New Roman"/>
              </a:rPr>
              <a:t>lógico: </a:t>
            </a:r>
            <a:r>
              <a:rPr lang="es-ES" sz="2100">
                <a:solidFill>
                  <a:srgbClr val="3333CC"/>
                </a:solidFill>
                <a:latin typeface="Arial"/>
                <a:ea typeface="Arial"/>
                <a:cs typeface="Arial"/>
                <a:sym typeface="Arial"/>
              </a:rPr>
              <a:t>boolean</a:t>
            </a:r>
            <a:r>
              <a:rPr lang="es-ES" sz="2100">
                <a:solidFill>
                  <a:schemeClr val="dk1"/>
                </a:solidFill>
                <a:latin typeface="Arial"/>
                <a:ea typeface="Arial"/>
                <a:cs typeface="Arial"/>
                <a:sym typeface="Arial"/>
              </a:rPr>
              <a:t> </a:t>
            </a:r>
          </a:p>
          <a:p>
            <a:pPr indent="-323850" lvl="0" marL="254000" rtl="0">
              <a:lnSpc>
                <a:spcPct val="115000"/>
              </a:lnSpc>
              <a:spcBef>
                <a:spcPts val="0"/>
              </a:spcBef>
              <a:spcAft>
                <a:spcPts val="600"/>
              </a:spcAft>
              <a:buClr>
                <a:schemeClr val="dk1"/>
              </a:buClr>
              <a:buSzPct val="52380"/>
              <a:buFont typeface="Arial"/>
              <a:buNone/>
            </a:pPr>
            <a:r>
              <a:rPr lang="es-ES" sz="2100">
                <a:solidFill>
                  <a:schemeClr val="dk1"/>
                </a:solidFill>
                <a:latin typeface="Arial"/>
                <a:ea typeface="Arial"/>
                <a:cs typeface="Arial"/>
                <a:sym typeface="Arial"/>
              </a:rPr>
              <a:t>  Const. </a:t>
            </a:r>
            <a:r>
              <a:rPr lang="es-ES" sz="2100">
                <a:solidFill>
                  <a:srgbClr val="3333CC"/>
                </a:solidFill>
                <a:latin typeface="Arial"/>
                <a:ea typeface="Arial"/>
                <a:cs typeface="Arial"/>
                <a:sym typeface="Arial"/>
              </a:rPr>
              <a:t>true, false</a:t>
            </a:r>
          </a:p>
          <a:p>
            <a:pPr indent="-323850" lvl="0" marL="254000" rtl="0">
              <a:lnSpc>
                <a:spcPct val="115000"/>
              </a:lnSpc>
              <a:spcBef>
                <a:spcPts val="0"/>
              </a:spcBef>
              <a:buClr>
                <a:schemeClr val="dk1"/>
              </a:buClr>
              <a:buSzPct val="45833"/>
              <a:buFont typeface="Arial"/>
              <a:buNone/>
            </a:pPr>
            <a:r>
              <a:rPr lang="es-ES" sz="2400">
                <a:solidFill>
                  <a:schemeClr val="dk1"/>
                </a:solidFill>
                <a:latin typeface="Times New Roman"/>
                <a:ea typeface="Times New Roman"/>
                <a:cs typeface="Times New Roman"/>
                <a:sym typeface="Times New Roman"/>
              </a:rPr>
              <a:t>Constantes de String: </a:t>
            </a:r>
            <a:r>
              <a:rPr lang="es-ES" sz="2100">
                <a:solidFill>
                  <a:srgbClr val="3333CC"/>
                </a:solidFill>
                <a:latin typeface="Times New Roman"/>
                <a:ea typeface="Times New Roman"/>
                <a:cs typeface="Times New Roman"/>
                <a:sym typeface="Times New Roman"/>
              </a:rPr>
              <a:t>“Hola“,“12 de Abril“</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677334" y="609600"/>
            <a:ext cx="8596800" cy="1320900"/>
          </a:xfrm>
          <a:prstGeom prst="rect">
            <a:avLst/>
          </a:prstGeom>
        </p:spPr>
        <p:txBody>
          <a:bodyPr anchorCtr="0" anchor="t" bIns="91425" lIns="91425" rIns="91425" wrap="square" tIns="91425">
            <a:noAutofit/>
          </a:bodyPr>
          <a:lstStyle/>
          <a:p>
            <a:pPr lvl="0">
              <a:spcBef>
                <a:spcPts val="0"/>
              </a:spcBef>
              <a:buNone/>
            </a:pPr>
            <a:r>
              <a:rPr lang="es-ES"/>
              <a:t>Como declarar variables</a:t>
            </a:r>
          </a:p>
        </p:txBody>
      </p:sp>
      <p:sp>
        <p:nvSpPr>
          <p:cNvPr id="183" name="Shape 183"/>
          <p:cNvSpPr txBox="1"/>
          <p:nvPr>
            <p:ph idx="1" type="body"/>
          </p:nvPr>
        </p:nvSpPr>
        <p:spPr>
          <a:xfrm>
            <a:off x="677325" y="1834451"/>
            <a:ext cx="8596800" cy="4206900"/>
          </a:xfrm>
          <a:prstGeom prst="rect">
            <a:avLst/>
          </a:prstGeom>
        </p:spPr>
        <p:txBody>
          <a:bodyPr anchorCtr="0" anchor="t" bIns="91425" lIns="91425" rIns="91425" wrap="square" tIns="91425">
            <a:noAutofit/>
          </a:bodyPr>
          <a:lstStyle/>
          <a:p>
            <a:pPr indent="-323850" lvl="0" marL="254000" rtl="0">
              <a:lnSpc>
                <a:spcPct val="115000"/>
              </a:lnSpc>
              <a:spcBef>
                <a:spcPts val="0"/>
              </a:spcBef>
              <a:spcAft>
                <a:spcPts val="500"/>
              </a:spcAft>
              <a:buClr>
                <a:schemeClr val="dk1"/>
              </a:buClr>
              <a:buSzPct val="52380"/>
              <a:buFont typeface="Arial"/>
              <a:buNone/>
            </a:pPr>
            <a:r>
              <a:rPr lang="es-ES" sz="2100">
                <a:solidFill>
                  <a:srgbClr val="3333CC"/>
                </a:solidFill>
                <a:latin typeface="Arial"/>
                <a:ea typeface="Arial"/>
                <a:cs typeface="Arial"/>
                <a:sym typeface="Arial"/>
              </a:rPr>
              <a:t>int i;</a:t>
            </a:r>
          </a:p>
          <a:p>
            <a:pPr indent="-323850" lvl="0" marL="254000" rtl="0">
              <a:lnSpc>
                <a:spcPct val="115000"/>
              </a:lnSpc>
              <a:spcBef>
                <a:spcPts val="0"/>
              </a:spcBef>
              <a:spcAft>
                <a:spcPts val="500"/>
              </a:spcAft>
              <a:buClr>
                <a:schemeClr val="dk1"/>
              </a:buClr>
              <a:buSzPct val="52380"/>
              <a:buFont typeface="Arial"/>
              <a:buNone/>
            </a:pPr>
            <a:r>
              <a:rPr lang="es-ES" sz="2100">
                <a:solidFill>
                  <a:srgbClr val="3333CC"/>
                </a:solidFill>
                <a:latin typeface="Arial"/>
                <a:ea typeface="Arial"/>
                <a:cs typeface="Arial"/>
                <a:sym typeface="Arial"/>
              </a:rPr>
              <a:t>int i = 1;</a:t>
            </a:r>
          </a:p>
          <a:p>
            <a:pPr indent="-323850" lvl="0" marL="254000" rtl="0">
              <a:lnSpc>
                <a:spcPct val="115000"/>
              </a:lnSpc>
              <a:spcBef>
                <a:spcPts val="0"/>
              </a:spcBef>
              <a:spcAft>
                <a:spcPts val="500"/>
              </a:spcAft>
              <a:buClr>
                <a:schemeClr val="dk1"/>
              </a:buClr>
              <a:buSzPct val="52380"/>
              <a:buFont typeface="Arial"/>
              <a:buNone/>
            </a:pPr>
            <a:r>
              <a:rPr lang="es-ES" sz="2100">
                <a:solidFill>
                  <a:srgbClr val="3333CC"/>
                </a:solidFill>
                <a:latin typeface="Arial"/>
                <a:ea typeface="Arial"/>
                <a:cs typeface="Arial"/>
                <a:sym typeface="Arial"/>
              </a:rPr>
              <a:t>double pi = 3.14159;</a:t>
            </a:r>
          </a:p>
          <a:p>
            <a:pPr indent="-323850" lvl="0" marL="254000" rtl="0">
              <a:lnSpc>
                <a:spcPct val="115000"/>
              </a:lnSpc>
              <a:spcBef>
                <a:spcPts val="0"/>
              </a:spcBef>
              <a:spcAft>
                <a:spcPts val="500"/>
              </a:spcAft>
              <a:buClr>
                <a:schemeClr val="dk1"/>
              </a:buClr>
              <a:buSzPct val="52380"/>
              <a:buFont typeface="Arial"/>
              <a:buNone/>
            </a:pPr>
            <a:r>
              <a:rPr lang="es-ES" sz="2100">
                <a:solidFill>
                  <a:srgbClr val="3333CC"/>
                </a:solidFill>
                <a:latin typeface="Arial"/>
                <a:ea typeface="Arial"/>
                <a:cs typeface="Arial"/>
                <a:sym typeface="Arial"/>
              </a:rPr>
              <a:t>char c = ‘a’;</a:t>
            </a:r>
          </a:p>
          <a:p>
            <a:pPr indent="-323850" lvl="0" marL="254000" rtl="0">
              <a:lnSpc>
                <a:spcPct val="115000"/>
              </a:lnSpc>
              <a:spcBef>
                <a:spcPts val="0"/>
              </a:spcBef>
              <a:spcAft>
                <a:spcPts val="600"/>
              </a:spcAft>
              <a:buClr>
                <a:schemeClr val="dk1"/>
              </a:buClr>
              <a:buSzPct val="52380"/>
              <a:buFont typeface="Arial"/>
              <a:buNone/>
            </a:pPr>
            <a:r>
              <a:rPr lang="es-ES" sz="2100">
                <a:solidFill>
                  <a:srgbClr val="3333CC"/>
                </a:solidFill>
                <a:latin typeface="Arial"/>
                <a:ea typeface="Arial"/>
                <a:cs typeface="Arial"/>
                <a:sym typeface="Arial"/>
              </a:rPr>
              <a:t>boolean estamos_bien = true;</a:t>
            </a:r>
          </a:p>
          <a:p>
            <a:pPr indent="-323850" lvl="0" marL="254000" rtl="0">
              <a:lnSpc>
                <a:spcPct val="115000"/>
              </a:lnSpc>
              <a:spcBef>
                <a:spcPts val="0"/>
              </a:spcBef>
              <a:spcAft>
                <a:spcPts val="500"/>
              </a:spcAft>
              <a:buClr>
                <a:schemeClr val="dk1"/>
              </a:buClr>
              <a:buSzPct val="52380"/>
              <a:buFont typeface="Arial"/>
              <a:buNone/>
            </a:pPr>
            <a:r>
              <a:t/>
            </a:r>
            <a:endParaRPr sz="2100">
              <a:solidFill>
                <a:srgbClr val="3333CC"/>
              </a:solidFill>
              <a:latin typeface="Arial"/>
              <a:ea typeface="Arial"/>
              <a:cs typeface="Arial"/>
              <a:sym typeface="Arial"/>
            </a:endParaRPr>
          </a:p>
          <a:p>
            <a:pPr indent="-323850" lvl="0" marL="254000" rtl="0">
              <a:lnSpc>
                <a:spcPct val="115000"/>
              </a:lnSpc>
              <a:spcBef>
                <a:spcPts val="0"/>
              </a:spcBef>
              <a:buClr>
                <a:schemeClr val="dk1"/>
              </a:buClr>
              <a:buSzPct val="52380"/>
              <a:buFont typeface="Arial"/>
              <a:buNone/>
            </a:pPr>
            <a:r>
              <a:rPr lang="es-ES" sz="2100">
                <a:solidFill>
                  <a:schemeClr val="dk1"/>
                </a:solidFill>
                <a:latin typeface="Times New Roman"/>
                <a:ea typeface="Times New Roman"/>
                <a:cs typeface="Times New Roman"/>
                <a:sym typeface="Times New Roman"/>
              </a:rPr>
              <a:t>   Las declaraciones de variables pueden ir en cualquier parte del programa pero siempre antes de que la variable sea usada.Hay que tener cuidado con el rango de validez (scope) de la declaración</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677334" y="609600"/>
            <a:ext cx="8596800" cy="1320900"/>
          </a:xfrm>
          <a:prstGeom prst="rect">
            <a:avLst/>
          </a:prstGeom>
        </p:spPr>
        <p:txBody>
          <a:bodyPr anchorCtr="0" anchor="t" bIns="91425" lIns="91425" rIns="91425" wrap="square" tIns="91425">
            <a:noAutofit/>
          </a:bodyPr>
          <a:lstStyle/>
          <a:p>
            <a:pPr lvl="0">
              <a:spcBef>
                <a:spcPts val="0"/>
              </a:spcBef>
              <a:buNone/>
            </a:pPr>
            <a:r>
              <a:rPr lang="es-ES"/>
              <a:t>Expresiones y asignaciones</a:t>
            </a:r>
          </a:p>
        </p:txBody>
      </p:sp>
      <p:sp>
        <p:nvSpPr>
          <p:cNvPr id="189" name="Shape 189"/>
          <p:cNvSpPr txBox="1"/>
          <p:nvPr>
            <p:ph idx="1" type="body"/>
          </p:nvPr>
        </p:nvSpPr>
        <p:spPr>
          <a:xfrm>
            <a:off x="677325" y="1509902"/>
            <a:ext cx="8596800" cy="4531500"/>
          </a:xfrm>
          <a:prstGeom prst="rect">
            <a:avLst/>
          </a:prstGeom>
        </p:spPr>
        <p:txBody>
          <a:bodyPr anchorCtr="0" anchor="t" bIns="91425" lIns="91425" rIns="91425" wrap="square" tIns="91425">
            <a:noAutofit/>
          </a:bodyPr>
          <a:lstStyle/>
          <a:p>
            <a:pPr indent="-69850" lvl="0" marL="0" rtl="0">
              <a:lnSpc>
                <a:spcPct val="115000"/>
              </a:lnSpc>
              <a:spcBef>
                <a:spcPts val="0"/>
              </a:spcBef>
              <a:spcAft>
                <a:spcPts val="600"/>
              </a:spcAft>
              <a:buClr>
                <a:schemeClr val="dk1"/>
              </a:buClr>
              <a:buSzPct val="45833"/>
              <a:buFont typeface="Arial"/>
              <a:buNone/>
            </a:pPr>
            <a:r>
              <a:rPr lang="es-ES" sz="2400">
                <a:solidFill>
                  <a:schemeClr val="dk1"/>
                </a:solidFill>
                <a:latin typeface="Times New Roman"/>
                <a:ea typeface="Times New Roman"/>
                <a:cs typeface="Times New Roman"/>
                <a:sym typeface="Times New Roman"/>
              </a:rPr>
              <a:t>Aritmeticas: </a:t>
            </a:r>
            <a:r>
              <a:rPr lang="es-ES" sz="2100">
                <a:solidFill>
                  <a:srgbClr val="3333CC"/>
                </a:solidFill>
                <a:latin typeface="Arial"/>
                <a:ea typeface="Arial"/>
                <a:cs typeface="Arial"/>
                <a:sym typeface="Arial"/>
              </a:rPr>
              <a:t>suma + 20 * c / (mod % 3)</a:t>
            </a:r>
          </a:p>
          <a:p>
            <a:pPr indent="-69850" lvl="0" marL="0" rtl="0">
              <a:lnSpc>
                <a:spcPct val="115000"/>
              </a:lnSpc>
              <a:spcBef>
                <a:spcPts val="0"/>
              </a:spcBef>
              <a:spcAft>
                <a:spcPts val="600"/>
              </a:spcAft>
              <a:buClr>
                <a:schemeClr val="dk1"/>
              </a:buClr>
              <a:buSzPct val="45833"/>
              <a:buFont typeface="Arial"/>
              <a:buNone/>
            </a:pPr>
            <a:r>
              <a:rPr lang="es-ES" sz="2400">
                <a:solidFill>
                  <a:schemeClr val="dk1"/>
                </a:solidFill>
                <a:latin typeface="Times New Roman"/>
                <a:ea typeface="Times New Roman"/>
                <a:cs typeface="Times New Roman"/>
                <a:sym typeface="Times New Roman"/>
              </a:rPr>
              <a:t>Relacionales: </a:t>
            </a:r>
            <a:r>
              <a:rPr lang="es-ES" sz="2100">
                <a:solidFill>
                  <a:srgbClr val="3333CC"/>
                </a:solidFill>
                <a:latin typeface="Arial"/>
                <a:ea typeface="Arial"/>
                <a:cs typeface="Arial"/>
                <a:sym typeface="Arial"/>
              </a:rPr>
              <a:t>a &gt; b, b &gt;= c, c != 4, a == 0</a:t>
            </a:r>
          </a:p>
          <a:p>
            <a:pPr indent="-69850" lvl="0" marL="0" rtl="0">
              <a:lnSpc>
                <a:spcPct val="115000"/>
              </a:lnSpc>
              <a:spcBef>
                <a:spcPts val="0"/>
              </a:spcBef>
              <a:spcAft>
                <a:spcPts val="500"/>
              </a:spcAft>
              <a:buClr>
                <a:schemeClr val="dk1"/>
              </a:buClr>
              <a:buSzPct val="45833"/>
              <a:buFont typeface="Arial"/>
              <a:buNone/>
            </a:pPr>
            <a:r>
              <a:rPr lang="es-ES" sz="2400">
                <a:solidFill>
                  <a:schemeClr val="dk1"/>
                </a:solidFill>
                <a:latin typeface="Times New Roman"/>
                <a:ea typeface="Times New Roman"/>
                <a:cs typeface="Times New Roman"/>
                <a:sym typeface="Times New Roman"/>
              </a:rPr>
              <a:t>De String: </a:t>
            </a:r>
            <a:r>
              <a:rPr lang="es-ES" sz="2100">
                <a:solidFill>
                  <a:srgbClr val="3333CC"/>
                </a:solidFill>
                <a:latin typeface="Arial"/>
                <a:ea typeface="Arial"/>
                <a:cs typeface="Arial"/>
                <a:sym typeface="Arial"/>
              </a:rPr>
              <a:t>“hola “+ nombre + “ hoy es “+ </a:t>
            </a:r>
          </a:p>
          <a:p>
            <a:pPr indent="-323850" lvl="0" marL="254000" rtl="0">
              <a:lnSpc>
                <a:spcPct val="115000"/>
              </a:lnSpc>
              <a:spcBef>
                <a:spcPts val="0"/>
              </a:spcBef>
              <a:spcAft>
                <a:spcPts val="600"/>
              </a:spcAft>
              <a:buClr>
                <a:schemeClr val="dk1"/>
              </a:buClr>
              <a:buSzPct val="52380"/>
              <a:buFont typeface="Arial"/>
              <a:buNone/>
            </a:pPr>
            <a:r>
              <a:rPr lang="es-ES" sz="2100">
                <a:solidFill>
                  <a:srgbClr val="3333CC"/>
                </a:solidFill>
                <a:latin typeface="Arial"/>
                <a:ea typeface="Arial"/>
                <a:cs typeface="Arial"/>
                <a:sym typeface="Arial"/>
              </a:rPr>
              <a:t>				dia + “de”+mes</a:t>
            </a:r>
          </a:p>
          <a:p>
            <a:pPr indent="-69850" lvl="0" marL="0" rtl="0">
              <a:lnSpc>
                <a:spcPct val="115000"/>
              </a:lnSpc>
              <a:spcBef>
                <a:spcPts val="0"/>
              </a:spcBef>
              <a:spcAft>
                <a:spcPts val="600"/>
              </a:spcAft>
              <a:buClr>
                <a:schemeClr val="dk1"/>
              </a:buClr>
              <a:buSzPct val="45833"/>
              <a:buFont typeface="Arial"/>
              <a:buNone/>
            </a:pPr>
            <a:r>
              <a:rPr lang="es-ES" sz="2400">
                <a:solidFill>
                  <a:schemeClr val="dk1"/>
                </a:solidFill>
                <a:latin typeface="Times New Roman"/>
                <a:ea typeface="Times New Roman"/>
                <a:cs typeface="Times New Roman"/>
                <a:sym typeface="Times New Roman"/>
              </a:rPr>
              <a:t>Casts: </a:t>
            </a:r>
            <a:r>
              <a:rPr lang="es-ES" sz="2100">
                <a:solidFill>
                  <a:srgbClr val="3333CC"/>
                </a:solidFill>
                <a:latin typeface="Arial"/>
                <a:ea typeface="Arial"/>
                <a:cs typeface="Arial"/>
                <a:sym typeface="Arial"/>
              </a:rPr>
              <a:t>(int) pi  (pi = 3.1)  (int) (Math.random()*100)+1)</a:t>
            </a:r>
          </a:p>
          <a:p>
            <a:pPr indent="-69850" lvl="0" marL="0" rtl="0">
              <a:lnSpc>
                <a:spcPct val="115000"/>
              </a:lnSpc>
              <a:spcBef>
                <a:spcPts val="0"/>
              </a:spcBef>
              <a:spcAft>
                <a:spcPts val="600"/>
              </a:spcAft>
              <a:buClr>
                <a:schemeClr val="dk1"/>
              </a:buClr>
              <a:buSzPct val="45833"/>
              <a:buFont typeface="Arial"/>
              <a:buNone/>
            </a:pPr>
            <a:r>
              <a:rPr lang="es-ES" sz="2400">
                <a:solidFill>
                  <a:schemeClr val="dk1"/>
                </a:solidFill>
                <a:latin typeface="Times New Roman"/>
                <a:ea typeface="Times New Roman"/>
                <a:cs typeface="Times New Roman"/>
                <a:sym typeface="Times New Roman"/>
              </a:rPr>
              <a:t>Otros: </a:t>
            </a:r>
            <a:r>
              <a:rPr lang="es-ES" sz="2100">
                <a:solidFill>
                  <a:srgbClr val="3333CC"/>
                </a:solidFill>
                <a:latin typeface="Arial"/>
                <a:ea typeface="Arial"/>
                <a:cs typeface="Arial"/>
                <a:sym typeface="Arial"/>
              </a:rPr>
              <a:t>a == 1 ? a+1 : a-1</a:t>
            </a:r>
          </a:p>
          <a:p>
            <a:pPr indent="-69850" lvl="0" marL="0" rtl="0">
              <a:lnSpc>
                <a:spcPct val="115000"/>
              </a:lnSpc>
              <a:spcBef>
                <a:spcPts val="0"/>
              </a:spcBef>
              <a:spcAft>
                <a:spcPts val="600"/>
              </a:spcAft>
              <a:buClr>
                <a:schemeClr val="dk1"/>
              </a:buClr>
              <a:buSzPct val="45833"/>
              <a:buFont typeface="Arial"/>
              <a:buNone/>
            </a:pPr>
            <a:r>
              <a:rPr lang="es-ES" sz="2400">
                <a:solidFill>
                  <a:schemeClr val="dk1"/>
                </a:solidFill>
                <a:latin typeface="Times New Roman"/>
                <a:ea typeface="Times New Roman"/>
                <a:cs typeface="Times New Roman"/>
                <a:sym typeface="Times New Roman"/>
              </a:rPr>
              <a:t>Asignacion: </a:t>
            </a:r>
            <a:r>
              <a:rPr lang="es-ES" sz="2100">
                <a:solidFill>
                  <a:srgbClr val="3333CC"/>
                </a:solidFill>
                <a:latin typeface="Times New Roman"/>
                <a:ea typeface="Times New Roman"/>
                <a:cs typeface="Times New Roman"/>
                <a:sym typeface="Times New Roman"/>
              </a:rPr>
              <a:t>a = 1;</a:t>
            </a:r>
          </a:p>
          <a:p>
            <a:pPr indent="-69850" lvl="0" marL="0" rtl="0">
              <a:lnSpc>
                <a:spcPct val="115000"/>
              </a:lnSpc>
              <a:spcBef>
                <a:spcPts val="0"/>
              </a:spcBef>
              <a:spcAft>
                <a:spcPts val="500"/>
              </a:spcAft>
              <a:buClr>
                <a:schemeClr val="dk1"/>
              </a:buClr>
              <a:buSzPct val="45833"/>
              <a:buFont typeface="Arial"/>
              <a:buNone/>
            </a:pPr>
            <a:r>
              <a:rPr lang="es-ES" sz="2400">
                <a:solidFill>
                  <a:schemeClr val="dk1"/>
                </a:solidFill>
                <a:latin typeface="Times New Roman"/>
                <a:ea typeface="Times New Roman"/>
                <a:cs typeface="Times New Roman"/>
                <a:sym typeface="Times New Roman"/>
              </a:rPr>
              <a:t>Asignación como operador: </a:t>
            </a:r>
            <a:r>
              <a:rPr lang="es-ES" sz="2100">
                <a:solidFill>
                  <a:srgbClr val="3333CC"/>
                </a:solidFill>
                <a:latin typeface="Times New Roman"/>
                <a:ea typeface="Times New Roman"/>
                <a:cs typeface="Times New Roman"/>
                <a:sym typeface="Times New Roman"/>
              </a:rPr>
              <a:t>a = b = c = d = 0;</a:t>
            </a:r>
          </a:p>
          <a:p>
            <a:pPr indent="-323850" lvl="0" marL="254000" rtl="0">
              <a:lnSpc>
                <a:spcPct val="115000"/>
              </a:lnSpc>
              <a:spcBef>
                <a:spcPts val="0"/>
              </a:spcBef>
              <a:buClr>
                <a:schemeClr val="dk1"/>
              </a:buClr>
              <a:buSzPct val="52380"/>
              <a:buFont typeface="Arial"/>
              <a:buNone/>
            </a:pPr>
            <a:r>
              <a:rPr lang="es-ES" sz="2100">
                <a:solidFill>
                  <a:srgbClr val="3333CC"/>
                </a:solidFill>
                <a:latin typeface="Arial"/>
                <a:ea typeface="Arial"/>
                <a:cs typeface="Arial"/>
                <a:sym typeface="Arial"/>
              </a:rPr>
              <a:t>     boolean cero = ( b = c - 10) == 0;</a:t>
            </a:r>
          </a:p>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677334" y="609600"/>
            <a:ext cx="8596800" cy="1320900"/>
          </a:xfrm>
          <a:prstGeom prst="rect">
            <a:avLst/>
          </a:prstGeom>
        </p:spPr>
        <p:txBody>
          <a:bodyPr anchorCtr="0" anchor="t" bIns="91425" lIns="91425" rIns="91425" wrap="square" tIns="91425">
            <a:noAutofit/>
          </a:bodyPr>
          <a:lstStyle/>
          <a:p>
            <a:pPr lvl="0">
              <a:spcBef>
                <a:spcPts val="0"/>
              </a:spcBef>
              <a:buNone/>
            </a:pPr>
            <a:r>
              <a:rPr lang="es-ES"/>
              <a:t>Condicionales y ciclos</a:t>
            </a:r>
          </a:p>
        </p:txBody>
      </p:sp>
      <p:sp>
        <p:nvSpPr>
          <p:cNvPr id="195" name="Shape 195"/>
          <p:cNvSpPr txBox="1"/>
          <p:nvPr>
            <p:ph idx="1" type="body"/>
          </p:nvPr>
        </p:nvSpPr>
        <p:spPr>
          <a:xfrm>
            <a:off x="677325" y="1763901"/>
            <a:ext cx="8596800" cy="4277400"/>
          </a:xfrm>
          <a:prstGeom prst="rect">
            <a:avLst/>
          </a:prstGeom>
        </p:spPr>
        <p:txBody>
          <a:bodyPr anchorCtr="0" anchor="t" bIns="91425" lIns="91425" rIns="91425" wrap="square" tIns="91425">
            <a:noAutofit/>
          </a:bodyPr>
          <a:lstStyle/>
          <a:p>
            <a:pPr indent="-69850" lvl="0" marL="0" rtl="0" algn="just">
              <a:lnSpc>
                <a:spcPct val="115000"/>
              </a:lnSpc>
              <a:spcBef>
                <a:spcPts val="0"/>
              </a:spcBef>
              <a:spcAft>
                <a:spcPts val="500"/>
              </a:spcAft>
              <a:buClr>
                <a:schemeClr val="dk1"/>
              </a:buClr>
              <a:buSzPct val="52380"/>
              <a:buFont typeface="Arial"/>
              <a:buNone/>
            </a:pPr>
            <a:r>
              <a:rPr lang="es-ES" sz="2100">
                <a:solidFill>
                  <a:schemeClr val="dk1"/>
                </a:solidFill>
                <a:latin typeface="Times New Roman"/>
                <a:ea typeface="Times New Roman"/>
                <a:cs typeface="Times New Roman"/>
                <a:sym typeface="Times New Roman"/>
              </a:rPr>
              <a:t>Instrucción condicional:     </a:t>
            </a:r>
            <a:r>
              <a:rPr lang="es-ES" sz="2100">
                <a:solidFill>
                  <a:schemeClr val="dk1"/>
                </a:solidFill>
                <a:latin typeface="Courier New"/>
                <a:ea typeface="Courier New"/>
                <a:cs typeface="Courier New"/>
                <a:sym typeface="Courier New"/>
              </a:rPr>
              <a:t>if (cond) instr;</a:t>
            </a:r>
          </a:p>
          <a:p>
            <a:pPr indent="-323850" lvl="0" marL="254000" rtl="0" algn="just">
              <a:lnSpc>
                <a:spcPct val="115000"/>
              </a:lnSpc>
              <a:spcBef>
                <a:spcPts val="0"/>
              </a:spcBef>
              <a:spcAft>
                <a:spcPts val="500"/>
              </a:spcAft>
              <a:buClr>
                <a:schemeClr val="dk1"/>
              </a:buClr>
              <a:buSzPct val="52380"/>
              <a:buFont typeface="Arial"/>
              <a:buNone/>
            </a:pPr>
            <a:r>
              <a:rPr lang="es-ES" sz="2100">
                <a:solidFill>
                  <a:schemeClr val="dk1"/>
                </a:solidFill>
                <a:latin typeface="Courier New"/>
                <a:ea typeface="Courier New"/>
                <a:cs typeface="Courier New"/>
                <a:sym typeface="Courier New"/>
              </a:rPr>
              <a:t>			if(cond) instr; else instr;</a:t>
            </a:r>
          </a:p>
          <a:p>
            <a:pPr indent="-69850" lvl="0" marL="0" rtl="0" algn="just">
              <a:lnSpc>
                <a:spcPct val="115000"/>
              </a:lnSpc>
              <a:spcBef>
                <a:spcPts val="0"/>
              </a:spcBef>
              <a:spcAft>
                <a:spcPts val="500"/>
              </a:spcAft>
              <a:buClr>
                <a:schemeClr val="dk1"/>
              </a:buClr>
              <a:buSzPct val="52380"/>
              <a:buFont typeface="Arial"/>
              <a:buNone/>
            </a:pPr>
            <a:r>
              <a:rPr lang="es-ES" sz="2100">
                <a:solidFill>
                  <a:schemeClr val="dk1"/>
                </a:solidFill>
                <a:latin typeface="Times New Roman"/>
                <a:ea typeface="Times New Roman"/>
                <a:cs typeface="Times New Roman"/>
                <a:sym typeface="Times New Roman"/>
              </a:rPr>
              <a:t>Ciclos:   </a:t>
            </a:r>
            <a:r>
              <a:rPr lang="es-ES" sz="2100">
                <a:solidFill>
                  <a:schemeClr val="dk1"/>
                </a:solidFill>
                <a:latin typeface="Courier New"/>
                <a:ea typeface="Courier New"/>
                <a:cs typeface="Courier New"/>
                <a:sym typeface="Courier New"/>
              </a:rPr>
              <a:t>while (cond) instr;</a:t>
            </a:r>
          </a:p>
          <a:p>
            <a:pPr indent="-69850" lvl="0" marL="0" rtl="0" algn="just">
              <a:lnSpc>
                <a:spcPct val="115000"/>
              </a:lnSpc>
              <a:spcBef>
                <a:spcPts val="0"/>
              </a:spcBef>
              <a:spcAft>
                <a:spcPts val="500"/>
              </a:spcAft>
              <a:buClr>
                <a:schemeClr val="dk1"/>
              </a:buClr>
              <a:buSzPct val="52380"/>
              <a:buFont typeface="Arial"/>
              <a:buNone/>
            </a:pPr>
            <a:r>
              <a:rPr lang="es-ES" sz="2100">
                <a:solidFill>
                  <a:schemeClr val="dk1"/>
                </a:solidFill>
                <a:latin typeface="Times New Roman"/>
                <a:ea typeface="Times New Roman"/>
                <a:cs typeface="Times New Roman"/>
                <a:sym typeface="Times New Roman"/>
              </a:rPr>
              <a:t>Ciclos:</a:t>
            </a:r>
            <a:r>
              <a:rPr lang="es-ES" sz="2100">
                <a:solidFill>
                  <a:schemeClr val="dk1"/>
                </a:solidFill>
                <a:latin typeface="Courier New"/>
                <a:ea typeface="Courier New"/>
                <a:cs typeface="Courier New"/>
                <a:sym typeface="Courier New"/>
              </a:rPr>
              <a:t> do instr; while (cond);</a:t>
            </a:r>
          </a:p>
          <a:p>
            <a:pPr indent="-69850" lvl="0" marL="0" rtl="0" algn="just">
              <a:lnSpc>
                <a:spcPct val="115000"/>
              </a:lnSpc>
              <a:spcBef>
                <a:spcPts val="0"/>
              </a:spcBef>
              <a:spcAft>
                <a:spcPts val="500"/>
              </a:spcAft>
              <a:buClr>
                <a:schemeClr val="dk1"/>
              </a:buClr>
              <a:buSzPct val="52380"/>
              <a:buFont typeface="Arial"/>
              <a:buNone/>
            </a:pPr>
            <a:r>
              <a:rPr lang="es-ES" sz="2100">
                <a:solidFill>
                  <a:schemeClr val="dk1"/>
                </a:solidFill>
                <a:latin typeface="Times New Roman"/>
                <a:ea typeface="Times New Roman"/>
                <a:cs typeface="Times New Roman"/>
                <a:sym typeface="Times New Roman"/>
              </a:rPr>
              <a:t>Ciclos </a:t>
            </a:r>
            <a:r>
              <a:rPr lang="es-ES" sz="2100">
                <a:solidFill>
                  <a:schemeClr val="dk1"/>
                </a:solidFill>
                <a:latin typeface="Courier New"/>
                <a:ea typeface="Courier New"/>
                <a:cs typeface="Courier New"/>
                <a:sym typeface="Courier New"/>
              </a:rPr>
              <a:t>for (instr1; i&lt;10; instr2)</a:t>
            </a:r>
          </a:p>
          <a:p>
            <a:pPr indent="-323850" lvl="0" marL="254000" rtl="0" algn="just">
              <a:lnSpc>
                <a:spcPct val="115000"/>
              </a:lnSpc>
              <a:spcBef>
                <a:spcPts val="0"/>
              </a:spcBef>
              <a:spcAft>
                <a:spcPts val="500"/>
              </a:spcAft>
              <a:buClr>
                <a:schemeClr val="dk1"/>
              </a:buClr>
              <a:buSzPct val="52380"/>
              <a:buFont typeface="Arial"/>
              <a:buNone/>
            </a:pPr>
            <a:r>
              <a:rPr lang="es-ES" sz="2100">
                <a:solidFill>
                  <a:schemeClr val="dk1"/>
                </a:solidFill>
                <a:latin typeface="Courier New"/>
                <a:ea typeface="Courier New"/>
                <a:cs typeface="Courier New"/>
                <a:sym typeface="Courier New"/>
              </a:rPr>
              <a:t>				 instr;</a:t>
            </a:r>
          </a:p>
          <a:p>
            <a:pPr indent="-69850" lvl="0" marL="0" rtl="0" algn="just">
              <a:lnSpc>
                <a:spcPct val="115000"/>
              </a:lnSpc>
              <a:spcBef>
                <a:spcPts val="0"/>
              </a:spcBef>
              <a:spcAft>
                <a:spcPts val="500"/>
              </a:spcAft>
              <a:buClr>
                <a:schemeClr val="dk1"/>
              </a:buClr>
              <a:buSzPct val="52380"/>
              <a:buFont typeface="Arial"/>
              <a:buNone/>
            </a:pPr>
            <a:r>
              <a:rPr lang="es-ES" sz="2100">
                <a:solidFill>
                  <a:schemeClr val="dk1"/>
                </a:solidFill>
                <a:latin typeface="Times New Roman"/>
                <a:ea typeface="Times New Roman"/>
                <a:cs typeface="Times New Roman"/>
                <a:sym typeface="Times New Roman"/>
              </a:rPr>
              <a:t>Selección </a:t>
            </a:r>
            <a:r>
              <a:rPr lang="es-ES" sz="2100">
                <a:solidFill>
                  <a:schemeClr val="dk1"/>
                </a:solidFill>
                <a:latin typeface="Courier New"/>
                <a:ea typeface="Courier New"/>
                <a:cs typeface="Courier New"/>
                <a:sym typeface="Courier New"/>
              </a:rPr>
              <a:t>switch/case</a:t>
            </a:r>
          </a:p>
          <a:p>
            <a:pPr indent="-69850" lvl="0" marL="0" rtl="0" algn="just">
              <a:lnSpc>
                <a:spcPct val="115000"/>
              </a:lnSpc>
              <a:spcBef>
                <a:spcPts val="0"/>
              </a:spcBef>
              <a:buClr>
                <a:schemeClr val="dk1"/>
              </a:buClr>
              <a:buSzPct val="52380"/>
              <a:buFont typeface="Arial"/>
              <a:buNone/>
            </a:pPr>
            <a:r>
              <a:rPr lang="es-ES" sz="2100">
                <a:solidFill>
                  <a:schemeClr val="dk1"/>
                </a:solidFill>
                <a:latin typeface="Times New Roman"/>
                <a:ea typeface="Times New Roman"/>
                <a:cs typeface="Times New Roman"/>
                <a:sym typeface="Times New Roman"/>
              </a:rPr>
              <a:t>Agrupación de instrucciones bajo un if, else, while, for, etc. se realiza con paréntesis crespo {     } </a:t>
            </a: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677334" y="609600"/>
            <a:ext cx="8596800" cy="1320900"/>
          </a:xfrm>
          <a:prstGeom prst="rect">
            <a:avLst/>
          </a:prstGeom>
        </p:spPr>
        <p:txBody>
          <a:bodyPr anchorCtr="0" anchor="t" bIns="91425" lIns="91425" rIns="91425" wrap="square" tIns="91425">
            <a:noAutofit/>
          </a:bodyPr>
          <a:lstStyle/>
          <a:p>
            <a:pPr lvl="0">
              <a:spcBef>
                <a:spcPts val="0"/>
              </a:spcBef>
              <a:buNone/>
            </a:pPr>
            <a:r>
              <a:rPr lang="es-ES"/>
              <a:t>Clase String</a:t>
            </a:r>
          </a:p>
        </p:txBody>
      </p:sp>
      <p:sp>
        <p:nvSpPr>
          <p:cNvPr id="201" name="Shape 201"/>
          <p:cNvSpPr txBox="1"/>
          <p:nvPr>
            <p:ph idx="1" type="body"/>
          </p:nvPr>
        </p:nvSpPr>
        <p:spPr>
          <a:xfrm>
            <a:off x="522100" y="1368777"/>
            <a:ext cx="8751900" cy="4672500"/>
          </a:xfrm>
          <a:prstGeom prst="rect">
            <a:avLst/>
          </a:prstGeom>
        </p:spPr>
        <p:txBody>
          <a:bodyPr anchorCtr="0" anchor="t" bIns="91425" lIns="91425" rIns="91425" wrap="square" tIns="91425">
            <a:noAutofit/>
          </a:bodyPr>
          <a:lstStyle/>
          <a:p>
            <a:pPr indent="-69850" lvl="0" marL="0" rtl="0">
              <a:lnSpc>
                <a:spcPct val="115000"/>
              </a:lnSpc>
              <a:spcBef>
                <a:spcPts val="0"/>
              </a:spcBef>
              <a:spcAft>
                <a:spcPts val="500"/>
              </a:spcAft>
              <a:buClr>
                <a:schemeClr val="dk1"/>
              </a:buClr>
              <a:buSzPct val="52380"/>
              <a:buFont typeface="Arial"/>
              <a:buNone/>
            </a:pPr>
            <a:r>
              <a:rPr lang="es-ES" sz="2100">
                <a:solidFill>
                  <a:schemeClr val="dk1"/>
                </a:solidFill>
                <a:latin typeface="Times New Roman"/>
                <a:ea typeface="Times New Roman"/>
                <a:cs typeface="Times New Roman"/>
                <a:sym typeface="Times New Roman"/>
              </a:rPr>
              <a:t>Son parte del lenguaje (no hay que importarlos)</a:t>
            </a:r>
          </a:p>
          <a:p>
            <a:pPr indent="-69850" lvl="0" marL="0" rtl="0">
              <a:lnSpc>
                <a:spcPct val="115000"/>
              </a:lnSpc>
              <a:spcBef>
                <a:spcPts val="0"/>
              </a:spcBef>
              <a:spcAft>
                <a:spcPts val="500"/>
              </a:spcAft>
              <a:buClr>
                <a:schemeClr val="dk1"/>
              </a:buClr>
              <a:buSzPct val="52380"/>
              <a:buFont typeface="Arial"/>
              <a:buNone/>
            </a:pPr>
            <a:r>
              <a:rPr lang="es-ES" sz="2100">
                <a:solidFill>
                  <a:schemeClr val="dk1"/>
                </a:solidFill>
                <a:latin typeface="Times New Roman"/>
                <a:ea typeface="Times New Roman"/>
                <a:cs typeface="Times New Roman"/>
                <a:sym typeface="Times New Roman"/>
              </a:rPr>
              <a:t>Se crean: </a:t>
            </a:r>
            <a:r>
              <a:rPr lang="es-ES">
                <a:solidFill>
                  <a:srgbClr val="3333CC"/>
                </a:solidFill>
                <a:latin typeface="Arial"/>
                <a:ea typeface="Arial"/>
                <a:cs typeface="Arial"/>
                <a:sym typeface="Arial"/>
              </a:rPr>
              <a:t>String s = new String(“Hola Mundo”); </a:t>
            </a:r>
            <a:r>
              <a:rPr lang="es-ES" sz="2100">
                <a:solidFill>
                  <a:schemeClr val="dk1"/>
                </a:solidFill>
                <a:latin typeface="Times New Roman"/>
                <a:ea typeface="Times New Roman"/>
                <a:cs typeface="Times New Roman"/>
                <a:sym typeface="Times New Roman"/>
              </a:rPr>
              <a:t>pero esto se puede resumir con </a:t>
            </a:r>
            <a:r>
              <a:rPr lang="es-ES">
                <a:solidFill>
                  <a:srgbClr val="3333CC"/>
                </a:solidFill>
                <a:latin typeface="Arial"/>
                <a:ea typeface="Arial"/>
                <a:cs typeface="Arial"/>
                <a:sym typeface="Arial"/>
              </a:rPr>
              <a:t>String s = “Hola Mundo”; </a:t>
            </a:r>
            <a:r>
              <a:rPr lang="es-ES" sz="2100">
                <a:solidFill>
                  <a:schemeClr val="dk1"/>
                </a:solidFill>
                <a:latin typeface="Times New Roman"/>
                <a:ea typeface="Times New Roman"/>
                <a:cs typeface="Times New Roman"/>
                <a:sym typeface="Times New Roman"/>
              </a:rPr>
              <a:t>u</a:t>
            </a:r>
          </a:p>
          <a:p>
            <a:pPr indent="-69850" lvl="0" marL="0" rtl="0">
              <a:lnSpc>
                <a:spcPct val="115000"/>
              </a:lnSpc>
              <a:spcBef>
                <a:spcPts val="0"/>
              </a:spcBef>
              <a:spcAft>
                <a:spcPts val="500"/>
              </a:spcAft>
              <a:buClr>
                <a:schemeClr val="dk1"/>
              </a:buClr>
              <a:buSzPct val="52380"/>
              <a:buFont typeface="Arial"/>
              <a:buNone/>
            </a:pPr>
            <a:r>
              <a:rPr lang="es-ES" sz="2100">
                <a:solidFill>
                  <a:schemeClr val="dk1"/>
                </a:solidFill>
                <a:latin typeface="Times New Roman"/>
                <a:ea typeface="Times New Roman"/>
                <a:cs typeface="Times New Roman"/>
                <a:sym typeface="Times New Roman"/>
              </a:rPr>
              <a:t>Tamaño de un String: </a:t>
            </a:r>
            <a:r>
              <a:rPr lang="es-ES">
                <a:solidFill>
                  <a:srgbClr val="3333CC"/>
                </a:solidFill>
                <a:latin typeface="Times New Roman"/>
                <a:ea typeface="Times New Roman"/>
                <a:cs typeface="Times New Roman"/>
                <a:sym typeface="Times New Roman"/>
              </a:rPr>
              <a:t>int i = s.length(); </a:t>
            </a:r>
          </a:p>
          <a:p>
            <a:pPr indent="-69850" lvl="0" marL="0" rtl="0">
              <a:lnSpc>
                <a:spcPct val="115000"/>
              </a:lnSpc>
              <a:spcBef>
                <a:spcPts val="0"/>
              </a:spcBef>
              <a:spcAft>
                <a:spcPts val="500"/>
              </a:spcAft>
              <a:buClr>
                <a:schemeClr val="dk1"/>
              </a:buClr>
              <a:buSzPct val="52380"/>
              <a:buFont typeface="Arial"/>
              <a:buNone/>
            </a:pPr>
            <a:r>
              <a:rPr lang="es-ES" sz="2100">
                <a:solidFill>
                  <a:schemeClr val="dk1"/>
                </a:solidFill>
                <a:latin typeface="Times New Roman"/>
                <a:ea typeface="Times New Roman"/>
                <a:cs typeface="Times New Roman"/>
                <a:sym typeface="Times New Roman"/>
              </a:rPr>
              <a:t>k-esimo carácter: </a:t>
            </a:r>
            <a:r>
              <a:rPr lang="es-ES">
                <a:solidFill>
                  <a:srgbClr val="3333CC"/>
                </a:solidFill>
                <a:latin typeface="Arial"/>
                <a:ea typeface="Arial"/>
                <a:cs typeface="Arial"/>
                <a:sym typeface="Arial"/>
              </a:rPr>
              <a:t>char c = s.charAt(k); </a:t>
            </a:r>
          </a:p>
          <a:p>
            <a:pPr indent="-69850" lvl="0" marL="0" rtl="0">
              <a:lnSpc>
                <a:spcPct val="115000"/>
              </a:lnSpc>
              <a:spcBef>
                <a:spcPts val="0"/>
              </a:spcBef>
              <a:spcAft>
                <a:spcPts val="500"/>
              </a:spcAft>
              <a:buClr>
                <a:schemeClr val="dk1"/>
              </a:buClr>
              <a:buSzPct val="52380"/>
              <a:buFont typeface="Arial"/>
              <a:buNone/>
            </a:pPr>
            <a:r>
              <a:rPr lang="es-ES" sz="2100">
                <a:solidFill>
                  <a:schemeClr val="dk1"/>
                </a:solidFill>
                <a:latin typeface="Times New Roman"/>
                <a:ea typeface="Times New Roman"/>
                <a:cs typeface="Times New Roman"/>
                <a:sym typeface="Times New Roman"/>
              </a:rPr>
              <a:t>Subsecuencias:    </a:t>
            </a:r>
            <a:r>
              <a:rPr lang="es-ES">
                <a:solidFill>
                  <a:srgbClr val="3333CC"/>
                </a:solidFill>
                <a:latin typeface="Arial"/>
                <a:ea typeface="Arial"/>
                <a:cs typeface="Arial"/>
                <a:sym typeface="Arial"/>
              </a:rPr>
              <a:t>String sub = s.substring(k);</a:t>
            </a:r>
          </a:p>
          <a:p>
            <a:pPr indent="-323850" lvl="0" marL="254000" rtl="0">
              <a:lnSpc>
                <a:spcPct val="115000"/>
              </a:lnSpc>
              <a:spcBef>
                <a:spcPts val="0"/>
              </a:spcBef>
              <a:spcAft>
                <a:spcPts val="500"/>
              </a:spcAft>
              <a:buClr>
                <a:schemeClr val="dk1"/>
              </a:buClr>
              <a:buSzPct val="52380"/>
              <a:buFont typeface="Arial"/>
              <a:buNone/>
            </a:pPr>
            <a:r>
              <a:rPr lang="es-ES" sz="2100">
                <a:solidFill>
                  <a:schemeClr val="dk1"/>
                </a:solidFill>
                <a:latin typeface="Times New Roman"/>
                <a:ea typeface="Times New Roman"/>
                <a:cs typeface="Times New Roman"/>
                <a:sym typeface="Times New Roman"/>
              </a:rPr>
              <a:t>				 </a:t>
            </a:r>
            <a:r>
              <a:rPr lang="es-ES">
                <a:solidFill>
                  <a:srgbClr val="3333CC"/>
                </a:solidFill>
                <a:latin typeface="Arial"/>
                <a:ea typeface="Arial"/>
                <a:cs typeface="Arial"/>
                <a:sym typeface="Arial"/>
              </a:rPr>
              <a:t>String sub = s.substring(inicio, fin);</a:t>
            </a:r>
          </a:p>
          <a:p>
            <a:pPr indent="-69850" lvl="0" marL="0" rtl="0">
              <a:lnSpc>
                <a:spcPct val="115000"/>
              </a:lnSpc>
              <a:spcBef>
                <a:spcPts val="0"/>
              </a:spcBef>
              <a:spcAft>
                <a:spcPts val="500"/>
              </a:spcAft>
              <a:buClr>
                <a:schemeClr val="dk1"/>
              </a:buClr>
              <a:buSzPct val="52380"/>
              <a:buFont typeface="Arial"/>
              <a:buNone/>
            </a:pPr>
            <a:r>
              <a:rPr lang="es-ES" sz="2100">
                <a:solidFill>
                  <a:schemeClr val="dk1"/>
                </a:solidFill>
                <a:latin typeface="Times New Roman"/>
                <a:ea typeface="Times New Roman"/>
                <a:cs typeface="Times New Roman"/>
                <a:sym typeface="Times New Roman"/>
              </a:rPr>
              <a:t>Búsqueda de subsecuencias: </a:t>
            </a:r>
            <a:r>
              <a:rPr lang="es-ES">
                <a:solidFill>
                  <a:srgbClr val="3333CC"/>
                </a:solidFill>
                <a:latin typeface="Times New Roman"/>
                <a:ea typeface="Times New Roman"/>
                <a:cs typeface="Times New Roman"/>
                <a:sym typeface="Times New Roman"/>
              </a:rPr>
              <a:t>int i = s.indexOf(“hola”); </a:t>
            </a:r>
          </a:p>
          <a:p>
            <a:pPr indent="-69850" lvl="0" marL="0" rtl="0">
              <a:lnSpc>
                <a:spcPct val="115000"/>
              </a:lnSpc>
              <a:spcBef>
                <a:spcPts val="0"/>
              </a:spcBef>
              <a:spcAft>
                <a:spcPts val="400"/>
              </a:spcAft>
              <a:buClr>
                <a:schemeClr val="dk1"/>
              </a:buClr>
              <a:buSzPct val="52380"/>
              <a:buFont typeface="Arial"/>
              <a:buNone/>
            </a:pPr>
            <a:r>
              <a:rPr lang="es-ES" sz="2100">
                <a:solidFill>
                  <a:schemeClr val="dk1"/>
                </a:solidFill>
                <a:latin typeface="Times New Roman"/>
                <a:ea typeface="Times New Roman"/>
                <a:cs typeface="Times New Roman"/>
                <a:sym typeface="Times New Roman"/>
              </a:rPr>
              <a:t>Comparacion: </a:t>
            </a:r>
            <a:r>
              <a:rPr lang="es-ES">
                <a:solidFill>
                  <a:srgbClr val="3333CC"/>
                </a:solidFill>
                <a:latin typeface="Arial"/>
                <a:ea typeface="Arial"/>
                <a:cs typeface="Arial"/>
                <a:sym typeface="Arial"/>
              </a:rPr>
              <a:t>boolean iguales s1.equals(s2);</a:t>
            </a:r>
          </a:p>
          <a:p>
            <a:pPr indent="-323850" lvl="0" marL="254000" rtl="0">
              <a:lnSpc>
                <a:spcPct val="115000"/>
              </a:lnSpc>
              <a:spcBef>
                <a:spcPts val="0"/>
              </a:spcBef>
              <a:spcAft>
                <a:spcPts val="400"/>
              </a:spcAft>
              <a:buClr>
                <a:schemeClr val="dk1"/>
              </a:buClr>
              <a:buSzPct val="61111"/>
              <a:buFont typeface="Arial"/>
              <a:buNone/>
            </a:pPr>
            <a:r>
              <a:rPr lang="es-ES">
                <a:solidFill>
                  <a:srgbClr val="3333CC"/>
                </a:solidFill>
                <a:latin typeface="Arial"/>
                <a:ea typeface="Arial"/>
                <a:cs typeface="Arial"/>
                <a:sym typeface="Arial"/>
              </a:rPr>
              <a:t>	int i = s1.compareTo(s2);  </a:t>
            </a:r>
          </a:p>
          <a:p>
            <a:pPr indent="-323850" lvl="0" marL="254000" rtl="0">
              <a:lnSpc>
                <a:spcPct val="115000"/>
              </a:lnSpc>
              <a:spcBef>
                <a:spcPts val="0"/>
              </a:spcBef>
              <a:buClr>
                <a:schemeClr val="dk1"/>
              </a:buClr>
              <a:buSzPct val="61111"/>
              <a:buFont typeface="Arial"/>
              <a:buNone/>
            </a:pPr>
            <a:r>
              <a:rPr lang="es-ES">
                <a:solidFill>
                  <a:srgbClr val="3333CC"/>
                </a:solidFill>
                <a:latin typeface="Times New Roman"/>
                <a:ea typeface="Times New Roman"/>
                <a:cs typeface="Times New Roman"/>
                <a:sym typeface="Times New Roman"/>
              </a:rPr>
              <a:t>		</a:t>
            </a:r>
            <a:r>
              <a:rPr lang="es-ES">
                <a:solidFill>
                  <a:schemeClr val="dk1"/>
                </a:solidFill>
                <a:latin typeface="Times New Roman"/>
                <a:ea typeface="Times New Roman"/>
                <a:cs typeface="Times New Roman"/>
                <a:sym typeface="Times New Roman"/>
              </a:rPr>
              <a:t>0 si s1==s2, &gt;0 si s1&gt;s2, &lt;0 si s1&lt;s2</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a">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