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9d25e5a4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9d25e5a4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9d25e5a4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9d25e5a4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9d25e5a4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9d25e5a4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scrapy to actually scrape job postings from websites. It is an open-source web-crawling framework </a:t>
            </a:r>
            <a:r>
              <a:rPr lang="en"/>
              <a:t>writing</a:t>
            </a:r>
            <a:r>
              <a:rPr lang="en"/>
              <a:t> in python. Spiders are classes where we can define how exactly a website </a:t>
            </a:r>
            <a:r>
              <a:rPr lang="en"/>
              <a:t>would</a:t>
            </a:r>
            <a:r>
              <a:rPr lang="en"/>
              <a:t> be scraped. We </a:t>
            </a:r>
            <a:r>
              <a:rPr lang="en"/>
              <a:t>define</a:t>
            </a:r>
            <a:r>
              <a:rPr lang="en"/>
              <a:t> the initial start URLS to crawl, which is passed in from the post request, and then a link extractor gathers all the links on that page.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9ddf9ee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9ddf9ee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Items are containers used to collect the data that is scrapped from the websites.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9d25e5a4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9d25e5a4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9d25e5a4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9d25e5a4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Web Crawler for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Job Postings</a:t>
            </a:r>
            <a:endParaRPr sz="48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Yingzhi Hao and Jason Kurian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</a:t>
            </a:r>
            <a:r>
              <a:rPr lang="en"/>
              <a:t>job posting </a:t>
            </a:r>
            <a:r>
              <a:rPr lang="en"/>
              <a:t>web crawler that fetches </a:t>
            </a:r>
            <a:r>
              <a:rPr lang="en"/>
              <a:t>job related info from web pages.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Users can send URL to the crawler to fetch certain pages.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And, the crawler runs periodically to crawl from a pool of URLs.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search bar to query crawled results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922149" cy="36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 using Scrapy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725" y="1593400"/>
            <a:ext cx="2193300" cy="23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4903" l="3779" r="5145" t="4957"/>
          <a:stretch/>
        </p:blipFill>
        <p:spPr>
          <a:xfrm>
            <a:off x="4821125" y="990775"/>
            <a:ext cx="3794099" cy="354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Scraping using Scrapy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4368" l="3854" r="3937" t="4631"/>
          <a:stretch/>
        </p:blipFill>
        <p:spPr>
          <a:xfrm>
            <a:off x="4715525" y="1017725"/>
            <a:ext cx="3869966" cy="354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8483" l="9564" r="9450" t="9783"/>
          <a:stretch/>
        </p:blipFill>
        <p:spPr>
          <a:xfrm>
            <a:off x="873575" y="1290123"/>
            <a:ext cx="2650450" cy="30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Job Sites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012" y="403775"/>
            <a:ext cx="4198975" cy="23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17725"/>
            <a:ext cx="3185550" cy="3993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5">
            <a:alphaModFix/>
          </a:blip>
          <a:srcRect b="21368" l="10974" r="11846" t="31524"/>
          <a:stretch/>
        </p:blipFill>
        <p:spPr>
          <a:xfrm>
            <a:off x="4252963" y="3392300"/>
            <a:ext cx="4245074" cy="137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8"/>
          <p:cNvCxnSpPr/>
          <p:nvPr/>
        </p:nvCxnSpPr>
        <p:spPr>
          <a:xfrm flipH="1" rot="10800000">
            <a:off x="3083400" y="689550"/>
            <a:ext cx="1122900" cy="25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