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CDFAB-7E6D-46C7-A42E-84062175B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69C017-0588-43A4-B1DA-19E253B6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B0C0B-047D-43B4-A692-2B9E09FA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21BF2-DB98-449B-B422-77EB38DB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2934F-839B-4B1F-8199-D4A94AC9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8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627A6-2CE8-45A3-A7EA-5D6D2BD3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4B586-6152-4318-85DA-E67DE6E3F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8170C-02EC-4326-9220-ABA5781D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470B5-F0C4-4DC8-8E32-D6300F13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2C44F-395B-4667-9A31-1EB9AAC1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9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A1BD4E-9251-49CD-8C7D-5EC2B5A75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D9B29-3AB2-4C5B-960B-3C523921D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B5C26-1528-4E03-B0A8-CFF7B023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FE15D-791A-45B8-8B70-0B4539A2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C8467-53E2-4DE4-A426-CA919EEE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5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ED513-4B62-4A21-A979-24FA6AA0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CF1EF-42AC-4E1F-BFDA-96E64D2E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EBE47-F8C0-4F4F-99D9-A96836FF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B0269-EBDE-4213-B2D6-9555D8B5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2A6DD-3389-4523-84B7-E9C0F083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8AB16-F0B5-4794-88F1-F290AEF3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F3002B-3293-43BD-8639-3CF6C9332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AF3A8-ACC3-4B19-AE12-4A2E8EA5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8ACB4-5EA4-47CA-AF38-90AA5320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AE63E-E8B1-4741-B92A-6C8A54ED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FF6E6-0025-4CFD-A2CF-72293FEF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B5582-24BC-41D4-8A7C-E4218CBDF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036E5C-C82C-4F51-B225-F7FBB29EC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E96561-3876-4847-A548-8EF8438A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30223-CFF0-4B42-8483-39E8CCCC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156CD-6BC8-4398-A9CD-954F8986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1741D-67C1-433C-8502-67D1CED9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B632CA-2E91-4096-BFEC-24050BDF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97B5D6-10D2-4FFC-B855-43BE68BAA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A72091-721C-4ACE-BD65-0CF583C74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06D08D-B840-456F-B6EC-96E90539C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B0C4D9-959D-4CAC-8DA3-61089DE4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D035E4-E276-4ABF-8B2F-998398EE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4CC53B-DF15-498E-A8AC-B77D8483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5BE99-BF1F-4699-A7F6-B8E49DA2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07EFEC-B9D2-4ADD-BD58-DCB83BD8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DD426F-D8B5-486C-A7D7-035AE23B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CE03B3-5ED2-48EE-87D8-7E61A1A3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9C530E-CF86-43E2-91E3-8FF243BC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FF76B7-AA17-44C5-A2C3-44430EB7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367E23-3F85-4311-97EA-567ADFBC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19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6366E-5987-4D1E-AF66-EA0A18B7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8C386-46AB-4FF3-ACC5-A26B9BEDC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893F6E-41A6-4CA7-96D5-98E44B4EA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FD0BC-8600-49F9-A807-CB9A98D1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11B99-9B6B-4310-881D-B28AFAC2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D6D53-AEA4-4BC8-9B31-D3CDF6B5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7341-D45E-47CB-AA7C-4D423D74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5CC864-66B9-4C58-A48D-75999A993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F915F0-E948-454B-ADC5-FD662F7A1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38EE8-4F46-4FF9-AE01-92F9D612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C07F3-B869-4C7D-B6F3-45298859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CBE7DE-38F4-4E2A-B3FF-4BE2D3F5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2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BDA78E-D455-4E89-984B-A39B3971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E7E6B-AF16-4033-AA14-09109DB2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D03B0-470D-4FB7-AFD1-9F498EA91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8F80-6EDA-4510-8817-CA444C770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6378C-2F96-4E82-8447-0B346EB2C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FE94EE0B-EAF7-4282-9817-E6A0A990C562}"/>
              </a:ext>
            </a:extLst>
          </p:cNvPr>
          <p:cNvSpPr/>
          <p:nvPr/>
        </p:nvSpPr>
        <p:spPr>
          <a:xfrm>
            <a:off x="9604862" y="320511"/>
            <a:ext cx="2513565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F75D6EB-62F3-4150-9C5A-AA3B0FBCCE36}"/>
              </a:ext>
            </a:extLst>
          </p:cNvPr>
          <p:cNvSpPr/>
          <p:nvPr/>
        </p:nvSpPr>
        <p:spPr>
          <a:xfrm>
            <a:off x="4684061" y="320511"/>
            <a:ext cx="4818158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30EC0DC-F84D-4966-8287-46EFF4B1F975}"/>
              </a:ext>
            </a:extLst>
          </p:cNvPr>
          <p:cNvSpPr/>
          <p:nvPr/>
        </p:nvSpPr>
        <p:spPr>
          <a:xfrm>
            <a:off x="2272897" y="320511"/>
            <a:ext cx="2251969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F80D9FD-601C-47CE-8000-F4B6B944E9ED}"/>
              </a:ext>
            </a:extLst>
          </p:cNvPr>
          <p:cNvSpPr/>
          <p:nvPr/>
        </p:nvSpPr>
        <p:spPr>
          <a:xfrm>
            <a:off x="197963" y="320511"/>
            <a:ext cx="1885359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1A5F943-252C-4F7B-A183-743A4503CE61}"/>
              </a:ext>
            </a:extLst>
          </p:cNvPr>
          <p:cNvSpPr/>
          <p:nvPr/>
        </p:nvSpPr>
        <p:spPr>
          <a:xfrm>
            <a:off x="279662" y="1253766"/>
            <a:ext cx="17355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初始化阶段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初始化属性和状态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constructor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C3D81D4-9608-4660-A02A-659804C68DE4}"/>
              </a:ext>
            </a:extLst>
          </p:cNvPr>
          <p:cNvSpPr/>
          <p:nvPr/>
        </p:nvSpPr>
        <p:spPr>
          <a:xfrm>
            <a:off x="2422688" y="1253766"/>
            <a:ext cx="3308809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从属性中获取新的状态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static getDerivedStateFromProps</a:t>
            </a:r>
            <a:endParaRPr lang="zh-CN" altLang="en-US" sz="14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6940CFA-EA52-4161-B7D7-ACFDD0A9DD0F}"/>
              </a:ext>
            </a:extLst>
          </p:cNvPr>
          <p:cNvSpPr/>
          <p:nvPr/>
        </p:nvSpPr>
        <p:spPr>
          <a:xfrm>
            <a:off x="2422687" y="3650526"/>
            <a:ext cx="6860349" cy="6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组件渲染虚拟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</a:p>
          <a:p>
            <a:pPr algn="ctr"/>
            <a:r>
              <a:rPr lang="en-US" altLang="zh-CN" sz="1400"/>
              <a:t>render</a:t>
            </a:r>
            <a:endParaRPr lang="zh-CN" altLang="en-US" sz="14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622A4B0-8E8D-4588-898E-180CC9E74823}"/>
              </a:ext>
            </a:extLst>
          </p:cNvPr>
          <p:cNvSpPr/>
          <p:nvPr/>
        </p:nvSpPr>
        <p:spPr>
          <a:xfrm>
            <a:off x="2422688" y="4652128"/>
            <a:ext cx="20047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</a:p>
          <a:p>
            <a:pPr algn="ctr"/>
            <a:r>
              <a:rPr lang="en-US" altLang="zh-CN" sz="1400"/>
              <a:t>componentDidMount</a:t>
            </a:r>
            <a:endParaRPr lang="zh-CN" altLang="en-US" sz="140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3D388B-20E9-477B-A154-4D3BFEF36B8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015230" y="1729819"/>
            <a:ext cx="40745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91AED5B-9573-4C5D-B1B0-8A33E2C25A4C}"/>
              </a:ext>
            </a:extLst>
          </p:cNvPr>
          <p:cNvCxnSpPr>
            <a:cxnSpLocks/>
          </p:cNvCxnSpPr>
          <p:nvPr/>
        </p:nvCxnSpPr>
        <p:spPr>
          <a:xfrm>
            <a:off x="3425072" y="2205872"/>
            <a:ext cx="0" cy="14705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211198-195A-4BCE-B5F9-07983480540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425072" y="4345757"/>
            <a:ext cx="0" cy="3063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E54CCE7-097C-4756-A262-F33911885856}"/>
              </a:ext>
            </a:extLst>
          </p:cNvPr>
          <p:cNvSpPr txBox="1"/>
          <p:nvPr/>
        </p:nvSpPr>
        <p:spPr>
          <a:xfrm>
            <a:off x="342491" y="2479249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初始化阶段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0BC0A1-9D23-46DB-A94B-D357C430E26C}"/>
              </a:ext>
            </a:extLst>
          </p:cNvPr>
          <p:cNvSpPr txBox="1"/>
          <p:nvPr/>
        </p:nvSpPr>
        <p:spPr>
          <a:xfrm>
            <a:off x="2614367" y="5702373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挂载阶段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ABDED57-CC38-4F95-BB4D-A2C2506059B5}"/>
              </a:ext>
            </a:extLst>
          </p:cNvPr>
          <p:cNvSpPr txBox="1"/>
          <p:nvPr/>
        </p:nvSpPr>
        <p:spPr>
          <a:xfrm>
            <a:off x="4714441" y="36983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属性变化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3CEE98-08D5-4B1F-B158-FC2A19C5F343}"/>
              </a:ext>
            </a:extLst>
          </p:cNvPr>
          <p:cNvCxnSpPr>
            <a:cxnSpLocks/>
          </p:cNvCxnSpPr>
          <p:nvPr/>
        </p:nvCxnSpPr>
        <p:spPr>
          <a:xfrm>
            <a:off x="5414128" y="739164"/>
            <a:ext cx="0" cy="52402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9BC2A2CE-31AB-410D-B122-C4446DE5E8A4}"/>
              </a:ext>
            </a:extLst>
          </p:cNvPr>
          <p:cNvSpPr/>
          <p:nvPr/>
        </p:nvSpPr>
        <p:spPr>
          <a:xfrm>
            <a:off x="4869732" y="2438340"/>
            <a:ext cx="4413317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是否应该重新渲染组件，</a:t>
            </a:r>
            <a:r>
              <a:rPr lang="zh-CN" altLang="en-US" sz="1400">
                <a:solidFill>
                  <a:schemeClr val="accent4">
                    <a:lumMod val="20000"/>
                    <a:lumOff val="80000"/>
                  </a:schemeClr>
                </a:solidFill>
              </a:rPr>
              <a:t>性能优化点</a:t>
            </a:r>
            <a:endParaRPr lang="en-US" altLang="zh-CN" sz="14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zh-CN" sz="1400"/>
              <a:t>shouldComponentUpdate</a:t>
            </a:r>
            <a:endParaRPr lang="zh-CN" altLang="en-US" sz="140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EC729BA-BB12-43FC-AFFA-0F8591201255}"/>
              </a:ext>
            </a:extLst>
          </p:cNvPr>
          <p:cNvCxnSpPr>
            <a:cxnSpLocks/>
          </p:cNvCxnSpPr>
          <p:nvPr/>
        </p:nvCxnSpPr>
        <p:spPr>
          <a:xfrm>
            <a:off x="5414128" y="2217235"/>
            <a:ext cx="0" cy="2431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36FB8B2-8D61-497F-8DAE-B6604EBC7E18}"/>
              </a:ext>
            </a:extLst>
          </p:cNvPr>
          <p:cNvCxnSpPr>
            <a:cxnSpLocks/>
          </p:cNvCxnSpPr>
          <p:nvPr/>
        </p:nvCxnSpPr>
        <p:spPr>
          <a:xfrm>
            <a:off x="6121142" y="3098223"/>
            <a:ext cx="0" cy="5593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EF5A7B7E-DC6F-4099-B085-A0DD9682D142}"/>
              </a:ext>
            </a:extLst>
          </p:cNvPr>
          <p:cNvSpPr txBox="1"/>
          <p:nvPr/>
        </p:nvSpPr>
        <p:spPr>
          <a:xfrm>
            <a:off x="5367006" y="3184403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true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E6924D4-5B9A-4485-96B2-5EEBAD34B5BC}"/>
              </a:ext>
            </a:extLst>
          </p:cNvPr>
          <p:cNvSpPr txBox="1"/>
          <p:nvPr/>
        </p:nvSpPr>
        <p:spPr>
          <a:xfrm>
            <a:off x="7736275" y="3065022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AAC0ACD-2F42-4644-A18A-2D6DF3E30AB8}"/>
              </a:ext>
            </a:extLst>
          </p:cNvPr>
          <p:cNvCxnSpPr>
            <a:cxnSpLocks/>
          </p:cNvCxnSpPr>
          <p:nvPr/>
        </p:nvCxnSpPr>
        <p:spPr>
          <a:xfrm>
            <a:off x="7814824" y="3100052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8A07E8E-DF14-4354-853B-F92E1C9EE3F6}"/>
              </a:ext>
            </a:extLst>
          </p:cNvPr>
          <p:cNvSpPr txBox="1"/>
          <p:nvPr/>
        </p:nvSpPr>
        <p:spPr>
          <a:xfrm>
            <a:off x="7519452" y="3295338"/>
            <a:ext cx="73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结束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F56508B-C882-4632-80DC-35F0F6252543}"/>
              </a:ext>
            </a:extLst>
          </p:cNvPr>
          <p:cNvSpPr txBox="1"/>
          <p:nvPr/>
        </p:nvSpPr>
        <p:spPr>
          <a:xfrm>
            <a:off x="7076391" y="36983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状态变化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17882E2-C359-4094-A720-E144DEC6E8A4}"/>
              </a:ext>
            </a:extLst>
          </p:cNvPr>
          <p:cNvCxnSpPr>
            <a:cxnSpLocks/>
          </p:cNvCxnSpPr>
          <p:nvPr/>
        </p:nvCxnSpPr>
        <p:spPr>
          <a:xfrm>
            <a:off x="7871385" y="739164"/>
            <a:ext cx="0" cy="169295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914DD311-BF3B-48C4-848C-68A926FD6543}"/>
              </a:ext>
            </a:extLst>
          </p:cNvPr>
          <p:cNvSpPr/>
          <p:nvPr/>
        </p:nvSpPr>
        <p:spPr>
          <a:xfrm>
            <a:off x="4869732" y="4596741"/>
            <a:ext cx="4413317" cy="6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获取更新前的快照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getSnapshotBeforeUpdate</a:t>
            </a:r>
            <a:endParaRPr lang="zh-CN" altLang="en-US" sz="140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6829642-DF1F-4936-81C2-4907CE01279D}"/>
              </a:ext>
            </a:extLst>
          </p:cNvPr>
          <p:cNvCxnSpPr>
            <a:cxnSpLocks/>
          </p:cNvCxnSpPr>
          <p:nvPr/>
        </p:nvCxnSpPr>
        <p:spPr>
          <a:xfrm>
            <a:off x="7076391" y="4312570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0372952-35F0-4567-9D64-F6437FB344DF}"/>
              </a:ext>
            </a:extLst>
          </p:cNvPr>
          <p:cNvCxnSpPr>
            <a:cxnSpLocks/>
          </p:cNvCxnSpPr>
          <p:nvPr/>
        </p:nvCxnSpPr>
        <p:spPr>
          <a:xfrm>
            <a:off x="7076391" y="5275475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A1DE3337-C25D-4A4F-9C15-A849F5BBE5FB}"/>
              </a:ext>
            </a:extLst>
          </p:cNvPr>
          <p:cNvSpPr/>
          <p:nvPr/>
        </p:nvSpPr>
        <p:spPr>
          <a:xfrm>
            <a:off x="4869730" y="5570542"/>
            <a:ext cx="4413319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已重新挂载到页面成为真实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</a:p>
          <a:p>
            <a:pPr algn="ctr"/>
            <a:r>
              <a:rPr lang="en-US" altLang="zh-CN" sz="1400"/>
              <a:t>componentDidUpdate</a:t>
            </a:r>
            <a:endParaRPr lang="zh-CN" altLang="en-US" sz="140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3595588-2845-439D-8040-FEF0AEA499A8}"/>
              </a:ext>
            </a:extLst>
          </p:cNvPr>
          <p:cNvSpPr txBox="1"/>
          <p:nvPr/>
        </p:nvSpPr>
        <p:spPr>
          <a:xfrm>
            <a:off x="5967168" y="909686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更新阶段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A5C18971-1912-4DA5-A127-D7EF34A7277B}"/>
              </a:ext>
            </a:extLst>
          </p:cNvPr>
          <p:cNvSpPr/>
          <p:nvPr/>
        </p:nvSpPr>
        <p:spPr>
          <a:xfrm>
            <a:off x="9660901" y="1279018"/>
            <a:ext cx="2358275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组件即将被销毁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componentWillMount</a:t>
            </a:r>
            <a:endParaRPr lang="zh-CN" altLang="en-US" sz="14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D576FF6-3411-4EE5-9160-7E8A80179784}"/>
              </a:ext>
            </a:extLst>
          </p:cNvPr>
          <p:cNvSpPr txBox="1"/>
          <p:nvPr/>
        </p:nvSpPr>
        <p:spPr>
          <a:xfrm>
            <a:off x="10029333" y="214375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销毁阶段</a:t>
            </a:r>
          </a:p>
        </p:txBody>
      </p:sp>
    </p:spTree>
    <p:extLst>
      <p:ext uri="{BB962C8B-B14F-4D97-AF65-F5344CB8AC3E}">
        <p14:creationId xmlns:p14="http://schemas.microsoft.com/office/powerpoint/2010/main" val="173649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77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kevin yuan</cp:lastModifiedBy>
  <cp:revision>4</cp:revision>
  <dcterms:created xsi:type="dcterms:W3CDTF">2019-07-17T05:08:29Z</dcterms:created>
  <dcterms:modified xsi:type="dcterms:W3CDTF">2019-07-17T06:24:30Z</dcterms:modified>
</cp:coreProperties>
</file>