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79" r:id="rId7"/>
    <p:sldId id="321" r:id="rId8"/>
    <p:sldId id="306" r:id="rId9"/>
    <p:sldId id="307" r:id="rId10"/>
    <p:sldId id="332" r:id="rId11"/>
    <p:sldId id="333" r:id="rId12"/>
    <p:sldId id="336" r:id="rId13"/>
    <p:sldId id="337" r:id="rId14"/>
    <p:sldId id="338" r:id="rId15"/>
    <p:sldId id="339" r:id="rId16"/>
    <p:sldId id="340" r:id="rId17"/>
    <p:sldId id="330" r:id="rId18"/>
    <p:sldId id="331" r:id="rId19"/>
    <p:sldId id="308" r:id="rId20"/>
    <p:sldId id="31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34" r:id="rId29"/>
    <p:sldId id="335" r:id="rId30"/>
    <p:sldId id="348" r:id="rId31"/>
    <p:sldId id="349" r:id="rId32"/>
    <p:sldId id="30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entityframeworkcore.changetracking.changetracker.querytrackingbehavior?view=efcore-2.0#Microsoft_EntityFrameworkCore_ChangeTracking_ChangeTracker_QueryTrackingBehavior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linq.igrouping-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framework:    	Advanced selecting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Ion Gandrabura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9783" y="4450728"/>
            <a:ext cx="375949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GB" dirty="0"/>
              <a:t>Continuous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GROUPJOIN:  </a:t>
            </a:r>
            <a:r>
              <a:rPr lang="en-US" dirty="0"/>
              <a:t>Syntax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IQueryable&lt;TResult&gt; GroupJoin&lt;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TOuter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TInner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TKey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&gt;(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IQueryable&lt;TOuter&gt; outer,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IEnumerable&lt;TInner&gt; inner,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Expression&lt;Func&lt;TOuter, TKey&gt;&gt; outerKeySelector,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Expression&lt;Func&lt;TInner, TKey&gt;&gt; innerKeySelector,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Expression&lt;Func&lt;TOuter, IEnumerable&lt;TInner&gt;, TResult&gt;&gt; resultSelector,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IEqualityComparer&lt;TKey&gt; comparer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2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GROUPJOIN:  </a:t>
            </a:r>
            <a:r>
              <a:rPr lang="en-US" dirty="0"/>
              <a:t>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	     var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query = context.Books.GroupJoin(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context.Reviews,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book =&gt; book.BookId,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review =&gt; review.BookId,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(book, review) =&gt;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{ Book = book, Reviews = review}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);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(var group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query)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(var review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group.Reviews)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Console.WriteLine(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"{0} {1}"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				group.Book.Title, review.NumStars);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2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SEleCTMANY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Projects each element of a sequence to an IEnumerable&lt;T&gt; and combines the resulting sequences into one sequence.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IQueryable&lt;TResult&gt; SelectMany&lt;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TSource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TResult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&gt;(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IQueryable&lt;TSource&gt; source,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Expression&lt;Func&lt;TSource, IEnumerable&lt;TResult&gt;&gt;&gt; selector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      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2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SEleCTMANY: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    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query = context.Books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  .Where(book =&gt; book.Price &gt; 0)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  .SelectMany(book =&gt; book.Reviews);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(var review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query)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Console.WriteLine(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"{0} {1}“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    review.VoterName,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    review.NumStars);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Ienumerable</a:t>
            </a:r>
            <a:r>
              <a:rPr lang="en-GB" dirty="0"/>
              <a:t> vs </a:t>
            </a:r>
            <a:r>
              <a:rPr lang="en-GB" dirty="0" err="1"/>
              <a:t>Iqueryable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Both support deferred execution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IEnumerable executes select query on server side, load data in-memory on client side and then filter data.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IQueryable executes select query on server side with all filters.</a:t>
            </a:r>
          </a:p>
        </p:txBody>
      </p:sp>
    </p:spTree>
    <p:extLst>
      <p:ext uri="{BB962C8B-B14F-4D97-AF65-F5344CB8AC3E}">
        <p14:creationId xmlns:p14="http://schemas.microsoft.com/office/powerpoint/2010/main" val="117426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Ienumerable</a:t>
            </a:r>
            <a:r>
              <a:rPr lang="en-GB" dirty="0"/>
              <a:t> vs </a:t>
            </a:r>
            <a:r>
              <a:rPr lang="en-GB" dirty="0" err="1"/>
              <a:t>Iqueryable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7029"/>
            <a:ext cx="7886700" cy="7661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22268"/>
            <a:ext cx="805927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8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Asnotracking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2800" dirty="0" err="1"/>
              <a:t>AsNoTracking</a:t>
            </a:r>
            <a:r>
              <a:rPr lang="en-US" sz="2800" dirty="0"/>
              <a:t>(</a:t>
            </a:r>
            <a:r>
              <a:rPr lang="en-US" sz="2800" dirty="0" err="1"/>
              <a:t>IQueryable</a:t>
            </a:r>
            <a:r>
              <a:rPr lang="en-US" sz="2800" dirty="0"/>
              <a:t>&lt;</a:t>
            </a:r>
            <a:r>
              <a:rPr lang="en-US" sz="2800" dirty="0" err="1"/>
              <a:t>TEntity</a:t>
            </a:r>
            <a:r>
              <a:rPr lang="en-US" sz="2800" dirty="0"/>
              <a:t>&gt;)</a:t>
            </a:r>
          </a:p>
          <a:p>
            <a:r>
              <a:rPr lang="en-US" sz="2800" dirty="0"/>
              <a:t>Returns a new query where the change tracker will not track any of the entities that are returned.</a:t>
            </a:r>
          </a:p>
          <a:p>
            <a:r>
              <a:rPr lang="en-US" sz="2800" dirty="0"/>
              <a:t>Disabling change tracking is useful for read-only scenarios</a:t>
            </a:r>
          </a:p>
          <a:p>
            <a:r>
              <a:rPr lang="en-US" sz="2800" dirty="0"/>
              <a:t>The default tracking behavior for queries can be controlled by </a:t>
            </a:r>
            <a:r>
              <a:rPr lang="en-US" sz="2800" u="sng" dirty="0">
                <a:hlinkClick r:id="rId2"/>
              </a:rPr>
              <a:t>QueryTrackingBehavior</a:t>
            </a:r>
            <a:endParaRPr lang="en-US" sz="2800" u="sng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5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Asnotracking</a:t>
            </a:r>
            <a:r>
              <a:rPr lang="en-GB" dirty="0"/>
              <a:t>: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91" y="2044931"/>
            <a:ext cx="7265256" cy="2535382"/>
          </a:xfrm>
        </p:spPr>
      </p:pic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Use cases </a:t>
            </a:r>
          </a:p>
          <a:p>
            <a:r>
              <a:rPr lang="en-US" sz="2800" dirty="0"/>
              <a:t> As table (for joining, filtering or other operations)</a:t>
            </a:r>
          </a:p>
          <a:p>
            <a:r>
              <a:rPr lang="en-US" sz="2800" dirty="0"/>
              <a:t> For filtering (where)</a:t>
            </a:r>
          </a:p>
          <a:p>
            <a:r>
              <a:rPr lang="en-US" sz="2800" dirty="0"/>
              <a:t> For projections (select)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Subqueries: as table example (into)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from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context.Books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!book.SoftDeleted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availableBook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review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context.Reviews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availableBook.BookId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review.BookId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{ Book = availableBook, Review = review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8629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617" y="2242795"/>
            <a:ext cx="6858000" cy="348250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Grouping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IEnumerable vs </a:t>
            </a:r>
            <a:r>
              <a:rPr lang="en-US" dirty="0" err="1"/>
              <a:t>Iqueryable</a:t>
            </a:r>
            <a:r>
              <a:rPr lang="en-US" dirty="0"/>
              <a:t>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Asnotracking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SUBQueries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Projection conditionals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Dynamic filters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Executing SQL statements and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Subqueries: Select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context.Books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		 {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			book.Title,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			TotalReviews = book.Reviews.Count() 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		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Subqueries: Filter example (Any)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context.Books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book.Reviews.Any(review =&gt;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		 review.NumStars &gt;= 4) 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Subqueries: Filter example (All)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context.Books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book.Reviews.All(review =&gt;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		 review.NumStars &gt;= 4) </a:t>
            </a: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Subqueries: Filter example (Contains)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    from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review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context.Reviews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context.Books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 .Where(book =&gt; !book.SoftDeleted)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 .Select(book =&gt; book.BookId)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    .Contains(review.BookId)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review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Projection conditionals (CASE WHEN)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    from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book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context.Books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book.Title,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Status = book.SoftDeleted ?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"Not available"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: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"Available"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Price = book.Price &gt; 0 ? book.Price: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book.PriceOffers.Count() &gt; 0 ?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book.PriceOffers.First().NewPrice :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0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390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Pagination: </a:t>
            </a:r>
            <a:r>
              <a:rPr lang="en-GB" dirty="0" err="1"/>
              <a:t>SkiP</a:t>
            </a:r>
            <a:r>
              <a:rPr lang="en-GB" dirty="0"/>
              <a:t> AND TAKE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2124700"/>
            <a:ext cx="5687219" cy="2419688"/>
          </a:xfrm>
        </p:spPr>
      </p:pic>
    </p:spTree>
    <p:extLst>
      <p:ext uri="{BB962C8B-B14F-4D97-AF65-F5344CB8AC3E}">
        <p14:creationId xmlns:p14="http://schemas.microsoft.com/office/powerpoint/2010/main" val="8711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Pagination: WITH Extension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" y="1986742"/>
            <a:ext cx="7921171" cy="2476672"/>
          </a:xfrm>
        </p:spPr>
      </p:pic>
    </p:spTree>
    <p:extLst>
      <p:ext uri="{BB962C8B-B14F-4D97-AF65-F5344CB8AC3E}">
        <p14:creationId xmlns:p14="http://schemas.microsoft.com/office/powerpoint/2010/main" val="2919528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Executing SQL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List&lt;DataLayer.Book&gt; bookList =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context.Database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.SqlQuery&lt;DataLayer.Book&gt;(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"select * from books“</a:t>
            </a:r>
          </a:p>
          <a:p>
            <a:pPr>
              <a:buNone/>
            </a:pPr>
            <a:r>
              <a:rPr lang="en-US" sz="2000" dirty="0">
                <a:solidFill>
                  <a:srgbClr val="A31515"/>
                </a:solidFill>
                <a:latin typeface="Consolas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).ToList();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52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Executing Stored procedures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idParam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SqlParameter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{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ParameterName 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"AuthorId"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Value = 12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};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List&lt;DataLayer.Book&gt; bookList =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context.Database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.SqlQuery&lt;DataLayer.Book&gt;(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"exec dbo.GetBooksByAuthorId @AuthorId"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 idParam)</a:t>
            </a:r>
          </a:p>
          <a:p>
            <a:pPr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.ToList();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52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6954795" cy="28070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Write queries using group (</a:t>
            </a:r>
            <a:r>
              <a:rPr lang="en-US"/>
              <a:t>by multiple fields), </a:t>
            </a:r>
            <a:r>
              <a:rPr lang="en-US" dirty="0"/>
              <a:t>group join, aggregations, having operators.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Write queries with different subquery types(In, Exists, Any, All)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Write queries using projection conditionals.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Write extension methods that does paginating for you. 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6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85751"/>
            <a:ext cx="7886700" cy="3897585"/>
          </a:xfrm>
        </p:spPr>
      </p:pic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Grouping: group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r>
              <a:rPr lang="en-US" sz="2800" dirty="0"/>
              <a:t>returns a sequence of </a:t>
            </a:r>
            <a:r>
              <a:rPr lang="en-US" sz="2800" u="sng" dirty="0">
                <a:hlinkClick r:id="rId2"/>
              </a:rPr>
              <a:t>IGrouping&lt;TKey,TElement&gt;</a:t>
            </a:r>
            <a:r>
              <a:rPr lang="en-US" sz="2800" dirty="0"/>
              <a:t> objects </a:t>
            </a:r>
            <a:endParaRPr lang="en-US" dirty="0"/>
          </a:p>
          <a:p>
            <a:pPr algn="just"/>
            <a:r>
              <a:rPr lang="en-US" sz="2800" dirty="0"/>
              <a:t>contains zero or more items that match the key value for the group</a:t>
            </a:r>
          </a:p>
          <a:p>
            <a:pPr algn="just"/>
            <a:r>
              <a:rPr lang="en-US" sz="2800" dirty="0"/>
              <a:t>IGrouping&lt;TKey,TElement&gt; objects produced by a group query are essentially a list of lists</a:t>
            </a:r>
          </a:p>
        </p:txBody>
      </p:sp>
    </p:spTree>
    <p:extLst>
      <p:ext uri="{BB962C8B-B14F-4D97-AF65-F5344CB8AC3E}">
        <p14:creationId xmlns:p14="http://schemas.microsoft.com/office/powerpoint/2010/main" val="126787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Grouping: </a:t>
            </a:r>
            <a:r>
              <a:rPr lang="en-GB" dirty="0"/>
              <a:t>Iterate group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76" y="1903616"/>
            <a:ext cx="7631578" cy="2668384"/>
          </a:xfrm>
        </p:spPr>
      </p:pic>
    </p:spTree>
    <p:extLst>
      <p:ext uri="{BB962C8B-B14F-4D97-AF65-F5344CB8AC3E}">
        <p14:creationId xmlns:p14="http://schemas.microsoft.com/office/powerpoint/2010/main" val="220985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Grouping: </a:t>
            </a:r>
            <a:r>
              <a:rPr lang="en-GB" dirty="0"/>
              <a:t>Where vs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7" y="2377440"/>
            <a:ext cx="7300086" cy="19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Grouping: </a:t>
            </a:r>
            <a:r>
              <a:rPr lang="en-GB" dirty="0"/>
              <a:t>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531" y="1261366"/>
            <a:ext cx="7384819" cy="4145521"/>
          </a:xfrm>
        </p:spPr>
        <p:txBody>
          <a:bodyPr numCol="1">
            <a:no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LongCount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5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Grouping: </a:t>
            </a:r>
            <a:r>
              <a:rPr lang="en-GB" dirty="0" err="1"/>
              <a:t>AggregationS</a:t>
            </a:r>
            <a:r>
              <a:rPr lang="en-GB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1929410"/>
            <a:ext cx="7621064" cy="2810267"/>
          </a:xfrm>
        </p:spPr>
      </p:pic>
    </p:spTree>
    <p:extLst>
      <p:ext uri="{BB962C8B-B14F-4D97-AF65-F5344CB8AC3E}">
        <p14:creationId xmlns:p14="http://schemas.microsoft.com/office/powerpoint/2010/main" val="442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GROUPJOIN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Correlates the elements of two sequences based on key equality and groups the results.</a:t>
            </a:r>
          </a:p>
          <a:p>
            <a:r>
              <a:rPr lang="en-US" sz="2800" dirty="0"/>
              <a:t>A specified IEqualityComparer&lt;T&gt; is used to compare keys.</a:t>
            </a:r>
          </a:p>
          <a:p>
            <a:pP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2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9" ma:contentTypeDescription="Create a new document." ma:contentTypeScope="" ma:versionID="8bc0fbfe75d43859ccad4d9a0b3c71db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abf861dcca21363d3b95b1070d6fa18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944805-86A2-4D23-BE63-DC5625D202A8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532134fb-f5a0-4ded-9879-b62317c7c28f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3e4a1ea-af2b-4409-80d7-554cb809ebfd"/>
  </ds:schemaRefs>
</ds:datastoreItem>
</file>

<file path=customXml/itemProps2.xml><?xml version="1.0" encoding="utf-8"?>
<ds:datastoreItem xmlns:ds="http://schemas.openxmlformats.org/officeDocument/2006/customXml" ds:itemID="{2BBB32F0-7A15-4AE7-A8CB-B7DE9DA1F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33e4a1ea-af2b-4409-80d7-554cb809e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6E737E-1733-4738-9F01-C3C439B95A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4933</TotalTime>
  <Words>646</Words>
  <Application>Microsoft Office PowerPoint</Application>
  <PresentationFormat>On-screen Show (4:3)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Office Theme</vt:lpstr>
      <vt:lpstr>Entity framework:     Advanced selecting</vt:lpstr>
      <vt:lpstr>Introduction</vt:lpstr>
      <vt:lpstr>Database diagram</vt:lpstr>
      <vt:lpstr>Grouping: group clause</vt:lpstr>
      <vt:lpstr>Grouping: Iterate group query result</vt:lpstr>
      <vt:lpstr>Grouping: Where vs having</vt:lpstr>
      <vt:lpstr>Grouping: Aggregations</vt:lpstr>
      <vt:lpstr>Grouping: AggregationS Example</vt:lpstr>
      <vt:lpstr>GROUPJOIN</vt:lpstr>
      <vt:lpstr>GROUPJOIN:  Syntax</vt:lpstr>
      <vt:lpstr>GROUPJOIN:  Example</vt:lpstr>
      <vt:lpstr>SEleCTMANY</vt:lpstr>
      <vt:lpstr>SEleCTMANY: Example</vt:lpstr>
      <vt:lpstr>Ienumerable vs Iqueryable</vt:lpstr>
      <vt:lpstr>Ienumerable vs Iqueryable</vt:lpstr>
      <vt:lpstr>Asnotracking</vt:lpstr>
      <vt:lpstr>Asnotracking: Example</vt:lpstr>
      <vt:lpstr>Subqueries</vt:lpstr>
      <vt:lpstr>Subqueries: as table example (into)</vt:lpstr>
      <vt:lpstr>Subqueries: Select example</vt:lpstr>
      <vt:lpstr>Subqueries: Filter example (Any)</vt:lpstr>
      <vt:lpstr>Subqueries: Filter example (All)</vt:lpstr>
      <vt:lpstr>Subqueries: Filter example (Contains)</vt:lpstr>
      <vt:lpstr>Projection conditionals (CASE WHEN)</vt:lpstr>
      <vt:lpstr>Pagination: SkiP AND TAKE</vt:lpstr>
      <vt:lpstr>Pagination: WITH Extension methods</vt:lpstr>
      <vt:lpstr>Executing SQL statements</vt:lpstr>
      <vt:lpstr>Executing Stored procedures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Ion Gandrabura</cp:lastModifiedBy>
  <cp:revision>499</cp:revision>
  <dcterms:created xsi:type="dcterms:W3CDTF">2014-05-22T08:31:16Z</dcterms:created>
  <dcterms:modified xsi:type="dcterms:W3CDTF">2018-08-22T11:11:57Z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