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e25c90793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e25c90793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e25c90793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e25c90793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e25c90793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e25c90793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e25c90793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e25c90793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25c90793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e25c90793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e25c90793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e25c90793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25c90793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e25c90793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e25c90793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e25c90793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e25c90793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e25c90793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e25c90793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e25c90793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e25c90793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e25c90793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e25c90793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e25c90793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datasets/arashnic/fitbit?resource=download-directory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FitBit Fitness Tracker</a:t>
            </a:r>
            <a:r>
              <a:rPr lang="fr"/>
              <a:t> analysis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Insights for Bellabeat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761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Active minutes positively correlate with calories burned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More active minutes lead to higher energy expenditure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Insights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Tailor app content to typical daily habits of adults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fr"/>
              <a:t>Leverage data showing increased activity after lunch and work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fr"/>
              <a:t>Provide workout programs that fit users' lifestyles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Introduce guided evening workout routines through Bellabeat app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Quick and effective exercises for busy schedules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Insights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fr"/>
              <a:t>Implement motivational features</a:t>
            </a:r>
            <a:endParaRPr/>
          </a:p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Char char="●"/>
            </a:pPr>
            <a:r>
              <a:rPr lang="fr"/>
              <a:t>Set personalized activity goals based on fitness levels</a:t>
            </a:r>
            <a:endParaRPr/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Char char="●"/>
            </a:pPr>
            <a:r>
              <a:rPr lang="fr"/>
              <a:t>Provide rewards or incentives for reaching milestones</a:t>
            </a:r>
            <a:endParaRPr/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Char char="●"/>
            </a:pPr>
            <a:r>
              <a:rPr lang="fr"/>
              <a:t>Integrate social sharing for competition and achievement sharing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Utilize data analytics and innovative features to position Bellabeat as a market leader</a:t>
            </a:r>
            <a:endParaRPr/>
          </a:p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Char char="●"/>
            </a:pPr>
            <a:r>
              <a:rPr lang="fr"/>
              <a:t>Offer personalized solutions for activity tracking, sleep improvement, and calorie optimization</a:t>
            </a:r>
            <a:endParaRPr/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Char char="●"/>
            </a:pPr>
            <a:r>
              <a:rPr lang="fr"/>
              <a:t>Continuously innovate and expand product offerings</a:t>
            </a:r>
            <a:endParaRPr/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Char char="●"/>
            </a:pPr>
            <a:r>
              <a:rPr lang="fr"/>
              <a:t>Help users achieve health and wellness goals for happier, healthier lives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2937900" y="1087225"/>
            <a:ext cx="3268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Thank you for your attention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Data set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Source: FitBit Fitness Tracker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Link: </a:t>
            </a:r>
            <a:r>
              <a:rPr lang="fr" u="sng">
                <a:solidFill>
                  <a:schemeClr val="hlink"/>
                </a:solidFill>
                <a:hlinkClick r:id="rId3"/>
              </a:rPr>
              <a:t>https://www.kaggle.com/datasets/arashnic/fitbit?resource=download-directory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Content: 30 eligible Fitbit users, surveyed for their app usage.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Tables used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daily_activity: daily activity of users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hourly_calories: calories burned per hour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hourly_intensity: activity intensity per hour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hourly_steps: total steps per hour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Example of tables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Activity table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25991"/>
            <a:ext cx="9144001" cy="1691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Hourly Steps and Intensity Over Time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6125" y="37014"/>
            <a:ext cx="9144000" cy="5069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219" y="0"/>
            <a:ext cx="882556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537175"/>
            <a:ext cx="8520600" cy="4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Hourly steps and intensity data show strong correlation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Higher step count associated with higher intensity activities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Peak in steps and intensity consistently occurs between 5-7pm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fr"/>
              <a:t>Opportunity for further investigation into factors driving activity during this time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fr"/>
              <a:t>Insights could inform lifestyle decisions and support optimal health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Two main peaks in hourly steps: 12pm and 6pm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fr"/>
              <a:t>Lunchtime: walking to restaurant, post-lunch exercise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fr"/>
              <a:t>Evening: walking home or to gym, increased intensity observed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257" y="0"/>
            <a:ext cx="892548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8" y="4763"/>
            <a:ext cx="9077325" cy="513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