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9625" autoAdjust="0"/>
  </p:normalViewPr>
  <p:slideViewPr>
    <p:cSldViewPr snapToGrid="0" showGuides="1">
      <p:cViewPr varScale="1">
        <p:scale>
          <a:sx n="57" d="100"/>
          <a:sy n="57" d="100"/>
        </p:scale>
        <p:origin x="96" y="12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D3060-BBDE-4F0E-A447-34DC5EE65761}" type="datetimeFigureOut">
              <a:rPr lang="zh-CN" altLang="en-US" smtClean="0"/>
              <a:t>2016-05-05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F9CF-92F2-4E0D-9555-895E8FEF7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4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58800"/>
            <a:ext cx="3932237" cy="1498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3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75732"/>
            <a:ext cx="3932237" cy="1481667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1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2051050"/>
            <a:ext cx="2755900" cy="275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9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大纲和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5600" cy="95567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104899"/>
            <a:ext cx="10515600" cy="648201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5698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2012699"/>
            <a:ext cx="10515600" cy="648201"/>
          </a:xfrm>
        </p:spPr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728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594177"/>
            <a:ext cx="10515600" cy="10965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A57E95-FB4E-4934-AABF-9D6076575977}" type="datetimeFigureOut">
              <a:rPr lang="zh-CN" altLang="en-US" smtClean="0"/>
              <a:pPr/>
              <a:t>2016-05-05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95CFEA3-35B9-47A7-8ECC-2B90D2B64C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7" y="136072"/>
            <a:ext cx="1076325" cy="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主题">
  <a:themeElements>
    <a:clrScheme name="RammderekColor">
      <a:dk1>
        <a:srgbClr val="7F7F7F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4A2739"/>
      </a:accent4>
      <a:accent5>
        <a:srgbClr val="4472C4"/>
      </a:accent5>
      <a:accent6>
        <a:srgbClr val="70AD47"/>
      </a:accent6>
      <a:hlink>
        <a:srgbClr val="1E4E79"/>
      </a:hlink>
      <a:folHlink>
        <a:srgbClr val="4A2739"/>
      </a:folHlink>
    </a:clrScheme>
    <a:fontScheme name="RammDerek">
      <a:majorFont>
        <a:latin typeface="Verdana"/>
        <a:ea typeface="微软雅黑"/>
        <a:cs typeface=""/>
      </a:majorFont>
      <a:minorFont>
        <a:latin typeface="Consolas"/>
        <a:ea typeface="微软雅黑 Light"/>
        <a:cs typeface=""/>
      </a:minorFont>
    </a:fontScheme>
    <a:fmtScheme name="上阴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宋体</vt:lpstr>
      <vt:lpstr>微软雅黑</vt:lpstr>
      <vt:lpstr>微软雅黑 Light</vt:lpstr>
      <vt:lpstr>Arial</vt:lpstr>
      <vt:lpstr>Calibri</vt:lpstr>
      <vt:lpstr>Consolas</vt:lpstr>
      <vt:lpstr>Verdana</vt:lpstr>
      <vt:lpstr>Office 主题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董晓勇</dc:creator>
  <cp:lastModifiedBy>董晓勇</cp:lastModifiedBy>
  <cp:revision>609</cp:revision>
  <dcterms:created xsi:type="dcterms:W3CDTF">2016-03-16T01:02:44Z</dcterms:created>
  <dcterms:modified xsi:type="dcterms:W3CDTF">2016-05-05T02:56:42Z</dcterms:modified>
</cp:coreProperties>
</file>