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8" r:id="rId5"/>
    <p:sldId id="258" r:id="rId6"/>
    <p:sldId id="260" r:id="rId7"/>
    <p:sldId id="259" r:id="rId8"/>
    <p:sldId id="263" r:id="rId9"/>
    <p:sldId id="264" r:id="rId10"/>
    <p:sldId id="269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3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7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1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9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4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97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3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6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AFB64-51B6-4954-A397-EC3A5D7BAD0C}" type="datetimeFigureOut">
              <a:rPr lang="en-US" smtClean="0"/>
              <a:t>7/30/2019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15DE-F44C-4581-B886-5717BD69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uru99.com/how-to-hack-website.html" TargetMode="External"/><Relationship Id="rId3" Type="http://schemas.openxmlformats.org/officeDocument/2006/relationships/hyperlink" Target="https://www.pymnts.com/news/2015/how-100-banks-got-hacked-and-lost-900-million/" TargetMode="External"/><Relationship Id="rId7" Type="http://schemas.openxmlformats.org/officeDocument/2006/relationships/hyperlink" Target="https://cobweb-security.com/security_lessons/8-common-website-hacking-techniques-know/" TargetMode="External"/><Relationship Id="rId2" Type="http://schemas.openxmlformats.org/officeDocument/2006/relationships/hyperlink" Target="https://economictimes.indiatimes.com/industry/banking/finance/banking/cosmos-banks-server-hacked-rs-94-crore-siphoned-off-in-2-days/articleshow/65399477.cm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List_of_security_hacking_incidents" TargetMode="External"/><Relationship Id="rId5" Type="http://schemas.openxmlformats.org/officeDocument/2006/relationships/hyperlink" Target="https://securitytrails.com/blog/why-does-web-software-get-hacked" TargetMode="External"/><Relationship Id="rId4" Type="http://schemas.openxmlformats.org/officeDocument/2006/relationships/hyperlink" Target="https://timesofindia.indiatimes.com/topic/bank-account-hacking/new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earn-with-devops/devops/tree/master/SonarQub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906" y="728420"/>
            <a:ext cx="10032570" cy="550577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hlinkClick r:id="rId2"/>
              </a:rPr>
              <a:t>https://economictimes.indiatimes.com/industry/banking/finance/banking/cosmos-banks-server-hacked-rs-94-crore-siphoned-off-in-2-days/articleshow/65399477.cms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3"/>
              </a:rPr>
              <a:t>https://www.pymnts.com/news/2015/how-100-banks-got-hacked-and-lost-900-million/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4"/>
              </a:rPr>
              <a:t>https://timesofindia.indiatimes.com/topic/bank-account-hacking/news</a:t>
            </a:r>
            <a:endParaRPr lang="en-US" dirty="0" smtClean="0">
              <a:hlinkClick r:id="rId5"/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5"/>
              </a:rPr>
              <a:t>https://securitytrails.com/blog/why-does-web-software-get-hacked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6"/>
              </a:rPr>
              <a:t>https://en.wikipedia.org/wiki/List_of_security_hacking_incidents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7"/>
              </a:rPr>
              <a:t>https://cobweb-security.com/security_lessons/8-common-website-hacking-techniques-know/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>
                <a:hlinkClick r:id="rId8"/>
              </a:rPr>
              <a:t>https://www.guru99.com/how-to-hack-website.html</a:t>
            </a:r>
            <a:endParaRPr lang="en-US" b="1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4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438" y="1022888"/>
            <a:ext cx="8245098" cy="960895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smtClean="0"/>
              <a:t>Installation Pre-requisites: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339" y="2340243"/>
            <a:ext cx="9066509" cy="3936571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CentOS 7 with 8GB RAM and 2 Core CPU 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MYSQL need to Install ( Will go with AWS RDS )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Packages Need to Install</a:t>
            </a:r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Java  , </a:t>
            </a:r>
            <a:r>
              <a:rPr lang="en-US" dirty="0" err="1" smtClean="0"/>
              <a:t>wget</a:t>
            </a:r>
            <a:r>
              <a:rPr lang="en-US" dirty="0" smtClean="0"/>
              <a:t> , unzip , </a:t>
            </a:r>
            <a:r>
              <a:rPr lang="en-US" dirty="0" err="1" smtClean="0"/>
              <a:t>mysql</a:t>
            </a:r>
            <a:endParaRPr lang="en-US" dirty="0" smtClean="0"/>
          </a:p>
          <a:p>
            <a:pPr marL="800100" lvl="1" indent="-342900" algn="l">
              <a:buFontTx/>
              <a:buChar char="-"/>
            </a:pPr>
            <a:r>
              <a:rPr lang="en-US" dirty="0" smtClean="0"/>
              <a:t>Sonar </a:t>
            </a:r>
            <a:r>
              <a:rPr lang="en-US" dirty="0" err="1" smtClean="0"/>
              <a:t>Qube</a:t>
            </a:r>
            <a:r>
              <a:rPr lang="en-US" dirty="0" smtClean="0"/>
              <a:t> with analyzer </a:t>
            </a:r>
          </a:p>
          <a:p>
            <a:pPr lvl="1" algn="l"/>
            <a:endParaRPr lang="en-US" dirty="0" smtClean="0">
              <a:hlinkClick r:id="rId2"/>
            </a:endParaRPr>
          </a:p>
          <a:p>
            <a:pPr lvl="1" algn="l"/>
            <a:r>
              <a:rPr lang="en-US" dirty="0" smtClean="0">
                <a:hlinkClick r:id="rId2"/>
              </a:rPr>
              <a:t>Follow the Installation Steps here : </a:t>
            </a:r>
          </a:p>
          <a:p>
            <a:pPr lvl="1" algn="l"/>
            <a:endParaRPr lang="en-US" dirty="0">
              <a:hlinkClick r:id="rId2"/>
            </a:endParaRPr>
          </a:p>
          <a:p>
            <a:pPr lvl="1" algn="l"/>
            <a:r>
              <a:rPr lang="en-US" dirty="0" smtClean="0">
                <a:hlinkClick r:id="rId2"/>
              </a:rPr>
              <a:t>https://github.com/learn-with-devops/devops/tree/master/SonarQube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9457" y="1582730"/>
            <a:ext cx="1456840" cy="164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65410" y="1542080"/>
            <a:ext cx="1425844" cy="16428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580980" y="1229255"/>
            <a:ext cx="194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Sonar </a:t>
            </a:r>
            <a:r>
              <a:rPr lang="en-US" dirty="0" err="1" smtClean="0"/>
              <a:t>Qube</a:t>
            </a:r>
            <a:r>
              <a:rPr lang="en-US" dirty="0" smtClean="0"/>
              <a:t> 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65410" y="3369566"/>
            <a:ext cx="15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Server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9818011" y="4511911"/>
            <a:ext cx="1278286" cy="1458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639457" y="6033961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AWS RDS - MYSQL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57547" y="1542080"/>
            <a:ext cx="1394848" cy="1740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48299" y="354004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GitHub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636" y="1012813"/>
            <a:ext cx="977235" cy="97723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383646" y="828147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Sonar Scanner</a:t>
            </a:r>
            <a:endParaRPr lang="en-US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7" y="5109443"/>
            <a:ext cx="1182611" cy="1182611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 flipV="1">
            <a:off x="1372452" y="3369566"/>
            <a:ext cx="0" cy="166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0" idx="3"/>
            <a:endCxn id="3" idx="1"/>
          </p:cNvCxnSpPr>
          <p:nvPr/>
        </p:nvCxnSpPr>
        <p:spPr>
          <a:xfrm flipV="1">
            <a:off x="2152395" y="2363490"/>
            <a:ext cx="2713015" cy="4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" idx="3"/>
          </p:cNvCxnSpPr>
          <p:nvPr/>
        </p:nvCxnSpPr>
        <p:spPr>
          <a:xfrm>
            <a:off x="6291254" y="2363490"/>
            <a:ext cx="3348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0755824" y="3369566"/>
            <a:ext cx="12365" cy="9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988247" y="3369566"/>
            <a:ext cx="0" cy="99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0457154" y="3631608"/>
            <a:ext cx="15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Sonar Analyzer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9035512" y="3631608"/>
            <a:ext cx="116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UI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52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74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312" y="0"/>
            <a:ext cx="64293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32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976" y="170481"/>
            <a:ext cx="5284922" cy="73576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 smtClean="0">
                <a:solidFill>
                  <a:schemeClr val="accent2">
                    <a:lumMod val="75000"/>
                  </a:schemeClr>
                </a:solidFill>
              </a:rPr>
              <a:t>SonarQube</a:t>
            </a: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 Features:</a:t>
            </a:r>
            <a:endParaRPr lang="en-US" sz="4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3953" y="1038386"/>
            <a:ext cx="9949911" cy="506794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Open Source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Code Inspection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Code Quality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Bugs Identifying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Code Duplication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Code Coverage</a:t>
            </a:r>
          </a:p>
          <a:p>
            <a:pPr marL="1257300" lvl="2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Unit Test Case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Supports 25+ Languages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Historical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versioning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Feed Back During Code review 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Integrate with Build Tools:  Ant , Maven 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Gradle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Integrate with Development Tools : Eclipse </a:t>
            </a:r>
          </a:p>
          <a:p>
            <a:pPr marL="342900" indent="-342900" algn="l">
              <a:buFontTx/>
              <a:buChar char="-"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Integrate with CI/CD Tools : Jenkins , Bamboo, Circle CI</a:t>
            </a:r>
          </a:p>
          <a:p>
            <a:pPr marL="342900" indent="-342900" algn="l">
              <a:buFontTx/>
              <a:buChar char="-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543" y="0"/>
            <a:ext cx="2352501" cy="33886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05" y="3388621"/>
            <a:ext cx="2292770" cy="32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36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46" y="1467641"/>
            <a:ext cx="11441122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3" y="976395"/>
            <a:ext cx="11597730" cy="471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7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4" y="1084881"/>
            <a:ext cx="11423368" cy="48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0" y="2092272"/>
            <a:ext cx="11098151" cy="28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7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7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142</Words>
  <Application>Microsoft Office PowerPoint</Application>
  <PresentationFormat>Widescreen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SonarQube 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 Pre-requisites:</vt:lpstr>
      <vt:lpstr>PowerPoint Presentation</vt:lpstr>
      <vt:lpstr>PowerPoint Presentation</vt:lpstr>
      <vt:lpstr>PowerPoint Presentation</vt:lpstr>
    </vt:vector>
  </TitlesOfParts>
  <Company>Cisco Systems,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Anand Reddy -X (ranaredd - ARICENT TECHNOLOGIES HOLDINGS LIMITED at Cisco)</dc:creator>
  <cp:lastModifiedBy>R Anand Reddy -X (ranaredd - ARICENT TECHNOLOGIES HOLDINGS LIMITED at Cisco)</cp:lastModifiedBy>
  <cp:revision>16</cp:revision>
  <dcterms:created xsi:type="dcterms:W3CDTF">2019-07-30T08:28:03Z</dcterms:created>
  <dcterms:modified xsi:type="dcterms:W3CDTF">2019-07-30T10:01:42Z</dcterms:modified>
</cp:coreProperties>
</file>