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1" r:id="rId4"/>
    <p:sldId id="269" r:id="rId5"/>
    <p:sldId id="257" r:id="rId6"/>
    <p:sldId id="272" r:id="rId7"/>
    <p:sldId id="274" r:id="rId8"/>
    <p:sldId id="273" r:id="rId9"/>
    <p:sldId id="275" r:id="rId10"/>
    <p:sldId id="276" r:id="rId11"/>
    <p:sldId id="270" r:id="rId12"/>
    <p:sldId id="280" r:id="rId13"/>
    <p:sldId id="277" r:id="rId14"/>
    <p:sldId id="278" r:id="rId15"/>
    <p:sldId id="281" r:id="rId16"/>
    <p:sldId id="288" r:id="rId17"/>
    <p:sldId id="284" r:id="rId18"/>
    <p:sldId id="282" r:id="rId19"/>
    <p:sldId id="283" r:id="rId20"/>
    <p:sldId id="285" r:id="rId21"/>
    <p:sldId id="286" r:id="rId22"/>
    <p:sldId id="287" r:id="rId23"/>
    <p:sldId id="289" r:id="rId24"/>
    <p:sldId id="290" r:id="rId25"/>
    <p:sldId id="29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>
        <p:scale>
          <a:sx n="66" d="100"/>
          <a:sy n="66" d="100"/>
        </p:scale>
        <p:origin x="-153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AB0-1D19-408B-9BDB-C82D88E7933C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8343-F3AF-4C85-9A7E-140DFB79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"/>
            <a:ext cx="3962400" cy="990599"/>
          </a:xfrm>
        </p:spPr>
        <p:txBody>
          <a:bodyPr>
            <a:normAutofit fontScale="90000"/>
          </a:bodyPr>
          <a:lstStyle/>
          <a:p>
            <a:r>
              <a:rPr lang="en-US" sz="4800" b="1" dirty="0" err="1" smtClean="0">
                <a:solidFill>
                  <a:srgbClr val="00B050"/>
                </a:solidFill>
              </a:rPr>
              <a:t>Docker</a:t>
            </a:r>
            <a:r>
              <a:rPr lang="en-US" sz="4800" b="1" dirty="0" smtClean="0">
                <a:solidFill>
                  <a:srgbClr val="00B050"/>
                </a:solidFill>
              </a:rPr>
              <a:t> Agenda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95400"/>
            <a:ext cx="7391400" cy="5181600"/>
          </a:xfrm>
        </p:spPr>
        <p:txBody>
          <a:bodyPr>
            <a:normAutofit fontScale="77500" lnSpcReduction="20000"/>
          </a:bodyPr>
          <a:lstStyle/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Virtual Machine Introduction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Introduction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Virtual Machine Vs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Version types &amp; Architecture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Installation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Images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Containers 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File 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Volume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DockerHub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Networking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Compose</a:t>
            </a:r>
          </a:p>
          <a:p>
            <a:pPr algn="l">
              <a:buFontTx/>
              <a:buChar char="-"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Swarm</a:t>
            </a:r>
          </a:p>
          <a:p>
            <a:pPr algn="l">
              <a:buFontTx/>
              <a:buChar char="-"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surya\Desktop\docker\docker-containerized-and-vm-transparent-b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67074"/>
            <a:ext cx="7391400" cy="6384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rya\Desktop\docker\hypervisor-Vmware-vs-Dock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486410"/>
            <a:ext cx="7696200" cy="5836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533400"/>
            <a:ext cx="7772400" cy="8382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Drawback's Of VM Ware:</a:t>
            </a:r>
            <a:endParaRPr lang="en-US" sz="4800" b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981200"/>
            <a:ext cx="8991600" cy="33528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/>
              <a:t>-  Resources are Wasting in VM’s</a:t>
            </a:r>
          </a:p>
          <a:p>
            <a:pPr algn="l">
              <a:buFontTx/>
              <a:buChar char="-"/>
            </a:pPr>
            <a:r>
              <a:rPr lang="en-US" sz="4000" b="1" dirty="0" smtClean="0"/>
              <a:t>  Starting time long in VM’s</a:t>
            </a:r>
          </a:p>
          <a:p>
            <a:pPr algn="l">
              <a:buFontTx/>
              <a:buChar char="-"/>
            </a:pPr>
            <a:r>
              <a:rPr lang="en-US" sz="4000" b="1" dirty="0" smtClean="0"/>
              <a:t>  Integration / Spinning Up/Down the    VM’s are very slow</a:t>
            </a:r>
          </a:p>
          <a:p>
            <a:pPr algn="l">
              <a:buFontTx/>
              <a:buChar char="-"/>
            </a:pPr>
            <a:endParaRPr lang="en-US" sz="4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rya\Desktop\docker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991600" cy="4724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5139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Resource Utilization: 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rya\Desktop\docker\1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315200" cy="364807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9142" y="609600"/>
            <a:ext cx="2964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 smtClean="0">
                <a:solidFill>
                  <a:srgbClr val="00B050"/>
                </a:solidFill>
              </a:rPr>
              <a:t>Reboot time: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09600"/>
            <a:ext cx="5554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Scale Up/Down of VM’s/Containers: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3074" name="Picture 2" descr="C:\Users\surya\Desktop\docker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620001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err="1" smtClean="0">
                <a:solidFill>
                  <a:srgbClr val="00B050"/>
                </a:solidFill>
              </a:rPr>
              <a:t>Docker</a:t>
            </a:r>
            <a:r>
              <a:rPr lang="en-US" sz="6600" b="1" dirty="0" smtClean="0">
                <a:solidFill>
                  <a:srgbClr val="00B050"/>
                </a:solidFill>
              </a:rPr>
              <a:t> Architecture</a:t>
            </a:r>
            <a:endParaRPr lang="en-US" sz="6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urya\Desktop\docker\engine-components-fl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"/>
            <a:ext cx="7924800" cy="62013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surya\Desktop\docker\docker-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684722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urya\Desktop\docker\DockerComponent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001000" cy="576080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533400"/>
            <a:ext cx="465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00B050"/>
                </a:solidFill>
              </a:rPr>
              <a:t>Docker</a:t>
            </a:r>
            <a:r>
              <a:rPr lang="en-US" sz="3600" b="1" dirty="0" smtClean="0">
                <a:solidFill>
                  <a:srgbClr val="00B050"/>
                </a:solidFill>
              </a:rPr>
              <a:t> Container Flow: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00B0F0"/>
                </a:solidFill>
              </a:rPr>
              <a:t>Virtual Machines</a:t>
            </a:r>
            <a:endParaRPr lang="en-US" sz="6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urya\Desktop\docker\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276600"/>
            <a:ext cx="8411954" cy="32566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09600" y="2286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/>
              <a:t>Docker</a:t>
            </a:r>
            <a:r>
              <a:rPr lang="en-US" sz="3600" b="1" dirty="0" smtClean="0"/>
              <a:t> Editions :</a:t>
            </a:r>
          </a:p>
          <a:p>
            <a:endParaRPr lang="en-US" b="1" dirty="0" smtClean="0"/>
          </a:p>
          <a:p>
            <a:r>
              <a:rPr lang="en-US" b="1" dirty="0" smtClean="0"/>
              <a:t>	- Community Edition</a:t>
            </a:r>
          </a:p>
          <a:p>
            <a:r>
              <a:rPr lang="en-US" b="1" dirty="0" smtClean="0"/>
              <a:t>                                   - Stable  ( Every Quarter release)</a:t>
            </a:r>
          </a:p>
          <a:p>
            <a:r>
              <a:rPr lang="en-US" b="1" dirty="0" smtClean="0"/>
              <a:t>	                 - Edge    ( Every  monthly release ) --testing</a:t>
            </a:r>
          </a:p>
          <a:p>
            <a:endParaRPr lang="en-US" b="1" dirty="0" smtClean="0"/>
          </a:p>
          <a:p>
            <a:r>
              <a:rPr lang="en-US" b="1" dirty="0" smtClean="0"/>
              <a:t>   	-  Enterprise Edition</a:t>
            </a:r>
          </a:p>
          <a:p>
            <a:r>
              <a:rPr lang="en-US" b="1" dirty="0" smtClean="0"/>
              <a:t> 		- Stable  ( Every Quarter release)</a:t>
            </a:r>
          </a:p>
          <a:p>
            <a:r>
              <a:rPr lang="en-US" b="1" dirty="0" smtClean="0"/>
              <a:t>	                  - Edge    ( Every  monthly release ) --testing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90600"/>
            <a:ext cx="3071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Docker</a:t>
            </a:r>
            <a:r>
              <a:rPr lang="en-US" sz="3200" b="1" dirty="0" smtClean="0"/>
              <a:t> Volume : </a:t>
            </a:r>
            <a:endParaRPr lang="en-US" sz="3200" b="1" dirty="0"/>
          </a:p>
        </p:txBody>
      </p:sp>
      <p:pic>
        <p:nvPicPr>
          <p:cNvPr id="1026" name="Picture 2" descr="C:\Users\surya\Desktop\docker\11d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57400"/>
            <a:ext cx="8240678" cy="3733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rya\Desktop\docker\volume-typ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315" y="457200"/>
            <a:ext cx="8774685" cy="5257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5867400"/>
            <a:ext cx="585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run -v volume-name:/path/in/</a:t>
            </a:r>
            <a:r>
              <a:rPr lang="en-US" dirty="0" err="1" smtClean="0"/>
              <a:t>container:ro</a:t>
            </a:r>
            <a:r>
              <a:rPr lang="en-US" dirty="0" smtClean="0"/>
              <a:t> my/image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surya\Desktop\docker\figure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33400"/>
            <a:ext cx="7543800" cy="58709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47244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Type1 - Hypervisor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8534400" cy="838200"/>
          </a:xfrm>
        </p:spPr>
        <p:txBody>
          <a:bodyPr/>
          <a:lstStyle/>
          <a:p>
            <a:r>
              <a:rPr lang="en-US" b="1" dirty="0" smtClean="0"/>
              <a:t>Hypervisors directly run on System Hardware.</a:t>
            </a:r>
            <a:endParaRPr lang="en-US" b="1" dirty="0"/>
          </a:p>
        </p:txBody>
      </p:sp>
      <p:pic>
        <p:nvPicPr>
          <p:cNvPr id="1026" name="Picture 2" descr="C:\Users\surya\Desktop\docker\esx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953000"/>
            <a:ext cx="3262523" cy="1905000"/>
          </a:xfrm>
          <a:prstGeom prst="rect">
            <a:avLst/>
          </a:prstGeom>
          <a:noFill/>
        </p:spPr>
      </p:pic>
      <p:pic>
        <p:nvPicPr>
          <p:cNvPr id="1027" name="Picture 3" descr="C:\Users\surya\Desktop\docker\Xen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029201"/>
            <a:ext cx="2687216" cy="1828800"/>
          </a:xfrm>
          <a:prstGeom prst="rect">
            <a:avLst/>
          </a:prstGeom>
          <a:noFill/>
        </p:spPr>
      </p:pic>
      <p:pic>
        <p:nvPicPr>
          <p:cNvPr id="1028" name="Picture 4" descr="C:\Users\surya\Desktop\docker\type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1828800"/>
            <a:ext cx="6949039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6096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Type2 - Hypervisor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6723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Hypervisors run on Host Operating Systems.</a:t>
            </a:r>
            <a:endParaRPr lang="en-US" sz="2800" b="1" dirty="0"/>
          </a:p>
        </p:txBody>
      </p:sp>
      <p:pic>
        <p:nvPicPr>
          <p:cNvPr id="2050" name="Picture 2" descr="C:\Users\surya\Desktop\docker\VMware_Workstation_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943389"/>
            <a:ext cx="2136278" cy="1533611"/>
          </a:xfrm>
          <a:prstGeom prst="rect">
            <a:avLst/>
          </a:prstGeom>
          <a:noFill/>
        </p:spPr>
      </p:pic>
      <p:pic>
        <p:nvPicPr>
          <p:cNvPr id="2051" name="Picture 3" descr="C:\Users\surya\Desktop\docker\kv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5095172"/>
            <a:ext cx="2099783" cy="1190817"/>
          </a:xfrm>
          <a:prstGeom prst="rect">
            <a:avLst/>
          </a:prstGeom>
          <a:noFill/>
        </p:spPr>
      </p:pic>
      <p:pic>
        <p:nvPicPr>
          <p:cNvPr id="2052" name="Picture 4" descr="C:\Users\surya\Desktop\docker\type-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7021512" cy="2825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urya\Desktop\docker\1076164_bae8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085850"/>
            <a:ext cx="7143750" cy="401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surya\Desktop\docker\hypervisor-Vmware-vs-Dock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95400"/>
            <a:ext cx="3124200" cy="490176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685800" y="5334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</a:rPr>
              <a:t>VM Ware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urya\Desktop\docker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69865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urya\Desktop\docker\1_9hGvYE5jegHm1r_97gH-jQ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012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128</Words>
  <Application>Microsoft Office PowerPoint</Application>
  <PresentationFormat>On-screen Show (4:3)</PresentationFormat>
  <Paragraphs>40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Docker Agenda</vt:lpstr>
      <vt:lpstr>Virtual Machines</vt:lpstr>
      <vt:lpstr>Slide 3</vt:lpstr>
      <vt:lpstr>Type1 - Hypervisor</vt:lpstr>
      <vt:lpstr>Slide 5</vt:lpstr>
      <vt:lpstr>Slide 6</vt:lpstr>
      <vt:lpstr>Slide 7</vt:lpstr>
      <vt:lpstr>Slide 8</vt:lpstr>
      <vt:lpstr>Slide 9</vt:lpstr>
      <vt:lpstr>Slide 10</vt:lpstr>
      <vt:lpstr>Slide 11</vt:lpstr>
      <vt:lpstr>Drawback's Of VM Ware:</vt:lpstr>
      <vt:lpstr>Slide 13</vt:lpstr>
      <vt:lpstr>Slide 14</vt:lpstr>
      <vt:lpstr>Slide 15</vt:lpstr>
      <vt:lpstr>Docker Architecture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surya</dc:creator>
  <cp:lastModifiedBy>surya</cp:lastModifiedBy>
  <cp:revision>17</cp:revision>
  <dcterms:created xsi:type="dcterms:W3CDTF">2019-07-13T04:49:48Z</dcterms:created>
  <dcterms:modified xsi:type="dcterms:W3CDTF">2019-07-16T12:29:19Z</dcterms:modified>
</cp:coreProperties>
</file>