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61" r:id="rId4"/>
    <p:sldId id="265" r:id="rId5"/>
    <p:sldId id="268" r:id="rId6"/>
    <p:sldId id="264" r:id="rId7"/>
    <p:sldId id="267" r:id="rId8"/>
    <p:sldId id="266" r:id="rId9"/>
    <p:sldId id="257" r:id="rId10"/>
    <p:sldId id="258" r:id="rId11"/>
    <p:sldId id="259" r:id="rId12"/>
    <p:sldId id="26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680" autoAdjust="0"/>
    <p:restoredTop sz="94660"/>
  </p:normalViewPr>
  <p:slideViewPr>
    <p:cSldViewPr snapToGrid="0">
      <p:cViewPr varScale="1">
        <p:scale>
          <a:sx n="71" d="100"/>
          <a:sy n="71" d="100"/>
        </p:scale>
        <p:origin x="-71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BC7AF1-81E3-47CE-BD7F-960F4587D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DE20499-A53C-4D30-8F81-039437060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04A66D-E36A-4E59-B0E3-3768342D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A5D4-A30C-4808-9D30-224BA929A931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DE5C3A-366F-4A63-8070-AA13D756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9E2347-9AFD-43A1-A786-CD4CA8B5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9402-2E1B-41BF-93B2-492C8234D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029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92D482-B1EB-4F99-A536-B833EAF84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754EFDC-C28A-49AC-AF55-5C45E6022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7213EE-B08C-44CA-98B0-9A9328457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A5D4-A30C-4808-9D30-224BA929A931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5BC063-26DC-487F-B4EF-C8C5328D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CE7B96-43C0-4DAE-8052-B9F7E93B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9402-2E1B-41BF-93B2-492C8234D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690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79DAB7B-47B0-4118-BA6C-88D9828DE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60C64D6-4779-48E8-B6AB-B540349D0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6FBE59-3F45-4177-B68B-E9DCD75E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A5D4-A30C-4808-9D30-224BA929A931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48AFD2-E172-42E7-A0D7-DCE7B6491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2BBD2F-1CA8-43C5-B471-AA9E047D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9402-2E1B-41BF-93B2-492C8234D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115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6B77F4-74CE-4288-88E3-B63CB3B1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B3A012-6895-4FF4-A805-C3B61BD6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F5E435-4094-4B91-ABE6-FDDCBD09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A5D4-A30C-4808-9D30-224BA929A931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1D0291-966E-4D77-9AFA-63F78EDE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75EC3D-0ABA-44D5-B460-C1EBFDF5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9402-2E1B-41BF-93B2-492C8234D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357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8C10CE-8F41-4767-B977-2FA7CF9D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0043CE-A4EF-4088-A62D-6A3487192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881B63-C52F-493C-B70B-82B6A607A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A5D4-A30C-4808-9D30-224BA929A931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07F637-0101-42ED-A7EC-6207E8AD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8B77DE-6FDC-4B94-9D1E-57E7C70F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9402-2E1B-41BF-93B2-492C8234D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417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B9D246-5E64-46B8-807F-DE0692FA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A2466D-3384-4263-A23A-61FBCD5B8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90ADC51-AEFE-4EDD-BAB2-5ABCFB778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70512B6-A9C2-40AE-B0ED-E3EB3943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A5D4-A30C-4808-9D30-224BA929A931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9B713AA-C187-4E91-B196-8E3CF75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09F24A4-4C0F-430B-A278-2FB32C31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9402-2E1B-41BF-93B2-492C8234D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768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405661-F3CF-4BD0-960D-8A7FB7A5A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B3E6D46-81BB-4421-843F-52BA75AB8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E264780-4577-47FE-8473-CB130AE4C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41F1D93-6819-4CDE-97EE-052B4476A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4E212E2-8999-420E-9D6A-E1CCEBED3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CAF54F9-DBF5-4C49-9499-53BD4CB3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A5D4-A30C-4808-9D30-224BA929A931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0714512-6DAF-4B44-BCAA-665AFC0D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D9BBE09-7DB3-4B4B-999B-2BC8B957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9402-2E1B-41BF-93B2-492C8234D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517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D8FB5B-B1AA-40FD-A149-DD547EE7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0475EAD-617A-4809-A6D1-3F3E6053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A5D4-A30C-4808-9D30-224BA929A931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4B5DCA4-202A-4199-A878-BC84E542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22BDA5-6BA8-48B7-931D-39B0DB18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9402-2E1B-41BF-93B2-492C8234D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05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4652CBC-FCBD-4F08-9A63-9751BA44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A5D4-A30C-4808-9D30-224BA929A931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08925D1-5729-481E-8CC0-660CC8F21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966A219-68D8-48F6-AB44-FAD2DBA8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9402-2E1B-41BF-93B2-492C8234D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301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32474E-A6A9-4DC4-A2D4-A9687F2DB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BB0ACF-F8BE-4824-BEA7-B5EB68797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614277-9A30-4882-A952-2578CD252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B4769A2-2BAA-495C-84C7-E4E320D7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A5D4-A30C-4808-9D30-224BA929A931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EFD2D37-4E7A-4B22-BE1A-91766E26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7375D4-1B98-41FB-A4BD-85410009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9402-2E1B-41BF-93B2-492C8234D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772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F5F18B-8E1B-411C-B447-2B8DECEA6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C725066-3DDB-45DC-84F3-18D4A687E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2A72834-623B-4EC8-8AE4-F9B963258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0DE0EC9-C198-44C7-859E-64E7EEF9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A5D4-A30C-4808-9D30-224BA929A931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FCA1DED-38D3-43BE-9443-29CD3DC7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CE118F3-8002-4830-93BD-9E206F2F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9402-2E1B-41BF-93B2-492C8234D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596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9532846-7D02-42EA-B569-98DADF89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4636F3F-7276-4CF4-B1F4-92F631CBD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9A9BCB-6893-4F8E-A6F5-D2F5AB592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BA5D4-A30C-4808-9D30-224BA929A931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F57703-0327-46A4-AA03-D0BB1596D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9321FE-01D2-4319-9D9C-98A739C47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9402-2E1B-41BF-93B2-492C8234D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573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0ABABCA6-3B00-42BA-815B-67639B82D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9271" y="552211"/>
            <a:ext cx="7101613" cy="5451132"/>
          </a:xfrm>
        </p:spPr>
      </p:pic>
    </p:spTree>
    <p:extLst>
      <p:ext uri="{BB962C8B-B14F-4D97-AF65-F5344CB8AC3E}">
        <p14:creationId xmlns:p14="http://schemas.microsoft.com/office/powerpoint/2010/main" xmlns="" val="360584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C5FC7AA-702F-4AEF-831A-9BE6D29A1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354" y="335667"/>
            <a:ext cx="11787421" cy="5794998"/>
          </a:xfrm>
        </p:spPr>
      </p:pic>
    </p:spTree>
    <p:extLst>
      <p:ext uri="{BB962C8B-B14F-4D97-AF65-F5344CB8AC3E}">
        <p14:creationId xmlns:p14="http://schemas.microsoft.com/office/powerpoint/2010/main" xmlns="" val="3210699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CA93DB-3944-472D-A0FF-25BF40B7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EDC68A5-FB47-4ADE-836D-58EA83BE4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4487" y="205182"/>
            <a:ext cx="10943026" cy="6447635"/>
          </a:xfrm>
        </p:spPr>
      </p:pic>
    </p:spTree>
    <p:extLst>
      <p:ext uri="{BB962C8B-B14F-4D97-AF65-F5344CB8AC3E}">
        <p14:creationId xmlns:p14="http://schemas.microsoft.com/office/powerpoint/2010/main" xmlns="" val="314491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4BED30-D6D5-4054-9839-DDECB1A7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35" y="29771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As of April 2019, 170 services listed on AWS’s “cloud products” 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814F03E-DF9B-49E4-8601-BD98B62E2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148316"/>
            <a:ext cx="10418135" cy="5883367"/>
          </a:xfrm>
        </p:spPr>
      </p:pic>
    </p:spTree>
    <p:extLst>
      <p:ext uri="{BB962C8B-B14F-4D97-AF65-F5344CB8AC3E}">
        <p14:creationId xmlns:p14="http://schemas.microsoft.com/office/powerpoint/2010/main" xmlns="" val="2247113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3906A0E-3120-4556-9632-51C999B86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49680" y="582929"/>
            <a:ext cx="9048750" cy="569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8082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73570A-6AEA-4045-AB7F-948E5626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7307" y="39576"/>
            <a:ext cx="11176591" cy="128292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Cloud Computing Types: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6AC72715-7BFA-4394-AB4C-FF3EFB4F2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35261" y="1559103"/>
            <a:ext cx="8812839" cy="4617860"/>
          </a:xfrm>
        </p:spPr>
      </p:pic>
    </p:spTree>
    <p:extLst>
      <p:ext uri="{BB962C8B-B14F-4D97-AF65-F5344CB8AC3E}">
        <p14:creationId xmlns:p14="http://schemas.microsoft.com/office/powerpoint/2010/main" xmlns="" val="3158047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7DFDA1-6197-4B94-9531-AE861F8B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6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Public Cloud Providers: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346B1CF-3BC3-4883-AA09-608CAB64C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45490" y="2071935"/>
            <a:ext cx="6484380" cy="3323715"/>
          </a:xfrm>
        </p:spPr>
      </p:pic>
    </p:spTree>
    <p:extLst>
      <p:ext uri="{BB962C8B-B14F-4D97-AF65-F5344CB8AC3E}">
        <p14:creationId xmlns:p14="http://schemas.microsoft.com/office/powerpoint/2010/main" xmlns="" val="315552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7221B42-3D9F-4DE7-9BC6-44806629F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21444" y="775504"/>
            <a:ext cx="10785630" cy="4926309"/>
          </a:xfrm>
        </p:spPr>
      </p:pic>
    </p:spTree>
    <p:extLst>
      <p:ext uri="{BB962C8B-B14F-4D97-AF65-F5344CB8AC3E}">
        <p14:creationId xmlns:p14="http://schemas.microsoft.com/office/powerpoint/2010/main" xmlns="" val="404962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AACC6E4-ACF2-4613-9C1A-B63BE1D8C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03120" y="938796"/>
            <a:ext cx="6045517" cy="5142011"/>
          </a:xfrm>
        </p:spPr>
      </p:pic>
    </p:spTree>
    <p:extLst>
      <p:ext uri="{BB962C8B-B14F-4D97-AF65-F5344CB8AC3E}">
        <p14:creationId xmlns:p14="http://schemas.microsoft.com/office/powerpoint/2010/main" xmlns="" val="49770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9F2F9A3-180F-46D8-B7E3-845889994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7822" y="428265"/>
            <a:ext cx="10158128" cy="5715937"/>
          </a:xfrm>
        </p:spPr>
      </p:pic>
    </p:spTree>
    <p:extLst>
      <p:ext uri="{BB962C8B-B14F-4D97-AF65-F5344CB8AC3E}">
        <p14:creationId xmlns:p14="http://schemas.microsoft.com/office/powerpoint/2010/main" xmlns="" val="55117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3040444-1473-4677-A7A8-5721FE099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2212" y="648182"/>
            <a:ext cx="10573006" cy="5949388"/>
          </a:xfrm>
        </p:spPr>
      </p:pic>
    </p:spTree>
    <p:extLst>
      <p:ext uri="{BB962C8B-B14F-4D97-AF65-F5344CB8AC3E}">
        <p14:creationId xmlns:p14="http://schemas.microsoft.com/office/powerpoint/2010/main" xmlns="" val="3677763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D94B333-70A7-4D52-9592-A0384FF0B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81053" y="856213"/>
            <a:ext cx="8629893" cy="5145574"/>
          </a:xfrm>
        </p:spPr>
      </p:pic>
    </p:spTree>
    <p:extLst>
      <p:ext uri="{BB962C8B-B14F-4D97-AF65-F5344CB8AC3E}">
        <p14:creationId xmlns:p14="http://schemas.microsoft.com/office/powerpoint/2010/main" xmlns="" val="304207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29FCBC-49F7-4189-8263-5903547E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9B4C24F-86B5-4A82-91C4-247ED43C7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4442" y="109437"/>
            <a:ext cx="11923116" cy="6383438"/>
          </a:xfrm>
        </p:spPr>
      </p:pic>
    </p:spTree>
    <p:extLst>
      <p:ext uri="{BB962C8B-B14F-4D97-AF65-F5344CB8AC3E}">
        <p14:creationId xmlns:p14="http://schemas.microsoft.com/office/powerpoint/2010/main" xmlns="" val="816932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22</Words>
  <Application>Microsoft Office PowerPoint</Application>
  <PresentationFormat>Custom</PresentationFormat>
  <Paragraphs>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Cloud Computing Types: </vt:lpstr>
      <vt:lpstr>Public Cloud Providers: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As of April 2019, 170 services listed on AWS’s “cloud products” 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Regions, AZ’s &amp; Edge Locations</dc:title>
  <dc:creator>Anand Reddy</dc:creator>
  <cp:lastModifiedBy>surya</cp:lastModifiedBy>
  <cp:revision>12</cp:revision>
  <dcterms:created xsi:type="dcterms:W3CDTF">2019-05-31T05:35:37Z</dcterms:created>
  <dcterms:modified xsi:type="dcterms:W3CDTF">2019-06-01T03:46:23Z</dcterms:modified>
</cp:coreProperties>
</file>