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-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B0AD-159F-4249-8A8C-FF3B470062B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SDLC Life Cycle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Waterfall Model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ya\Desktop\Institute_Demo\DevOps\1. SDLC_Lifecycle_Policy\1.Waterfall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C:\Users\surya\Desktop\Institute_Demo\DevOps\1. SDLC_Lifecycle_Policy\2.Agile-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99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urya\Desktop\Institute_Demo\DevOps\1. SDLC_Lifecycle_Policy\3. Agile_Scr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17685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urya\Desktop\Institute_Demo\DevOps\1. SDLC_Lifecycle_Policy\3.Devo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462712" cy="5055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C:\Users\surya\Desktop\Institute_Demo\DevOps\1. SDLC_Lifecycle_Policy\4.Devops_To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ya\Desktop\Institute_Demo\DevOps\1. SDLC_Lifecycle_Policy\5.Architecture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" y="762000"/>
            <a:ext cx="9201150" cy="569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SDLC Life Cycle Models</vt:lpstr>
      <vt:lpstr>Waterfall Model</vt:lpstr>
      <vt:lpstr>Slide 3</vt:lpstr>
      <vt:lpstr>Slide 4</vt:lpstr>
      <vt:lpstr>Slide 5</vt:lpstr>
      <vt:lpstr>Slide 6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 Models</dc:title>
  <dc:creator>surya</dc:creator>
  <cp:lastModifiedBy>surya</cp:lastModifiedBy>
  <cp:revision>4</cp:revision>
  <dcterms:created xsi:type="dcterms:W3CDTF">2019-05-30T18:02:01Z</dcterms:created>
  <dcterms:modified xsi:type="dcterms:W3CDTF">2019-05-31T18:06:13Z</dcterms:modified>
</cp:coreProperties>
</file>