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3" r:id="rId9"/>
    <p:sldId id="262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>
      <p:cViewPr varScale="1">
        <p:scale>
          <a:sx n="109" d="100"/>
          <a:sy n="109" d="100"/>
        </p:scale>
        <p:origin x="168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B0AD-159F-4249-8A8C-FF3B470062BB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E7490-3308-4041-AA21-2B7BBC2A6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B0AD-159F-4249-8A8C-FF3B470062BB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E7490-3308-4041-AA21-2B7BBC2A6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B0AD-159F-4249-8A8C-FF3B470062BB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E7490-3308-4041-AA21-2B7BBC2A6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B0AD-159F-4249-8A8C-FF3B470062BB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E7490-3308-4041-AA21-2B7BBC2A6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B0AD-159F-4249-8A8C-FF3B470062BB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E7490-3308-4041-AA21-2B7BBC2A6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B0AD-159F-4249-8A8C-FF3B470062BB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E7490-3308-4041-AA21-2B7BBC2A6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B0AD-159F-4249-8A8C-FF3B470062BB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E7490-3308-4041-AA21-2B7BBC2A6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B0AD-159F-4249-8A8C-FF3B470062BB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E7490-3308-4041-AA21-2B7BBC2A6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B0AD-159F-4249-8A8C-FF3B470062BB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E7490-3308-4041-AA21-2B7BBC2A6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B0AD-159F-4249-8A8C-FF3B470062BB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E7490-3308-4041-AA21-2B7BBC2A6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B0AD-159F-4249-8A8C-FF3B470062BB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E7490-3308-4041-AA21-2B7BBC2A6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4B0AD-159F-4249-8A8C-FF3B470062BB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E7490-3308-4041-AA21-2B7BBC2A6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elsatar.blog/2012/03/15/software-development-life-cycle-models-and-methodologies/" TargetMode="External"/><Relationship Id="rId2" Type="http://schemas.openxmlformats.org/officeDocument/2006/relationships/hyperlink" Target="https://www.techuz.com/blog/top-12-sdlc-methodologies-with-pros-and-con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SDLC Life Cycle Models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32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Thank you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1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Waterfall Model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surya\Desktop\Institute_Demo\DevOps\1. SDLC_Lifecycle_Policy\1.Waterfall Mode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43000"/>
            <a:ext cx="9144000" cy="571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5837100"/>
            <a:ext cx="8991600" cy="903173"/>
          </a:xfrm>
        </p:spPr>
        <p:txBody>
          <a:bodyPr>
            <a:normAutofit/>
          </a:bodyPr>
          <a:lstStyle/>
          <a:p>
            <a:r>
              <a:rPr lang="en-US" sz="1400" dirty="0" smtClean="0">
                <a:hlinkClick r:id="rId2"/>
              </a:rPr>
              <a:t>Ref :     https</a:t>
            </a:r>
            <a:r>
              <a:rPr lang="en-US" sz="1400" dirty="0">
                <a:hlinkClick r:id="rId2"/>
              </a:rPr>
              <a:t>://www.techuz.com/blog/top-12-sdlc-methodologies-with-pros-and-cons</a:t>
            </a:r>
            <a:r>
              <a:rPr lang="en-US" sz="1400" dirty="0" smtClean="0">
                <a:hlinkClick r:id="rId2"/>
              </a:rPr>
              <a:t>/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                                             </a:t>
            </a:r>
            <a:r>
              <a:rPr lang="en-US" sz="1400" dirty="0" smtClean="0">
                <a:hlinkClick r:id="rId3"/>
              </a:rPr>
              <a:t>https</a:t>
            </a:r>
            <a:r>
              <a:rPr lang="en-US" sz="1400" dirty="0">
                <a:hlinkClick r:id="rId3"/>
              </a:rPr>
              <a:t>://melsatar.blog/2012/03/15/software-development-life-cycle-models-and-methodologies/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914400"/>
            <a:ext cx="8686800" cy="488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05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C:\Users\surya\Desktop\Institute_Demo\DevOps\1. SDLC_Lifecycle_Policy\2.Agile-mode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3733800"/>
            <a:ext cx="5174089" cy="25146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81000"/>
            <a:ext cx="6592220" cy="29912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surya\Desktop\Institute_Demo\DevOps\1. SDLC_Lifecycle_Policy\3. Agile_Scru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133600"/>
            <a:ext cx="8176853" cy="3505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surya\Desktop\Institute_Demo\DevOps\1. SDLC_Lifecycle_Policy\3.Devop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143000"/>
            <a:ext cx="6462712" cy="50554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3" name="Picture 3" descr="C:\Users\surya\Desktop\Institute_Demo\DevOps\1. SDLC_Lifecycle_Policy\4.Devops_Tool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219200"/>
            <a:ext cx="8686800" cy="4648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1048"/>
            <a:ext cx="9144000" cy="54159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382000" cy="6019800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Tools we are going to cover: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-	</a:t>
            </a:r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</a:rPr>
              <a:t>Git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/GitHub</a:t>
            </a:r>
            <a:b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- 	Maven/NPM</a:t>
            </a:r>
            <a:b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-  	</a:t>
            </a:r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</a:rPr>
              <a:t>TomCat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-	Jenkins</a:t>
            </a:r>
            <a:b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- 	</a:t>
            </a:r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</a:rPr>
              <a:t>Ansible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-	Docker</a:t>
            </a:r>
            <a:b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- 	Kubernetes</a:t>
            </a:r>
            <a:b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-	Nexus</a:t>
            </a:r>
            <a:b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- 	</a:t>
            </a:r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</a:rPr>
              <a:t>SonarQube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-	Apache/Nginx</a:t>
            </a:r>
            <a:b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- 	Nagios/</a:t>
            </a:r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</a:rPr>
              <a:t>Grafana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/</a:t>
            </a:r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</a:rPr>
              <a:t>Monit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- 	AWS ( EC2,VPC,RDS)</a:t>
            </a:r>
            <a:endParaRPr lang="en-US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21</Words>
  <Application>Microsoft Office PowerPoint</Application>
  <PresentationFormat>On-screen Show (4:3)</PresentationFormat>
  <Paragraphs>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SDLC Life Cycle Models</vt:lpstr>
      <vt:lpstr>Waterfall Model</vt:lpstr>
      <vt:lpstr>Ref :     https://www.techuz.com/blog/top-12-sdlc-methodologies-with-pros-and-cons/                                              https://melsatar.blog/2012/03/15/software-development-life-cycle-models-and-methodologies/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Tools we are going to cover:   - Git/GitHub -  Maven/NPM -   TomCat - Jenkins -  Ansible - Docker -  Kubernetes - Nexus -  SonarQube - Apache/Nginx -  Nagios/Grafana/Monit -  AWS ( EC2,VPC,RDS)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SDLC Life Cycle Models</dc:title>
  <dc:creator>surya</dc:creator>
  <cp:lastModifiedBy>R Anand Reddy -X (ranaredd - ARICENT TECHNOLOGIES HOLDINGS LIMITED at Cisco)</cp:lastModifiedBy>
  <cp:revision>8</cp:revision>
  <dcterms:created xsi:type="dcterms:W3CDTF">2019-05-30T18:02:01Z</dcterms:created>
  <dcterms:modified xsi:type="dcterms:W3CDTF">2019-08-19T09:41:57Z</dcterms:modified>
</cp:coreProperties>
</file>