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109" d="100"/>
          <a:sy n="109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B0AD-159F-4249-8A8C-FF3B470062B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B0AD-159F-4249-8A8C-FF3B470062B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E7490-3308-4041-AA21-2B7BBC2A6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lsatar.blog/2012/03/15/software-development-life-cycle-models-and-methodologies/" TargetMode="External"/><Relationship Id="rId2" Type="http://schemas.openxmlformats.org/officeDocument/2006/relationships/hyperlink" Target="https://www.techuz.com/blog/top-12-sdlc-methodologies-with-pros-and-c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SDLC Life Cycle Models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000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8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Waterfall Model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urya\Desktop\Institute_Demo\DevOps\1. SDLC_Lifecycle_Policy\1.Waterfall Mod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5837100"/>
            <a:ext cx="8991600" cy="903173"/>
          </a:xfrm>
        </p:spPr>
        <p:txBody>
          <a:bodyPr>
            <a:normAutofit/>
          </a:bodyPr>
          <a:lstStyle/>
          <a:p>
            <a:r>
              <a:rPr lang="en-US" sz="1400" dirty="0" smtClean="0">
                <a:hlinkClick r:id="rId2"/>
              </a:rPr>
              <a:t>Ref :     https</a:t>
            </a:r>
            <a:r>
              <a:rPr lang="en-US" sz="1400" dirty="0">
                <a:hlinkClick r:id="rId2"/>
              </a:rPr>
              <a:t>://www.techuz.com/blog/top-12-sdlc-methodologies-with-pros-and-cons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                                    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://melsatar.blog/2012/03/15/software-development-life-cycle-models-and-methodologies/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686800" cy="488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surya\Desktop\Institute_Demo\DevOps\1. SDLC_Lifecycle_Policy\2.Agile-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733800"/>
            <a:ext cx="5174089" cy="25146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1000"/>
            <a:ext cx="6592220" cy="2991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surya\Desktop\Institute_Demo\DevOps\1. SDLC_Lifecycle_Policy\3. Agile_Scr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176853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urya\Desktop\Institute_Demo\DevOps\1. SDLC_Lifecycle_Policy\3.Devop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462712" cy="50554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 descr="C:\Users\surya\Desktop\Institute_Demo\DevOps\1. SDLC_Lifecycle_Policy\4.Devops_Too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868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048"/>
            <a:ext cx="9144000" cy="54159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048"/>
            <a:ext cx="9144000" cy="54159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048"/>
            <a:ext cx="9144000" cy="5415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5594"/>
            <a:ext cx="9144000" cy="2506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</Words>
  <Application>Microsoft Office PowerPoint</Application>
  <PresentationFormat>On-screen Show (4:3)</PresentationFormat>
  <Paragraphs>4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SDLC Life Cycle Models</vt:lpstr>
      <vt:lpstr>Waterfall Model</vt:lpstr>
      <vt:lpstr>Ref :     https://www.techuz.com/blog/top-12-sdlc-methodologies-with-pros-and-cons/                                              https://melsatar.blog/2012/03/15/software-development-life-cycle-models-and-methodologies/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Life Cycle Models</dc:title>
  <dc:creator>surya</dc:creator>
  <cp:lastModifiedBy>R Anand Reddy -X (ranaredd - ARICENT TECHNOLOGIES HOLDINGS LIMITED at Cisco)</cp:lastModifiedBy>
  <cp:revision>12</cp:revision>
  <dcterms:created xsi:type="dcterms:W3CDTF">2019-05-30T18:02:01Z</dcterms:created>
  <dcterms:modified xsi:type="dcterms:W3CDTF">2019-08-22T07:20:33Z</dcterms:modified>
</cp:coreProperties>
</file>