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D2B0-4A09-4077-A16F-47EF53C7B9A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999B8F7-FB15-4E52-99EA-D5C8DA45F0C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2A00E3-0B9B-461E-8769-6733F6B06C82}"/>
              </a:ext>
            </a:extLst>
          </p:cNvPr>
          <p:cNvSpPr>
            <a:spLocks noGrp="1"/>
          </p:cNvSpPr>
          <p:nvPr>
            <p:ph type="dt" sz="half" idx="10"/>
          </p:nvPr>
        </p:nvSpPr>
        <p:spPr/>
        <p:txBody>
          <a:bodyPr/>
          <a:lstStyle/>
          <a:p>
            <a:fld id="{CA63E55B-20EA-41BC-BD1C-971839B344EB}" type="datetimeFigureOut">
              <a:rPr lang="en-US" smtClean="0"/>
              <a:t>7/24/2020</a:t>
            </a:fld>
            <a:endParaRPr lang="en-US"/>
          </a:p>
        </p:txBody>
      </p:sp>
      <p:sp>
        <p:nvSpPr>
          <p:cNvPr id="5" name="Footer Placeholder 4">
            <a:extLst>
              <a:ext uri="{FF2B5EF4-FFF2-40B4-BE49-F238E27FC236}">
                <a16:creationId xmlns:a16="http://schemas.microsoft.com/office/drawing/2014/main" id="{EB2DB9E8-792D-48AB-B5DC-6339AF8C5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E14BD-A444-4EE6-9F1F-9FDA24758213}"/>
              </a:ext>
            </a:extLst>
          </p:cNvPr>
          <p:cNvSpPr>
            <a:spLocks noGrp="1"/>
          </p:cNvSpPr>
          <p:nvPr>
            <p:ph type="sldNum" sz="quarter" idx="12"/>
          </p:nvPr>
        </p:nvSpPr>
        <p:spPr/>
        <p:txBody>
          <a:bodyPr/>
          <a:lstStyle/>
          <a:p>
            <a:fld id="{4D6E2103-0152-4525-945D-993C97345546}" type="slidenum">
              <a:rPr lang="en-US" smtClean="0"/>
              <a:t>‹#›</a:t>
            </a:fld>
            <a:endParaRPr lang="en-US"/>
          </a:p>
        </p:txBody>
      </p:sp>
      <p:sp>
        <p:nvSpPr>
          <p:cNvPr id="8" name="Rectangle 7">
            <a:extLst>
              <a:ext uri="{FF2B5EF4-FFF2-40B4-BE49-F238E27FC236}">
                <a16:creationId xmlns:a16="http://schemas.microsoft.com/office/drawing/2014/main" id="{BABFEB1C-F450-428A-83D7-340C83DC860D}"/>
              </a:ext>
            </a:extLst>
          </p:cNvPr>
          <p:cNvSpPr/>
          <p:nvPr userDrawn="1"/>
        </p:nvSpPr>
        <p:spPr>
          <a:xfrm>
            <a:off x="228600" y="6593087"/>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69029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523-61C0-453B-8977-7E823EDCC3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B0E370-F9F6-4D63-86BA-0C0C7ABB2E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7AF5E7-A24A-4D4F-9251-D3C3CD538475}"/>
              </a:ext>
            </a:extLst>
          </p:cNvPr>
          <p:cNvSpPr>
            <a:spLocks noGrp="1"/>
          </p:cNvSpPr>
          <p:nvPr>
            <p:ph type="dt" sz="half" idx="10"/>
          </p:nvPr>
        </p:nvSpPr>
        <p:spPr/>
        <p:txBody>
          <a:bodyPr/>
          <a:lstStyle/>
          <a:p>
            <a:fld id="{CA63E55B-20EA-41BC-BD1C-971839B344EB}" type="datetimeFigureOut">
              <a:rPr lang="en-US" smtClean="0"/>
              <a:t>7/24/2020</a:t>
            </a:fld>
            <a:endParaRPr lang="en-US"/>
          </a:p>
        </p:txBody>
      </p:sp>
      <p:sp>
        <p:nvSpPr>
          <p:cNvPr id="5" name="Footer Placeholder 4">
            <a:extLst>
              <a:ext uri="{FF2B5EF4-FFF2-40B4-BE49-F238E27FC236}">
                <a16:creationId xmlns:a16="http://schemas.microsoft.com/office/drawing/2014/main" id="{A5469C26-5F35-4403-BB25-270B7A428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B4A1-1332-4B3D-9570-914A118EEFE5}"/>
              </a:ext>
            </a:extLst>
          </p:cNvPr>
          <p:cNvSpPr>
            <a:spLocks noGrp="1"/>
          </p:cNvSpPr>
          <p:nvPr>
            <p:ph type="sldNum" sz="quarter" idx="12"/>
          </p:nvPr>
        </p:nvSpPr>
        <p:spPr/>
        <p:txBody>
          <a:bodyPr/>
          <a:lstStyle/>
          <a:p>
            <a:fld id="{4D6E2103-0152-4525-945D-993C97345546}" type="slidenum">
              <a:rPr lang="en-US" smtClean="0"/>
              <a:t>‹#›</a:t>
            </a:fld>
            <a:endParaRPr lang="en-US"/>
          </a:p>
        </p:txBody>
      </p:sp>
    </p:spTree>
    <p:extLst>
      <p:ext uri="{BB962C8B-B14F-4D97-AF65-F5344CB8AC3E}">
        <p14:creationId xmlns:p14="http://schemas.microsoft.com/office/powerpoint/2010/main" val="276178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66256-29E0-4FB4-B70D-23F0615B433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49EE83-F08B-4085-92DD-887191E749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09255-745E-47C1-A734-54C4277C6AAF}"/>
              </a:ext>
            </a:extLst>
          </p:cNvPr>
          <p:cNvSpPr>
            <a:spLocks noGrp="1"/>
          </p:cNvSpPr>
          <p:nvPr>
            <p:ph type="dt" sz="half" idx="10"/>
          </p:nvPr>
        </p:nvSpPr>
        <p:spPr/>
        <p:txBody>
          <a:bodyPr/>
          <a:lstStyle/>
          <a:p>
            <a:fld id="{CA63E55B-20EA-41BC-BD1C-971839B344EB}" type="datetimeFigureOut">
              <a:rPr lang="en-US" smtClean="0"/>
              <a:t>7/24/2020</a:t>
            </a:fld>
            <a:endParaRPr lang="en-US"/>
          </a:p>
        </p:txBody>
      </p:sp>
      <p:sp>
        <p:nvSpPr>
          <p:cNvPr id="5" name="Footer Placeholder 4">
            <a:extLst>
              <a:ext uri="{FF2B5EF4-FFF2-40B4-BE49-F238E27FC236}">
                <a16:creationId xmlns:a16="http://schemas.microsoft.com/office/drawing/2014/main" id="{6FEE1911-73E7-44C4-8A47-7A3E73020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6C518-9C28-479C-BDDC-CCEAD9D83CC2}"/>
              </a:ext>
            </a:extLst>
          </p:cNvPr>
          <p:cNvSpPr>
            <a:spLocks noGrp="1"/>
          </p:cNvSpPr>
          <p:nvPr>
            <p:ph type="sldNum" sz="quarter" idx="12"/>
          </p:nvPr>
        </p:nvSpPr>
        <p:spPr/>
        <p:txBody>
          <a:bodyPr/>
          <a:lstStyle/>
          <a:p>
            <a:fld id="{4D6E2103-0152-4525-945D-993C97345546}" type="slidenum">
              <a:rPr lang="en-US" smtClean="0"/>
              <a:t>‹#›</a:t>
            </a:fld>
            <a:endParaRPr lang="en-US"/>
          </a:p>
        </p:txBody>
      </p:sp>
    </p:spTree>
    <p:extLst>
      <p:ext uri="{BB962C8B-B14F-4D97-AF65-F5344CB8AC3E}">
        <p14:creationId xmlns:p14="http://schemas.microsoft.com/office/powerpoint/2010/main" val="331766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AC40-2D59-4D63-A85F-88A1B05AB5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236B28-72B5-448B-9EB7-D6B17A3D6163}"/>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2D14418-9775-4183-8BED-2D31C2F1878C}"/>
              </a:ext>
            </a:extLst>
          </p:cNvPr>
          <p:cNvSpPr>
            <a:spLocks noGrp="1"/>
          </p:cNvSpPr>
          <p:nvPr>
            <p:ph type="dt" sz="half" idx="10"/>
          </p:nvPr>
        </p:nvSpPr>
        <p:spPr/>
        <p:txBody>
          <a:bodyPr/>
          <a:lstStyle/>
          <a:p>
            <a:fld id="{CA63E55B-20EA-41BC-BD1C-971839B344EB}" type="datetimeFigureOut">
              <a:rPr lang="en-US" smtClean="0"/>
              <a:t>7/24/2020</a:t>
            </a:fld>
            <a:endParaRPr lang="en-US"/>
          </a:p>
        </p:txBody>
      </p:sp>
      <p:sp>
        <p:nvSpPr>
          <p:cNvPr id="5" name="Footer Placeholder 4">
            <a:extLst>
              <a:ext uri="{FF2B5EF4-FFF2-40B4-BE49-F238E27FC236}">
                <a16:creationId xmlns:a16="http://schemas.microsoft.com/office/drawing/2014/main" id="{8AB95571-159D-4E16-9442-1A64A5950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8B35A-86EE-4F1D-B326-E2422DD54D04}"/>
              </a:ext>
            </a:extLst>
          </p:cNvPr>
          <p:cNvSpPr>
            <a:spLocks noGrp="1"/>
          </p:cNvSpPr>
          <p:nvPr>
            <p:ph type="sldNum" sz="quarter" idx="12"/>
          </p:nvPr>
        </p:nvSpPr>
        <p:spPr/>
        <p:txBody>
          <a:bodyPr/>
          <a:lstStyle/>
          <a:p>
            <a:fld id="{4D6E2103-0152-4525-945D-993C97345546}" type="slidenum">
              <a:rPr lang="en-US" smtClean="0"/>
              <a:t>‹#›</a:t>
            </a:fld>
            <a:endParaRPr lang="en-US"/>
          </a:p>
        </p:txBody>
      </p:sp>
      <p:pic>
        <p:nvPicPr>
          <p:cNvPr id="8" name="Picture 7">
            <a:extLst>
              <a:ext uri="{FF2B5EF4-FFF2-40B4-BE49-F238E27FC236}">
                <a16:creationId xmlns:a16="http://schemas.microsoft.com/office/drawing/2014/main" id="{EFFFF0A3-15C6-4568-91D3-BE507A6C528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76200"/>
            <a:ext cx="1282699" cy="857534"/>
          </a:xfrm>
          <a:prstGeom prst="rect">
            <a:avLst/>
          </a:prstGeom>
        </p:spPr>
      </p:pic>
      <p:sp>
        <p:nvSpPr>
          <p:cNvPr id="10" name="Rectangle 9">
            <a:extLst>
              <a:ext uri="{FF2B5EF4-FFF2-40B4-BE49-F238E27FC236}">
                <a16:creationId xmlns:a16="http://schemas.microsoft.com/office/drawing/2014/main" id="{B441817B-44DC-4B7A-A4C7-D59F40D65C9C}"/>
              </a:ext>
            </a:extLst>
          </p:cNvPr>
          <p:cNvSpPr/>
          <p:nvPr userDrawn="1"/>
        </p:nvSpPr>
        <p:spPr>
          <a:xfrm>
            <a:off x="228600" y="6593087"/>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38204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270A-6F8F-4629-BAF7-7FD05F1541E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F87B2F-F56F-4E5D-9CBE-9507142DA18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206FFD-1B08-439C-A38C-0E7806B715BD}"/>
              </a:ext>
            </a:extLst>
          </p:cNvPr>
          <p:cNvSpPr>
            <a:spLocks noGrp="1"/>
          </p:cNvSpPr>
          <p:nvPr>
            <p:ph type="dt" sz="half" idx="10"/>
          </p:nvPr>
        </p:nvSpPr>
        <p:spPr/>
        <p:txBody>
          <a:bodyPr/>
          <a:lstStyle/>
          <a:p>
            <a:fld id="{CA63E55B-20EA-41BC-BD1C-971839B344EB}" type="datetimeFigureOut">
              <a:rPr lang="en-US" smtClean="0"/>
              <a:t>7/24/2020</a:t>
            </a:fld>
            <a:endParaRPr lang="en-US"/>
          </a:p>
        </p:txBody>
      </p:sp>
      <p:sp>
        <p:nvSpPr>
          <p:cNvPr id="5" name="Footer Placeholder 4">
            <a:extLst>
              <a:ext uri="{FF2B5EF4-FFF2-40B4-BE49-F238E27FC236}">
                <a16:creationId xmlns:a16="http://schemas.microsoft.com/office/drawing/2014/main" id="{4674952C-2D91-4955-807D-D44B14406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896C4-BDA4-4F8B-B0CB-A3F2D6DF2912}"/>
              </a:ext>
            </a:extLst>
          </p:cNvPr>
          <p:cNvSpPr>
            <a:spLocks noGrp="1"/>
          </p:cNvSpPr>
          <p:nvPr>
            <p:ph type="sldNum" sz="quarter" idx="12"/>
          </p:nvPr>
        </p:nvSpPr>
        <p:spPr/>
        <p:txBody>
          <a:bodyPr/>
          <a:lstStyle/>
          <a:p>
            <a:fld id="{4D6E2103-0152-4525-945D-993C97345546}" type="slidenum">
              <a:rPr lang="en-US" smtClean="0"/>
              <a:t>‹#›</a:t>
            </a:fld>
            <a:endParaRPr lang="en-US"/>
          </a:p>
        </p:txBody>
      </p:sp>
      <p:pic>
        <p:nvPicPr>
          <p:cNvPr id="8" name="Picture 7">
            <a:extLst>
              <a:ext uri="{FF2B5EF4-FFF2-40B4-BE49-F238E27FC236}">
                <a16:creationId xmlns:a16="http://schemas.microsoft.com/office/drawing/2014/main" id="{6A5097D0-8A1E-4A3B-9E8B-FF5ABC4ECD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82699" cy="857534"/>
          </a:xfrm>
          <a:prstGeom prst="rect">
            <a:avLst/>
          </a:prstGeom>
        </p:spPr>
      </p:pic>
      <p:sp>
        <p:nvSpPr>
          <p:cNvPr id="10" name="Rectangle 9">
            <a:extLst>
              <a:ext uri="{FF2B5EF4-FFF2-40B4-BE49-F238E27FC236}">
                <a16:creationId xmlns:a16="http://schemas.microsoft.com/office/drawing/2014/main" id="{2C19E40E-1E09-4FBD-93DB-5D61896E4676}"/>
              </a:ext>
            </a:extLst>
          </p:cNvPr>
          <p:cNvSpPr/>
          <p:nvPr userDrawn="1"/>
        </p:nvSpPr>
        <p:spPr>
          <a:xfrm>
            <a:off x="228600" y="6593087"/>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401806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3CCB-2FA4-4084-BD4F-FA292A024F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E53C5E-BCDC-4D34-9F70-040FD30B431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4DEE8A-AA47-4E02-ACE2-30603FDF464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2DF106-7445-4B25-88A6-F8375332AE0D}"/>
              </a:ext>
            </a:extLst>
          </p:cNvPr>
          <p:cNvSpPr>
            <a:spLocks noGrp="1"/>
          </p:cNvSpPr>
          <p:nvPr>
            <p:ph type="dt" sz="half" idx="10"/>
          </p:nvPr>
        </p:nvSpPr>
        <p:spPr/>
        <p:txBody>
          <a:bodyPr/>
          <a:lstStyle/>
          <a:p>
            <a:fld id="{CA63E55B-20EA-41BC-BD1C-971839B344EB}" type="datetimeFigureOut">
              <a:rPr lang="en-US" smtClean="0"/>
              <a:t>7/24/2020</a:t>
            </a:fld>
            <a:endParaRPr lang="en-US"/>
          </a:p>
        </p:txBody>
      </p:sp>
      <p:sp>
        <p:nvSpPr>
          <p:cNvPr id="6" name="Footer Placeholder 5">
            <a:extLst>
              <a:ext uri="{FF2B5EF4-FFF2-40B4-BE49-F238E27FC236}">
                <a16:creationId xmlns:a16="http://schemas.microsoft.com/office/drawing/2014/main" id="{A886E2C9-014B-4C9D-865C-277DE1779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34B14-67D2-4200-A9A1-E02FB5F859D0}"/>
              </a:ext>
            </a:extLst>
          </p:cNvPr>
          <p:cNvSpPr>
            <a:spLocks noGrp="1"/>
          </p:cNvSpPr>
          <p:nvPr>
            <p:ph type="sldNum" sz="quarter" idx="12"/>
          </p:nvPr>
        </p:nvSpPr>
        <p:spPr/>
        <p:txBody>
          <a:bodyPr/>
          <a:lstStyle/>
          <a:p>
            <a:fld id="{4D6E2103-0152-4525-945D-993C97345546}" type="slidenum">
              <a:rPr lang="en-US" smtClean="0"/>
              <a:t>‹#›</a:t>
            </a:fld>
            <a:endParaRPr lang="en-US"/>
          </a:p>
        </p:txBody>
      </p:sp>
      <p:pic>
        <p:nvPicPr>
          <p:cNvPr id="9" name="Picture 8">
            <a:extLst>
              <a:ext uri="{FF2B5EF4-FFF2-40B4-BE49-F238E27FC236}">
                <a16:creationId xmlns:a16="http://schemas.microsoft.com/office/drawing/2014/main" id="{4216D4D4-2AE7-4229-BFFE-478F5557B1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82699" cy="857534"/>
          </a:xfrm>
          <a:prstGeom prst="rect">
            <a:avLst/>
          </a:prstGeom>
        </p:spPr>
      </p:pic>
      <p:sp>
        <p:nvSpPr>
          <p:cNvPr id="11" name="Rectangle 10">
            <a:extLst>
              <a:ext uri="{FF2B5EF4-FFF2-40B4-BE49-F238E27FC236}">
                <a16:creationId xmlns:a16="http://schemas.microsoft.com/office/drawing/2014/main" id="{632970CB-1007-426F-8BAF-20E17DC48EBB}"/>
              </a:ext>
            </a:extLst>
          </p:cNvPr>
          <p:cNvSpPr/>
          <p:nvPr userDrawn="1"/>
        </p:nvSpPr>
        <p:spPr>
          <a:xfrm>
            <a:off x="228600" y="6593087"/>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427617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03A8-E3C2-4521-BAB0-EEA84642CD6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05B118-C53A-4E78-BEC8-3F4EAA240C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6045913-94E8-4A79-8EF4-F9C118ED014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531397-8C84-4B9B-B5B8-CEEEFC58857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F4B68-3FC3-4FB2-A053-7B0FCDAFFEA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58C094-6BBF-4769-B9C8-0267561CC4F6}"/>
              </a:ext>
            </a:extLst>
          </p:cNvPr>
          <p:cNvSpPr>
            <a:spLocks noGrp="1"/>
          </p:cNvSpPr>
          <p:nvPr>
            <p:ph type="dt" sz="half" idx="10"/>
          </p:nvPr>
        </p:nvSpPr>
        <p:spPr/>
        <p:txBody>
          <a:bodyPr/>
          <a:lstStyle/>
          <a:p>
            <a:fld id="{CA63E55B-20EA-41BC-BD1C-971839B344EB}" type="datetimeFigureOut">
              <a:rPr lang="en-US" smtClean="0"/>
              <a:t>7/24/2020</a:t>
            </a:fld>
            <a:endParaRPr lang="en-US"/>
          </a:p>
        </p:txBody>
      </p:sp>
      <p:sp>
        <p:nvSpPr>
          <p:cNvPr id="8" name="Footer Placeholder 7">
            <a:extLst>
              <a:ext uri="{FF2B5EF4-FFF2-40B4-BE49-F238E27FC236}">
                <a16:creationId xmlns:a16="http://schemas.microsoft.com/office/drawing/2014/main" id="{F65B6ED7-A64A-4564-A7BC-AF2199FEF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FDBFF9-C2DC-47A6-A290-9D0B53D2A49B}"/>
              </a:ext>
            </a:extLst>
          </p:cNvPr>
          <p:cNvSpPr>
            <a:spLocks noGrp="1"/>
          </p:cNvSpPr>
          <p:nvPr>
            <p:ph type="sldNum" sz="quarter" idx="12"/>
          </p:nvPr>
        </p:nvSpPr>
        <p:spPr/>
        <p:txBody>
          <a:bodyPr/>
          <a:lstStyle/>
          <a:p>
            <a:fld id="{4D6E2103-0152-4525-945D-993C97345546}" type="slidenum">
              <a:rPr lang="en-US" smtClean="0"/>
              <a:t>‹#›</a:t>
            </a:fld>
            <a:endParaRPr lang="en-US"/>
          </a:p>
        </p:txBody>
      </p:sp>
      <p:pic>
        <p:nvPicPr>
          <p:cNvPr id="11" name="Picture 10">
            <a:extLst>
              <a:ext uri="{FF2B5EF4-FFF2-40B4-BE49-F238E27FC236}">
                <a16:creationId xmlns:a16="http://schemas.microsoft.com/office/drawing/2014/main" id="{F44B7B4C-9242-41F9-9EFA-37803263D96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82699" cy="857534"/>
          </a:xfrm>
          <a:prstGeom prst="rect">
            <a:avLst/>
          </a:prstGeom>
        </p:spPr>
      </p:pic>
      <p:sp>
        <p:nvSpPr>
          <p:cNvPr id="13" name="Rectangle 12">
            <a:extLst>
              <a:ext uri="{FF2B5EF4-FFF2-40B4-BE49-F238E27FC236}">
                <a16:creationId xmlns:a16="http://schemas.microsoft.com/office/drawing/2014/main" id="{5ADFB1EB-EA8A-4B40-B65B-E5F97A5BDEA6}"/>
              </a:ext>
            </a:extLst>
          </p:cNvPr>
          <p:cNvSpPr/>
          <p:nvPr userDrawn="1"/>
        </p:nvSpPr>
        <p:spPr>
          <a:xfrm>
            <a:off x="228600" y="6593087"/>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67171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8B92-803A-43F1-96E0-15B5A9CB28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67875B-CA21-4A34-815A-AC8E46B65D10}"/>
              </a:ext>
            </a:extLst>
          </p:cNvPr>
          <p:cNvSpPr>
            <a:spLocks noGrp="1"/>
          </p:cNvSpPr>
          <p:nvPr>
            <p:ph type="dt" sz="half" idx="10"/>
          </p:nvPr>
        </p:nvSpPr>
        <p:spPr/>
        <p:txBody>
          <a:bodyPr/>
          <a:lstStyle/>
          <a:p>
            <a:fld id="{CA63E55B-20EA-41BC-BD1C-971839B344EB}" type="datetimeFigureOut">
              <a:rPr lang="en-US" smtClean="0"/>
              <a:t>7/24/2020</a:t>
            </a:fld>
            <a:endParaRPr lang="en-US"/>
          </a:p>
        </p:txBody>
      </p:sp>
      <p:sp>
        <p:nvSpPr>
          <p:cNvPr id="4" name="Footer Placeholder 3">
            <a:extLst>
              <a:ext uri="{FF2B5EF4-FFF2-40B4-BE49-F238E27FC236}">
                <a16:creationId xmlns:a16="http://schemas.microsoft.com/office/drawing/2014/main" id="{22051392-43F0-4389-8EE8-963F90F1AC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9F3021-3732-4E7B-B105-8D53733AED62}"/>
              </a:ext>
            </a:extLst>
          </p:cNvPr>
          <p:cNvSpPr>
            <a:spLocks noGrp="1"/>
          </p:cNvSpPr>
          <p:nvPr>
            <p:ph type="sldNum" sz="quarter" idx="12"/>
          </p:nvPr>
        </p:nvSpPr>
        <p:spPr/>
        <p:txBody>
          <a:bodyPr/>
          <a:lstStyle/>
          <a:p>
            <a:fld id="{4D6E2103-0152-4525-945D-993C97345546}" type="slidenum">
              <a:rPr lang="en-US" smtClean="0"/>
              <a:t>‹#›</a:t>
            </a:fld>
            <a:endParaRPr lang="en-US"/>
          </a:p>
        </p:txBody>
      </p:sp>
    </p:spTree>
    <p:extLst>
      <p:ext uri="{BB962C8B-B14F-4D97-AF65-F5344CB8AC3E}">
        <p14:creationId xmlns:p14="http://schemas.microsoft.com/office/powerpoint/2010/main" val="295928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105B1C-D14F-4038-92D6-2AD4B375CE08}"/>
              </a:ext>
            </a:extLst>
          </p:cNvPr>
          <p:cNvSpPr>
            <a:spLocks noGrp="1"/>
          </p:cNvSpPr>
          <p:nvPr>
            <p:ph type="dt" sz="half" idx="10"/>
          </p:nvPr>
        </p:nvSpPr>
        <p:spPr/>
        <p:txBody>
          <a:bodyPr/>
          <a:lstStyle/>
          <a:p>
            <a:fld id="{CA63E55B-20EA-41BC-BD1C-971839B344EB}" type="datetimeFigureOut">
              <a:rPr lang="en-US" smtClean="0"/>
              <a:t>7/24/2020</a:t>
            </a:fld>
            <a:endParaRPr lang="en-US"/>
          </a:p>
        </p:txBody>
      </p:sp>
      <p:sp>
        <p:nvSpPr>
          <p:cNvPr id="3" name="Footer Placeholder 2">
            <a:extLst>
              <a:ext uri="{FF2B5EF4-FFF2-40B4-BE49-F238E27FC236}">
                <a16:creationId xmlns:a16="http://schemas.microsoft.com/office/drawing/2014/main" id="{8439ADE9-7ED1-44FE-9A63-2DF37671EA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E109B7-7EF5-44C2-8821-DFB5084812E5}"/>
              </a:ext>
            </a:extLst>
          </p:cNvPr>
          <p:cNvSpPr>
            <a:spLocks noGrp="1"/>
          </p:cNvSpPr>
          <p:nvPr>
            <p:ph type="sldNum" sz="quarter" idx="12"/>
          </p:nvPr>
        </p:nvSpPr>
        <p:spPr/>
        <p:txBody>
          <a:bodyPr/>
          <a:lstStyle/>
          <a:p>
            <a:fld id="{4D6E2103-0152-4525-945D-993C97345546}" type="slidenum">
              <a:rPr lang="en-US" smtClean="0"/>
              <a:t>‹#›</a:t>
            </a:fld>
            <a:endParaRPr lang="en-US"/>
          </a:p>
        </p:txBody>
      </p:sp>
    </p:spTree>
    <p:extLst>
      <p:ext uri="{BB962C8B-B14F-4D97-AF65-F5344CB8AC3E}">
        <p14:creationId xmlns:p14="http://schemas.microsoft.com/office/powerpoint/2010/main" val="407332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C241-CE34-485A-B25B-5B17F619639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6EDE76-2F56-4722-A19F-90CF9239694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92879C-E670-44C6-B777-E4CC693E3A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2F925B6-8CF3-455D-B73D-119D0B4E441A}"/>
              </a:ext>
            </a:extLst>
          </p:cNvPr>
          <p:cNvSpPr>
            <a:spLocks noGrp="1"/>
          </p:cNvSpPr>
          <p:nvPr>
            <p:ph type="dt" sz="half" idx="10"/>
          </p:nvPr>
        </p:nvSpPr>
        <p:spPr/>
        <p:txBody>
          <a:bodyPr/>
          <a:lstStyle/>
          <a:p>
            <a:fld id="{CA63E55B-20EA-41BC-BD1C-971839B344EB}" type="datetimeFigureOut">
              <a:rPr lang="en-US" smtClean="0"/>
              <a:t>7/24/2020</a:t>
            </a:fld>
            <a:endParaRPr lang="en-US"/>
          </a:p>
        </p:txBody>
      </p:sp>
      <p:sp>
        <p:nvSpPr>
          <p:cNvPr id="6" name="Footer Placeholder 5">
            <a:extLst>
              <a:ext uri="{FF2B5EF4-FFF2-40B4-BE49-F238E27FC236}">
                <a16:creationId xmlns:a16="http://schemas.microsoft.com/office/drawing/2014/main" id="{DC7BEC62-2B2D-47D8-814E-CEB11FBDE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B180D-9A69-407A-B767-849DC3F09309}"/>
              </a:ext>
            </a:extLst>
          </p:cNvPr>
          <p:cNvSpPr>
            <a:spLocks noGrp="1"/>
          </p:cNvSpPr>
          <p:nvPr>
            <p:ph type="sldNum" sz="quarter" idx="12"/>
          </p:nvPr>
        </p:nvSpPr>
        <p:spPr/>
        <p:txBody>
          <a:bodyPr/>
          <a:lstStyle/>
          <a:p>
            <a:fld id="{4D6E2103-0152-4525-945D-993C97345546}" type="slidenum">
              <a:rPr lang="en-US" smtClean="0"/>
              <a:t>‹#›</a:t>
            </a:fld>
            <a:endParaRPr lang="en-US"/>
          </a:p>
        </p:txBody>
      </p:sp>
    </p:spTree>
    <p:extLst>
      <p:ext uri="{BB962C8B-B14F-4D97-AF65-F5344CB8AC3E}">
        <p14:creationId xmlns:p14="http://schemas.microsoft.com/office/powerpoint/2010/main" val="230349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B198-AFEA-40C2-BE37-C68CFDF483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7B8C5B-9A98-470A-8110-499A6518DD5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09FA6F1-1813-4B57-B473-833646D2E82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B4D1A94-0748-4E41-9D2F-C83D9F732710}"/>
              </a:ext>
            </a:extLst>
          </p:cNvPr>
          <p:cNvSpPr>
            <a:spLocks noGrp="1"/>
          </p:cNvSpPr>
          <p:nvPr>
            <p:ph type="dt" sz="half" idx="10"/>
          </p:nvPr>
        </p:nvSpPr>
        <p:spPr/>
        <p:txBody>
          <a:bodyPr/>
          <a:lstStyle/>
          <a:p>
            <a:fld id="{CA63E55B-20EA-41BC-BD1C-971839B344EB}" type="datetimeFigureOut">
              <a:rPr lang="en-US" smtClean="0"/>
              <a:t>7/24/2020</a:t>
            </a:fld>
            <a:endParaRPr lang="en-US"/>
          </a:p>
        </p:txBody>
      </p:sp>
      <p:sp>
        <p:nvSpPr>
          <p:cNvPr id="6" name="Footer Placeholder 5">
            <a:extLst>
              <a:ext uri="{FF2B5EF4-FFF2-40B4-BE49-F238E27FC236}">
                <a16:creationId xmlns:a16="http://schemas.microsoft.com/office/drawing/2014/main" id="{34FA210D-43D8-47ED-9949-2CED61B4B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342B31-3A2B-4E1F-B426-BCF9E3DD68BE}"/>
              </a:ext>
            </a:extLst>
          </p:cNvPr>
          <p:cNvSpPr>
            <a:spLocks noGrp="1"/>
          </p:cNvSpPr>
          <p:nvPr>
            <p:ph type="sldNum" sz="quarter" idx="12"/>
          </p:nvPr>
        </p:nvSpPr>
        <p:spPr/>
        <p:txBody>
          <a:bodyPr/>
          <a:lstStyle/>
          <a:p>
            <a:fld id="{4D6E2103-0152-4525-945D-993C97345546}" type="slidenum">
              <a:rPr lang="en-US" smtClean="0"/>
              <a:t>‹#›</a:t>
            </a:fld>
            <a:endParaRPr lang="en-US"/>
          </a:p>
        </p:txBody>
      </p:sp>
    </p:spTree>
    <p:extLst>
      <p:ext uri="{BB962C8B-B14F-4D97-AF65-F5344CB8AC3E}">
        <p14:creationId xmlns:p14="http://schemas.microsoft.com/office/powerpoint/2010/main" val="200834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40FBA-4B31-4400-8703-448B6BB9294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55A2560-6694-4066-9BBE-CDBCA952711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BCE10E3E-5C9C-477B-9737-59527A0399B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A63E55B-20EA-41BC-BD1C-971839B344EB}" type="datetimeFigureOut">
              <a:rPr lang="en-US" smtClean="0"/>
              <a:t>7/24/2020</a:t>
            </a:fld>
            <a:endParaRPr lang="en-US"/>
          </a:p>
        </p:txBody>
      </p:sp>
      <p:sp>
        <p:nvSpPr>
          <p:cNvPr id="5" name="Footer Placeholder 4">
            <a:extLst>
              <a:ext uri="{FF2B5EF4-FFF2-40B4-BE49-F238E27FC236}">
                <a16:creationId xmlns:a16="http://schemas.microsoft.com/office/drawing/2014/main" id="{3D5B4180-7DA2-4E7A-9EAC-CB2B7A99B58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5689F4-61E0-46DF-9DC0-37CC35E22E2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6E2103-0152-4525-945D-993C97345546}" type="slidenum">
              <a:rPr lang="en-US" smtClean="0"/>
              <a:t>‹#›</a:t>
            </a:fld>
            <a:endParaRPr lang="en-US"/>
          </a:p>
        </p:txBody>
      </p:sp>
      <p:pic>
        <p:nvPicPr>
          <p:cNvPr id="8" name="Picture 7">
            <a:extLst>
              <a:ext uri="{FF2B5EF4-FFF2-40B4-BE49-F238E27FC236}">
                <a16:creationId xmlns:a16="http://schemas.microsoft.com/office/drawing/2014/main" id="{662FD64A-3AB0-4FC1-8ED4-0FDB131B238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76200"/>
            <a:ext cx="1282699" cy="857534"/>
          </a:xfrm>
          <a:prstGeom prst="rect">
            <a:avLst/>
          </a:prstGeom>
        </p:spPr>
      </p:pic>
      <p:sp>
        <p:nvSpPr>
          <p:cNvPr id="10" name="Rectangle 9">
            <a:extLst>
              <a:ext uri="{FF2B5EF4-FFF2-40B4-BE49-F238E27FC236}">
                <a16:creationId xmlns:a16="http://schemas.microsoft.com/office/drawing/2014/main" id="{877C570F-9E57-4117-ADC2-587B1CB76B7C}"/>
              </a:ext>
            </a:extLst>
          </p:cNvPr>
          <p:cNvSpPr/>
          <p:nvPr userDrawn="1"/>
        </p:nvSpPr>
        <p:spPr>
          <a:xfrm>
            <a:off x="228600" y="6593087"/>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7007844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228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533400" y="4038600"/>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2013"/>
            <a:ext cx="7772400" cy="1470025"/>
          </a:xfrm>
        </p:spPr>
        <p:txBody>
          <a:bodyPr/>
          <a:lstStyle/>
          <a:p>
            <a:r>
              <a:rPr lang="en-US" dirty="0"/>
              <a:t> DOT NET Introduction</a:t>
            </a:r>
          </a:p>
        </p:txBody>
      </p:sp>
      <p:sp>
        <p:nvSpPr>
          <p:cNvPr id="3" name="Subtitle 2"/>
          <p:cNvSpPr>
            <a:spLocks noGrp="1"/>
          </p:cNvSpPr>
          <p:nvPr>
            <p:ph type="subTitle" idx="1"/>
          </p:nvPr>
        </p:nvSpPr>
        <p:spPr/>
        <p:txBody>
          <a:bodyPr/>
          <a:lstStyle/>
          <a:p>
            <a:pPr marL="285750" indent="-285750" algn="l">
              <a:buFont typeface="Arial" panose="020B0604020202020204" pitchFamily="34" charset="0"/>
              <a:buChar char="•"/>
            </a:pPr>
            <a:r>
              <a:rPr lang="en-US" dirty="0"/>
              <a:t>Why Dot Net ? Its advantage over Java</a:t>
            </a:r>
          </a:p>
          <a:p>
            <a:pPr marL="285750" indent="-285750" algn="l">
              <a:buFont typeface="Arial" panose="020B0604020202020204" pitchFamily="34" charset="0"/>
              <a:buChar char="•"/>
            </a:pPr>
            <a:r>
              <a:rPr lang="en-US" dirty="0"/>
              <a:t>C# and its relation with Dot Net</a:t>
            </a:r>
          </a:p>
          <a:p>
            <a:pPr marL="285750" indent="-285750" algn="l">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81000"/>
            <a:ext cx="7886700" cy="1325563"/>
          </a:xfrm>
        </p:spPr>
        <p:txBody>
          <a:bodyPr/>
          <a:lstStyle/>
          <a:p>
            <a:r>
              <a:rPr lang="en-US" dirty="0"/>
              <a:t>Why .NET</a:t>
            </a:r>
          </a:p>
        </p:txBody>
      </p:sp>
      <p:sp>
        <p:nvSpPr>
          <p:cNvPr id="3" name="Content Placeholder 2"/>
          <p:cNvSpPr>
            <a:spLocks noGrp="1"/>
          </p:cNvSpPr>
          <p:nvPr>
            <p:ph idx="1"/>
          </p:nvPr>
        </p:nvSpPr>
        <p:spPr>
          <a:xfrm>
            <a:off x="457200" y="1371600"/>
            <a:ext cx="8058150" cy="4953000"/>
          </a:xfrm>
        </p:spPr>
        <p:txBody>
          <a:bodyPr>
            <a:normAutofit lnSpcReduction="10000"/>
          </a:bodyPr>
          <a:lstStyle/>
          <a:p>
            <a:r>
              <a:rPr lang="en-US" dirty="0"/>
              <a:t>While Java has successfully addressed many of the issues surrounding portability in the Internet environment, there are still certain features that  is not incorporated. </a:t>
            </a:r>
          </a:p>
          <a:p>
            <a:endParaRPr lang="en-US" dirty="0"/>
          </a:p>
          <a:p>
            <a:pPr lvl="1"/>
            <a:r>
              <a:rPr lang="en-US" dirty="0"/>
              <a:t>One is </a:t>
            </a:r>
            <a:r>
              <a:rPr lang="en-US" b="1" i="1" dirty="0"/>
              <a:t>cross-language interoperability  </a:t>
            </a:r>
            <a:r>
              <a:rPr lang="en-US" i="1" dirty="0"/>
              <a:t>al</a:t>
            </a:r>
            <a:r>
              <a:rPr lang="en-US" dirty="0"/>
              <a:t>so called </a:t>
            </a:r>
            <a:r>
              <a:rPr lang="en-US" b="1" i="1" dirty="0"/>
              <a:t>mixed-language programming</a:t>
            </a:r>
            <a:r>
              <a:rPr lang="en-US" i="1" dirty="0"/>
              <a:t>. This is the ability for the code produced by one </a:t>
            </a:r>
            <a:r>
              <a:rPr lang="en-US" dirty="0"/>
              <a:t>language to work easily with the code produced by another</a:t>
            </a:r>
          </a:p>
          <a:p>
            <a:pPr lvl="1"/>
            <a:r>
              <a:rPr lang="en-US" dirty="0"/>
              <a:t>Cross-language interoperability is needed for the creation of large, distributed software systems. It is also desirable for programming software components because the most valuable component is one that can be used by the widest variety of computer languages, in the greatest number of operating  environments.</a:t>
            </a:r>
          </a:p>
          <a:p>
            <a:pPr lvl="1"/>
            <a:r>
              <a:rPr lang="en-US" dirty="0"/>
              <a:t>Dot Net Frame work support c#, VB, F# and many other programming languages.</a:t>
            </a:r>
          </a:p>
          <a:p>
            <a:pPr lvl="1"/>
            <a:endParaRPr lang="en-US" dirty="0"/>
          </a:p>
          <a:p>
            <a:r>
              <a:rPr lang="en-US" dirty="0"/>
              <a:t>It can support this feature due to CLR(common Language Runtime). When you compile C#, VB, F# all will generate MSIL(Microsoft Intermediate Language) code which CLR will execute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.NET</a:t>
            </a:r>
          </a:p>
        </p:txBody>
      </p:sp>
      <p:sp>
        <p:nvSpPr>
          <p:cNvPr id="3" name="Content Placeholder 2"/>
          <p:cNvSpPr>
            <a:spLocks noGrp="1"/>
          </p:cNvSpPr>
          <p:nvPr>
            <p:ph idx="1"/>
          </p:nvPr>
        </p:nvSpPr>
        <p:spPr/>
        <p:txBody>
          <a:bodyPr>
            <a:normAutofit lnSpcReduction="10000"/>
          </a:bodyPr>
          <a:lstStyle/>
          <a:p>
            <a:r>
              <a:rPr lang="en-US" dirty="0"/>
              <a:t>Another feature not there in Java is full integration with the Windows platform. Although Java programs can be executed in a Windows environment (assuming that the Java Virtual Machine has been installed), Java and Windows are not closely coupled. </a:t>
            </a:r>
          </a:p>
          <a:p>
            <a:endParaRPr lang="en-US" dirty="0"/>
          </a:p>
          <a:p>
            <a:endParaRPr lang="en-US" dirty="0"/>
          </a:p>
          <a:p>
            <a:r>
              <a:rPr lang="en-US" dirty="0"/>
              <a:t>Since Windows is the most widely used operating system in the world, lack of direct support for Windows is a drawback to Java.</a:t>
            </a:r>
          </a:p>
          <a:p>
            <a:endParaRPr lang="en-US" dirty="0"/>
          </a:p>
          <a:p>
            <a:endParaRPr lang="en-US" dirty="0"/>
          </a:p>
          <a:p>
            <a:r>
              <a:rPr lang="en-US" dirty="0"/>
              <a:t>To answer these and other needs, Microsoft developed C#. C# was created at Microsoft late in the 1990s and was part of Microsoft’s overall .NET strategy. It was first released in its alpha version in the middle of 2000. C#’s chief architect was Anders Hejlsberg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 Relates to the .NET Framework</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Although C# is a computer language that can be studied on its own, it has a special relationship to its runtime environment, the .NET Framework. The reason for this is twofold.</a:t>
            </a:r>
          </a:p>
          <a:p>
            <a:pPr marL="0" indent="0">
              <a:buNone/>
            </a:pPr>
            <a:endParaRPr lang="en-US" dirty="0"/>
          </a:p>
          <a:p>
            <a:r>
              <a:rPr lang="en-US" dirty="0"/>
              <a:t> First, C# was initially designed by Microsoft to create code for the .NET</a:t>
            </a:r>
          </a:p>
          <a:p>
            <a:pPr marL="0" indent="0">
              <a:buNone/>
            </a:pPr>
            <a:endParaRPr lang="en-US" dirty="0"/>
          </a:p>
          <a:p>
            <a:r>
              <a:rPr lang="en-US" dirty="0"/>
              <a:t>Second, the libraries used by C# are the ones defined by the .NET Framework.</a:t>
            </a:r>
          </a:p>
          <a:p>
            <a:pPr marL="0" indent="0">
              <a:buNone/>
            </a:pPr>
            <a:endParaRPr lang="en-US" dirty="0"/>
          </a:p>
          <a:p>
            <a:r>
              <a:rPr lang="en-US" dirty="0"/>
              <a:t>Thus, even though it is theoretically possible to separate C# the language from the .NET environment, in practice the two are closely linked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444</Words>
  <Application>Microsoft Office PowerPoint</Application>
  <PresentationFormat>On-screen Show (4:3)</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Cambria</vt:lpstr>
      <vt:lpstr>Garamond</vt:lpstr>
      <vt:lpstr>Office Theme</vt:lpstr>
      <vt:lpstr>PowerPoint Presentation</vt:lpstr>
      <vt:lpstr> DOT NET Introduction</vt:lpstr>
      <vt:lpstr>Why .NET</vt:lpstr>
      <vt:lpstr>Why .NET</vt:lpstr>
      <vt:lpstr>C# Relates to the .NET Framework </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.NET</dc:title>
  <dc:creator>Theory</dc:creator>
  <cp:lastModifiedBy>Sriram Mantri vidyanidhi infotech academy</cp:lastModifiedBy>
  <cp:revision>34</cp:revision>
  <dcterms:created xsi:type="dcterms:W3CDTF">2012-07-28T05:50:39Z</dcterms:created>
  <dcterms:modified xsi:type="dcterms:W3CDTF">2020-07-24T03:59:29Z</dcterms:modified>
</cp:coreProperties>
</file>