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EB1C-F450-428A-83D7-340C83DC860D}"/>
              </a:ext>
            </a:extLst>
          </p:cNvPr>
          <p:cNvSpPr/>
          <p:nvPr userDrawn="1"/>
        </p:nvSpPr>
        <p:spPr>
          <a:xfrm>
            <a:off x="171450" y="6538912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FEB1C-F450-428A-83D7-340C83DC860D}"/>
              </a:ext>
            </a:extLst>
          </p:cNvPr>
          <p:cNvSpPr/>
          <p:nvPr userDrawn="1"/>
        </p:nvSpPr>
        <p:spPr>
          <a:xfrm>
            <a:off x="171450" y="6553566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EB1C-F450-428A-83D7-340C83DC860D}"/>
              </a:ext>
            </a:extLst>
          </p:cNvPr>
          <p:cNvSpPr/>
          <p:nvPr userDrawn="1"/>
        </p:nvSpPr>
        <p:spPr>
          <a:xfrm>
            <a:off x="660888" y="6583362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FEB1C-F450-428A-83D7-340C83DC860D}"/>
              </a:ext>
            </a:extLst>
          </p:cNvPr>
          <p:cNvSpPr/>
          <p:nvPr userDrawn="1"/>
        </p:nvSpPr>
        <p:spPr>
          <a:xfrm>
            <a:off x="314325" y="6490386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FEB1C-F450-428A-83D7-340C83DC860D}"/>
              </a:ext>
            </a:extLst>
          </p:cNvPr>
          <p:cNvSpPr/>
          <p:nvPr userDrawn="1"/>
        </p:nvSpPr>
        <p:spPr>
          <a:xfrm>
            <a:off x="457200" y="6538912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FEB1C-F450-428A-83D7-340C83DC860D}"/>
              </a:ext>
            </a:extLst>
          </p:cNvPr>
          <p:cNvSpPr/>
          <p:nvPr userDrawn="1"/>
        </p:nvSpPr>
        <p:spPr>
          <a:xfrm>
            <a:off x="228600" y="6538912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0CC2C-E31B-45BE-922D-5A41128ABF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52400"/>
            <a:ext cx="1282699" cy="8575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533400" y="4038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Boolean Type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Character Type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841210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Predefined Reference Types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76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and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C#, an identifier is a name assigned to a method, a variable, or any other user-defined item. Identifiers can be one or more characters long. </a:t>
            </a:r>
          </a:p>
          <a:p>
            <a:r>
              <a:rPr lang="en-US" dirty="0"/>
              <a:t>Variable names may start with any letter of the alphabet or an underscore. Next may be a letter, a digit, or an underscore.      ( int 8net = 9-----invalid)</a:t>
            </a:r>
          </a:p>
          <a:p>
            <a:r>
              <a:rPr lang="en-US" dirty="0"/>
              <a:t> The underscore can be used to enhance the readability of a variable name, as in </a:t>
            </a:r>
            <a:r>
              <a:rPr lang="en-US" b="1" dirty="0" err="1"/>
              <a:t>line_count</a:t>
            </a:r>
            <a:r>
              <a:rPr lang="en-US" b="1" dirty="0"/>
              <a:t>.</a:t>
            </a:r>
          </a:p>
          <a:p>
            <a:r>
              <a:rPr lang="en-US" dirty="0"/>
              <a:t>However, </a:t>
            </a:r>
            <a:r>
              <a:rPr lang="en-US" dirty="0" err="1"/>
              <a:t>identifers</a:t>
            </a:r>
            <a:r>
              <a:rPr lang="en-US" dirty="0"/>
              <a:t> containing two consecutive underscores, such as </a:t>
            </a:r>
            <a:r>
              <a:rPr lang="en-US" b="1" dirty="0"/>
              <a:t>max_ _value, are </a:t>
            </a:r>
            <a:r>
              <a:rPr lang="en-US" dirty="0"/>
              <a:t>reserved for use by the compiler. </a:t>
            </a:r>
          </a:p>
          <a:p>
            <a:r>
              <a:rPr lang="en-US" dirty="0"/>
              <a:t>Uppercase and lowercase are different; that is, to C#, </a:t>
            </a:r>
            <a:r>
              <a:rPr lang="en-US" b="1" dirty="0" err="1"/>
              <a:t>myvar</a:t>
            </a:r>
            <a:r>
              <a:rPr lang="en-US" b="1" dirty="0"/>
              <a:t> and </a:t>
            </a:r>
            <a:r>
              <a:rPr lang="en-US" b="1" dirty="0" err="1"/>
              <a:t>MyVar</a:t>
            </a:r>
            <a:r>
              <a:rPr lang="en-US" b="1" dirty="0"/>
              <a:t> are separate names.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Autofit/>
          </a:bodyPr>
          <a:lstStyle/>
          <a:p>
            <a:r>
              <a:rPr lang="en-US" sz="3200" b="1" dirty="0"/>
              <a:t>How to use reserved keyword as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you cannot use any of the reserved C# keywords as identifiers, C# does allow you to precede a keyword with an @, allowing it to be a legal identifier.</a:t>
            </a:r>
          </a:p>
          <a:p>
            <a:r>
              <a:rPr lang="en-US" dirty="0"/>
              <a:t> For example, </a:t>
            </a:r>
            <a:r>
              <a:rPr lang="en-US" b="1" dirty="0"/>
              <a:t>@for </a:t>
            </a:r>
            <a:r>
              <a:rPr lang="en-US" dirty="0"/>
              <a:t>is a valid identifier. In this case, the identifier is actually </a:t>
            </a:r>
            <a:r>
              <a:rPr lang="en-US" b="1" dirty="0"/>
              <a:t>for and the @ is ignored.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names of namespaces, classes, and members in the base classes ,property follow Pascal casing </a:t>
            </a:r>
            <a:r>
              <a:rPr lang="en-US" dirty="0" err="1"/>
              <a:t>eg.VidyaNidhi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camel casing: </a:t>
            </a:r>
            <a:r>
              <a:rPr lang="en-US" dirty="0" err="1"/>
              <a:t>calSalary</a:t>
            </a:r>
            <a:r>
              <a:rPr lang="en-US" dirty="0"/>
              <a:t>()</a:t>
            </a:r>
          </a:p>
          <a:p>
            <a:r>
              <a:rPr lang="en-US" dirty="0"/>
              <a:t>Private member</a:t>
            </a:r>
          </a:p>
          <a:p>
            <a:r>
              <a:rPr lang="en-US" dirty="0"/>
              <a:t>A</a:t>
            </a:r>
            <a:r>
              <a:rPr lang="en-US"/>
              <a:t>ll </a:t>
            </a:r>
            <a:r>
              <a:rPr lang="en-US" dirty="0"/>
              <a:t>parameters passed to methods: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Value Types [Primitive type and struct, </a:t>
            </a:r>
            <a:r>
              <a:rPr lang="en-US" i="1" dirty="0" err="1"/>
              <a:t>enum</a:t>
            </a:r>
            <a:r>
              <a:rPr lang="en-US" i="1" dirty="0"/>
              <a:t>]</a:t>
            </a:r>
          </a:p>
          <a:p>
            <a:r>
              <a:rPr lang="en-US" i="1" dirty="0"/>
              <a:t> Reference Types[ class, </a:t>
            </a:r>
            <a:r>
              <a:rPr lang="en-US" i="1" dirty="0" err="1"/>
              <a:t>array,string</a:t>
            </a:r>
            <a:r>
              <a:rPr lang="en-US" i="1" dirty="0"/>
              <a:t> 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Integer Types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1613" r="3906"/>
          <a:stretch>
            <a:fillRect/>
          </a:stretch>
        </p:blipFill>
        <p:spPr bwMode="auto">
          <a:xfrm>
            <a:off x="1" y="1828800"/>
            <a:ext cx="9372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Floating - Point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509406" cy="22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3400"/>
            <a:ext cx="8534400" cy="2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310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</vt:lpstr>
      <vt:lpstr>Garamond</vt:lpstr>
      <vt:lpstr>Office Theme</vt:lpstr>
      <vt:lpstr>PowerPoint Presentation</vt:lpstr>
      <vt:lpstr>Data Types and Identifiers</vt:lpstr>
      <vt:lpstr>Identifiers</vt:lpstr>
      <vt:lpstr>How to use reserved keyword as variable </vt:lpstr>
      <vt:lpstr>Naming Conventions</vt:lpstr>
      <vt:lpstr>Data type</vt:lpstr>
      <vt:lpstr>Value Type</vt:lpstr>
      <vt:lpstr>Integer Types</vt:lpstr>
      <vt:lpstr>Floating - Point Types</vt:lpstr>
      <vt:lpstr>The Boolean Type</vt:lpstr>
      <vt:lpstr>The Character Type</vt:lpstr>
      <vt:lpstr>Predefined Reference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Sriram Mantri vidyanidhi infotech academy</cp:lastModifiedBy>
  <cp:revision>20</cp:revision>
  <dcterms:created xsi:type="dcterms:W3CDTF">2006-08-16T00:00:00Z</dcterms:created>
  <dcterms:modified xsi:type="dcterms:W3CDTF">2020-07-24T04:04:07Z</dcterms:modified>
</cp:coreProperties>
</file>