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9" r:id="rId4"/>
    <p:sldId id="260" r:id="rId5"/>
    <p:sldId id="261" r:id="rId6"/>
    <p:sldId id="257" r:id="rId7"/>
    <p:sldId id="258"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B6A3-87ED-4951-BE95-DB7F161CF1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AD71F2-4580-4183-A1C2-BF73BF296C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076758-8F32-4F1F-A9FF-43A564E65B49}"/>
              </a:ext>
            </a:extLst>
          </p:cNvPr>
          <p:cNvSpPr>
            <a:spLocks noGrp="1"/>
          </p:cNvSpPr>
          <p:nvPr>
            <p:ph type="dt" sz="half" idx="10"/>
          </p:nvPr>
        </p:nvSpPr>
        <p:spPr/>
        <p:txBody>
          <a:bodyPr/>
          <a:lstStyle/>
          <a:p>
            <a:fld id="{B62F30C4-4BB1-47E4-A447-DCD003AA63C4}" type="datetimeFigureOut">
              <a:rPr lang="en-IN" smtClean="0"/>
              <a:t>28-07-2020</a:t>
            </a:fld>
            <a:endParaRPr lang="en-IN"/>
          </a:p>
        </p:txBody>
      </p:sp>
      <p:sp>
        <p:nvSpPr>
          <p:cNvPr id="5" name="Footer Placeholder 4">
            <a:extLst>
              <a:ext uri="{FF2B5EF4-FFF2-40B4-BE49-F238E27FC236}">
                <a16:creationId xmlns:a16="http://schemas.microsoft.com/office/drawing/2014/main" id="{B0A43964-BEE9-4CEB-8E30-B60C0DE2D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FC61B-E6A0-4F2C-975A-9015A8664051}"/>
              </a:ext>
            </a:extLst>
          </p:cNvPr>
          <p:cNvSpPr>
            <a:spLocks noGrp="1"/>
          </p:cNvSpPr>
          <p:nvPr>
            <p:ph type="sldNum" sz="quarter" idx="12"/>
          </p:nvPr>
        </p:nvSpPr>
        <p:spPr/>
        <p:txBody>
          <a:bodyPr/>
          <a:lstStyle/>
          <a:p>
            <a:fld id="{0BA85627-75E7-46D6-9D0F-74BA32115B42}" type="slidenum">
              <a:rPr lang="en-IN" smtClean="0"/>
              <a:t>‹#›</a:t>
            </a:fld>
            <a:endParaRPr lang="en-IN"/>
          </a:p>
        </p:txBody>
      </p:sp>
    </p:spTree>
    <p:extLst>
      <p:ext uri="{BB962C8B-B14F-4D97-AF65-F5344CB8AC3E}">
        <p14:creationId xmlns:p14="http://schemas.microsoft.com/office/powerpoint/2010/main" val="72221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5708-4452-4CD2-B2AD-5C5750659C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81BD36-5B7C-4480-B953-4EA4BC84E7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AF68BC-A1FD-40ED-87AE-962093BE614A}"/>
              </a:ext>
            </a:extLst>
          </p:cNvPr>
          <p:cNvSpPr>
            <a:spLocks noGrp="1"/>
          </p:cNvSpPr>
          <p:nvPr>
            <p:ph type="dt" sz="half" idx="10"/>
          </p:nvPr>
        </p:nvSpPr>
        <p:spPr/>
        <p:txBody>
          <a:bodyPr/>
          <a:lstStyle/>
          <a:p>
            <a:fld id="{B62F30C4-4BB1-47E4-A447-DCD003AA63C4}" type="datetimeFigureOut">
              <a:rPr lang="en-IN" smtClean="0"/>
              <a:t>28-07-2020</a:t>
            </a:fld>
            <a:endParaRPr lang="en-IN"/>
          </a:p>
        </p:txBody>
      </p:sp>
      <p:sp>
        <p:nvSpPr>
          <p:cNvPr id="5" name="Footer Placeholder 4">
            <a:extLst>
              <a:ext uri="{FF2B5EF4-FFF2-40B4-BE49-F238E27FC236}">
                <a16:creationId xmlns:a16="http://schemas.microsoft.com/office/drawing/2014/main" id="{EBD705D4-B6D0-42A2-B1C2-7B8B3151D1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943A38-8DAA-4CBE-B5D7-CADC321ECD76}"/>
              </a:ext>
            </a:extLst>
          </p:cNvPr>
          <p:cNvSpPr>
            <a:spLocks noGrp="1"/>
          </p:cNvSpPr>
          <p:nvPr>
            <p:ph type="sldNum" sz="quarter" idx="12"/>
          </p:nvPr>
        </p:nvSpPr>
        <p:spPr/>
        <p:txBody>
          <a:bodyPr/>
          <a:lstStyle/>
          <a:p>
            <a:fld id="{0BA85627-75E7-46D6-9D0F-74BA32115B42}" type="slidenum">
              <a:rPr lang="en-IN" smtClean="0"/>
              <a:t>‹#›</a:t>
            </a:fld>
            <a:endParaRPr lang="en-IN"/>
          </a:p>
        </p:txBody>
      </p:sp>
    </p:spTree>
    <p:extLst>
      <p:ext uri="{BB962C8B-B14F-4D97-AF65-F5344CB8AC3E}">
        <p14:creationId xmlns:p14="http://schemas.microsoft.com/office/powerpoint/2010/main" val="6008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8BA251-17BD-4836-8BB9-4CF0FEB66F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BE97FE-F715-41E9-BDF5-234FE0D8AA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26FDB8-8044-40D5-8780-0D9B6A8728D9}"/>
              </a:ext>
            </a:extLst>
          </p:cNvPr>
          <p:cNvSpPr>
            <a:spLocks noGrp="1"/>
          </p:cNvSpPr>
          <p:nvPr>
            <p:ph type="dt" sz="half" idx="10"/>
          </p:nvPr>
        </p:nvSpPr>
        <p:spPr/>
        <p:txBody>
          <a:bodyPr/>
          <a:lstStyle/>
          <a:p>
            <a:fld id="{B62F30C4-4BB1-47E4-A447-DCD003AA63C4}" type="datetimeFigureOut">
              <a:rPr lang="en-IN" smtClean="0"/>
              <a:t>28-07-2020</a:t>
            </a:fld>
            <a:endParaRPr lang="en-IN"/>
          </a:p>
        </p:txBody>
      </p:sp>
      <p:sp>
        <p:nvSpPr>
          <p:cNvPr id="5" name="Footer Placeholder 4">
            <a:extLst>
              <a:ext uri="{FF2B5EF4-FFF2-40B4-BE49-F238E27FC236}">
                <a16:creationId xmlns:a16="http://schemas.microsoft.com/office/drawing/2014/main" id="{0437F28C-8ED1-42A5-B92C-01DEA445A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0F9DB-B83B-441A-9E9B-169DE0F24666}"/>
              </a:ext>
            </a:extLst>
          </p:cNvPr>
          <p:cNvSpPr>
            <a:spLocks noGrp="1"/>
          </p:cNvSpPr>
          <p:nvPr>
            <p:ph type="sldNum" sz="quarter" idx="12"/>
          </p:nvPr>
        </p:nvSpPr>
        <p:spPr/>
        <p:txBody>
          <a:bodyPr/>
          <a:lstStyle/>
          <a:p>
            <a:fld id="{0BA85627-75E7-46D6-9D0F-74BA32115B42}" type="slidenum">
              <a:rPr lang="en-IN" smtClean="0"/>
              <a:t>‹#›</a:t>
            </a:fld>
            <a:endParaRPr lang="en-IN"/>
          </a:p>
        </p:txBody>
      </p:sp>
    </p:spTree>
    <p:extLst>
      <p:ext uri="{BB962C8B-B14F-4D97-AF65-F5344CB8AC3E}">
        <p14:creationId xmlns:p14="http://schemas.microsoft.com/office/powerpoint/2010/main" val="265740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607B-AB9A-4610-A7FA-C10B0103F7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A977EC-006D-413F-A460-A6BAF6A464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E2AA5-A79C-42CA-97AF-0CBDC69D9CFF}"/>
              </a:ext>
            </a:extLst>
          </p:cNvPr>
          <p:cNvSpPr>
            <a:spLocks noGrp="1"/>
          </p:cNvSpPr>
          <p:nvPr>
            <p:ph type="dt" sz="half" idx="10"/>
          </p:nvPr>
        </p:nvSpPr>
        <p:spPr/>
        <p:txBody>
          <a:bodyPr/>
          <a:lstStyle/>
          <a:p>
            <a:fld id="{B62F30C4-4BB1-47E4-A447-DCD003AA63C4}" type="datetimeFigureOut">
              <a:rPr lang="en-IN" smtClean="0"/>
              <a:t>28-07-2020</a:t>
            </a:fld>
            <a:endParaRPr lang="en-IN"/>
          </a:p>
        </p:txBody>
      </p:sp>
      <p:sp>
        <p:nvSpPr>
          <p:cNvPr id="5" name="Footer Placeholder 4">
            <a:extLst>
              <a:ext uri="{FF2B5EF4-FFF2-40B4-BE49-F238E27FC236}">
                <a16:creationId xmlns:a16="http://schemas.microsoft.com/office/drawing/2014/main" id="{E3FF4A52-6D3E-4343-BCC5-D19DDCBD1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8078F-B97E-4D99-BDD1-C74FABEA8D8B}"/>
              </a:ext>
            </a:extLst>
          </p:cNvPr>
          <p:cNvSpPr>
            <a:spLocks noGrp="1"/>
          </p:cNvSpPr>
          <p:nvPr>
            <p:ph type="sldNum" sz="quarter" idx="12"/>
          </p:nvPr>
        </p:nvSpPr>
        <p:spPr/>
        <p:txBody>
          <a:bodyPr/>
          <a:lstStyle/>
          <a:p>
            <a:fld id="{0BA85627-75E7-46D6-9D0F-74BA32115B42}" type="slidenum">
              <a:rPr lang="en-IN" smtClean="0"/>
              <a:t>‹#›</a:t>
            </a:fld>
            <a:endParaRPr lang="en-IN"/>
          </a:p>
        </p:txBody>
      </p:sp>
    </p:spTree>
    <p:extLst>
      <p:ext uri="{BB962C8B-B14F-4D97-AF65-F5344CB8AC3E}">
        <p14:creationId xmlns:p14="http://schemas.microsoft.com/office/powerpoint/2010/main" val="317731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5B82-7506-4C8D-9A1B-F9C760D4E5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842B74-74F9-49DC-874F-6195D72D32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9A326-FC71-4280-8FA2-6F7CF758C031}"/>
              </a:ext>
            </a:extLst>
          </p:cNvPr>
          <p:cNvSpPr>
            <a:spLocks noGrp="1"/>
          </p:cNvSpPr>
          <p:nvPr>
            <p:ph type="dt" sz="half" idx="10"/>
          </p:nvPr>
        </p:nvSpPr>
        <p:spPr/>
        <p:txBody>
          <a:bodyPr/>
          <a:lstStyle/>
          <a:p>
            <a:fld id="{B62F30C4-4BB1-47E4-A447-DCD003AA63C4}" type="datetimeFigureOut">
              <a:rPr lang="en-IN" smtClean="0"/>
              <a:t>28-07-2020</a:t>
            </a:fld>
            <a:endParaRPr lang="en-IN"/>
          </a:p>
        </p:txBody>
      </p:sp>
      <p:sp>
        <p:nvSpPr>
          <p:cNvPr id="5" name="Footer Placeholder 4">
            <a:extLst>
              <a:ext uri="{FF2B5EF4-FFF2-40B4-BE49-F238E27FC236}">
                <a16:creationId xmlns:a16="http://schemas.microsoft.com/office/drawing/2014/main" id="{25031838-5999-4201-942F-5324EDABB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8725C0-81A5-4ADB-A891-C1845DA30509}"/>
              </a:ext>
            </a:extLst>
          </p:cNvPr>
          <p:cNvSpPr>
            <a:spLocks noGrp="1"/>
          </p:cNvSpPr>
          <p:nvPr>
            <p:ph type="sldNum" sz="quarter" idx="12"/>
          </p:nvPr>
        </p:nvSpPr>
        <p:spPr/>
        <p:txBody>
          <a:bodyPr/>
          <a:lstStyle/>
          <a:p>
            <a:fld id="{0BA85627-75E7-46D6-9D0F-74BA32115B42}" type="slidenum">
              <a:rPr lang="en-IN" smtClean="0"/>
              <a:t>‹#›</a:t>
            </a:fld>
            <a:endParaRPr lang="en-IN"/>
          </a:p>
        </p:txBody>
      </p:sp>
    </p:spTree>
    <p:extLst>
      <p:ext uri="{BB962C8B-B14F-4D97-AF65-F5344CB8AC3E}">
        <p14:creationId xmlns:p14="http://schemas.microsoft.com/office/powerpoint/2010/main" val="326590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7EF4-C951-4A54-A2BE-D962B24CC5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1A416A-1412-493D-B021-90C5BA58CC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FC056C-F2FD-4270-A106-AF41E5CD85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99D076-7894-4CE1-84BA-A4E93992174F}"/>
              </a:ext>
            </a:extLst>
          </p:cNvPr>
          <p:cNvSpPr>
            <a:spLocks noGrp="1"/>
          </p:cNvSpPr>
          <p:nvPr>
            <p:ph type="dt" sz="half" idx="10"/>
          </p:nvPr>
        </p:nvSpPr>
        <p:spPr/>
        <p:txBody>
          <a:bodyPr/>
          <a:lstStyle/>
          <a:p>
            <a:fld id="{B62F30C4-4BB1-47E4-A447-DCD003AA63C4}" type="datetimeFigureOut">
              <a:rPr lang="en-IN" smtClean="0"/>
              <a:t>28-07-2020</a:t>
            </a:fld>
            <a:endParaRPr lang="en-IN"/>
          </a:p>
        </p:txBody>
      </p:sp>
      <p:sp>
        <p:nvSpPr>
          <p:cNvPr id="6" name="Footer Placeholder 5">
            <a:extLst>
              <a:ext uri="{FF2B5EF4-FFF2-40B4-BE49-F238E27FC236}">
                <a16:creationId xmlns:a16="http://schemas.microsoft.com/office/drawing/2014/main" id="{5D67442A-1B77-43E6-95B1-8660270AB5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1C17B-5E6E-4BD1-AFC2-E494377AD29F}"/>
              </a:ext>
            </a:extLst>
          </p:cNvPr>
          <p:cNvSpPr>
            <a:spLocks noGrp="1"/>
          </p:cNvSpPr>
          <p:nvPr>
            <p:ph type="sldNum" sz="quarter" idx="12"/>
          </p:nvPr>
        </p:nvSpPr>
        <p:spPr/>
        <p:txBody>
          <a:bodyPr/>
          <a:lstStyle/>
          <a:p>
            <a:fld id="{0BA85627-75E7-46D6-9D0F-74BA32115B42}" type="slidenum">
              <a:rPr lang="en-IN" smtClean="0"/>
              <a:t>‹#›</a:t>
            </a:fld>
            <a:endParaRPr lang="en-IN"/>
          </a:p>
        </p:txBody>
      </p:sp>
    </p:spTree>
    <p:extLst>
      <p:ext uri="{BB962C8B-B14F-4D97-AF65-F5344CB8AC3E}">
        <p14:creationId xmlns:p14="http://schemas.microsoft.com/office/powerpoint/2010/main" val="220322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CC19-E14D-414F-8CAD-317F46218D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05C7C2-68D0-449C-AEF4-8A8940F4F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743706-92D1-4D49-8B2F-C6408C5F7F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E3C6B0-3FFB-4232-AFE7-9FC0A716F8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2D6B2F-5C5F-4C14-93DB-37682CE53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F3AFC4-0F27-4DBF-8EEC-AFCF877C7C7C}"/>
              </a:ext>
            </a:extLst>
          </p:cNvPr>
          <p:cNvSpPr>
            <a:spLocks noGrp="1"/>
          </p:cNvSpPr>
          <p:nvPr>
            <p:ph type="dt" sz="half" idx="10"/>
          </p:nvPr>
        </p:nvSpPr>
        <p:spPr/>
        <p:txBody>
          <a:bodyPr/>
          <a:lstStyle/>
          <a:p>
            <a:fld id="{B62F30C4-4BB1-47E4-A447-DCD003AA63C4}" type="datetimeFigureOut">
              <a:rPr lang="en-IN" smtClean="0"/>
              <a:t>28-07-2020</a:t>
            </a:fld>
            <a:endParaRPr lang="en-IN"/>
          </a:p>
        </p:txBody>
      </p:sp>
      <p:sp>
        <p:nvSpPr>
          <p:cNvPr id="8" name="Footer Placeholder 7">
            <a:extLst>
              <a:ext uri="{FF2B5EF4-FFF2-40B4-BE49-F238E27FC236}">
                <a16:creationId xmlns:a16="http://schemas.microsoft.com/office/drawing/2014/main" id="{693E36DD-A62B-4F3E-9A85-8350B586C1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AE2EF3-2D7D-4DC3-A6B2-0C941A84B163}"/>
              </a:ext>
            </a:extLst>
          </p:cNvPr>
          <p:cNvSpPr>
            <a:spLocks noGrp="1"/>
          </p:cNvSpPr>
          <p:nvPr>
            <p:ph type="sldNum" sz="quarter" idx="12"/>
          </p:nvPr>
        </p:nvSpPr>
        <p:spPr/>
        <p:txBody>
          <a:bodyPr/>
          <a:lstStyle/>
          <a:p>
            <a:fld id="{0BA85627-75E7-46D6-9D0F-74BA32115B42}" type="slidenum">
              <a:rPr lang="en-IN" smtClean="0"/>
              <a:t>‹#›</a:t>
            </a:fld>
            <a:endParaRPr lang="en-IN"/>
          </a:p>
        </p:txBody>
      </p:sp>
    </p:spTree>
    <p:extLst>
      <p:ext uri="{BB962C8B-B14F-4D97-AF65-F5344CB8AC3E}">
        <p14:creationId xmlns:p14="http://schemas.microsoft.com/office/powerpoint/2010/main" val="238637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36C4-DB98-41EB-B29F-A8249EF23C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9948E7-C007-4B68-9B1C-8D0F2C20CB6F}"/>
              </a:ext>
            </a:extLst>
          </p:cNvPr>
          <p:cNvSpPr>
            <a:spLocks noGrp="1"/>
          </p:cNvSpPr>
          <p:nvPr>
            <p:ph type="dt" sz="half" idx="10"/>
          </p:nvPr>
        </p:nvSpPr>
        <p:spPr/>
        <p:txBody>
          <a:bodyPr/>
          <a:lstStyle/>
          <a:p>
            <a:fld id="{B62F30C4-4BB1-47E4-A447-DCD003AA63C4}" type="datetimeFigureOut">
              <a:rPr lang="en-IN" smtClean="0"/>
              <a:t>28-07-2020</a:t>
            </a:fld>
            <a:endParaRPr lang="en-IN"/>
          </a:p>
        </p:txBody>
      </p:sp>
      <p:sp>
        <p:nvSpPr>
          <p:cNvPr id="4" name="Footer Placeholder 3">
            <a:extLst>
              <a:ext uri="{FF2B5EF4-FFF2-40B4-BE49-F238E27FC236}">
                <a16:creationId xmlns:a16="http://schemas.microsoft.com/office/drawing/2014/main" id="{D97FFF84-A791-4B4B-8C3B-FDF21E8BA6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6576A8-5B06-43E5-B5AB-A6CC47F85EA0}"/>
              </a:ext>
            </a:extLst>
          </p:cNvPr>
          <p:cNvSpPr>
            <a:spLocks noGrp="1"/>
          </p:cNvSpPr>
          <p:nvPr>
            <p:ph type="sldNum" sz="quarter" idx="12"/>
          </p:nvPr>
        </p:nvSpPr>
        <p:spPr/>
        <p:txBody>
          <a:bodyPr/>
          <a:lstStyle/>
          <a:p>
            <a:fld id="{0BA85627-75E7-46D6-9D0F-74BA32115B42}" type="slidenum">
              <a:rPr lang="en-IN" smtClean="0"/>
              <a:t>‹#›</a:t>
            </a:fld>
            <a:endParaRPr lang="en-IN"/>
          </a:p>
        </p:txBody>
      </p:sp>
    </p:spTree>
    <p:extLst>
      <p:ext uri="{BB962C8B-B14F-4D97-AF65-F5344CB8AC3E}">
        <p14:creationId xmlns:p14="http://schemas.microsoft.com/office/powerpoint/2010/main" val="278053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17742-34EE-453B-AA07-F32B1912A554}"/>
              </a:ext>
            </a:extLst>
          </p:cNvPr>
          <p:cNvSpPr>
            <a:spLocks noGrp="1"/>
          </p:cNvSpPr>
          <p:nvPr>
            <p:ph type="dt" sz="half" idx="10"/>
          </p:nvPr>
        </p:nvSpPr>
        <p:spPr/>
        <p:txBody>
          <a:bodyPr/>
          <a:lstStyle/>
          <a:p>
            <a:fld id="{B62F30C4-4BB1-47E4-A447-DCD003AA63C4}" type="datetimeFigureOut">
              <a:rPr lang="en-IN" smtClean="0"/>
              <a:t>28-07-2020</a:t>
            </a:fld>
            <a:endParaRPr lang="en-IN"/>
          </a:p>
        </p:txBody>
      </p:sp>
      <p:sp>
        <p:nvSpPr>
          <p:cNvPr id="3" name="Footer Placeholder 2">
            <a:extLst>
              <a:ext uri="{FF2B5EF4-FFF2-40B4-BE49-F238E27FC236}">
                <a16:creationId xmlns:a16="http://schemas.microsoft.com/office/drawing/2014/main" id="{0234F4DE-4CD4-4D32-A558-D7D4F7F887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BEE1E1-7059-4601-83F5-8809E37A7CE3}"/>
              </a:ext>
            </a:extLst>
          </p:cNvPr>
          <p:cNvSpPr>
            <a:spLocks noGrp="1"/>
          </p:cNvSpPr>
          <p:nvPr>
            <p:ph type="sldNum" sz="quarter" idx="12"/>
          </p:nvPr>
        </p:nvSpPr>
        <p:spPr/>
        <p:txBody>
          <a:bodyPr/>
          <a:lstStyle/>
          <a:p>
            <a:fld id="{0BA85627-75E7-46D6-9D0F-74BA32115B42}" type="slidenum">
              <a:rPr lang="en-IN" smtClean="0"/>
              <a:t>‹#›</a:t>
            </a:fld>
            <a:endParaRPr lang="en-IN"/>
          </a:p>
        </p:txBody>
      </p:sp>
    </p:spTree>
    <p:extLst>
      <p:ext uri="{BB962C8B-B14F-4D97-AF65-F5344CB8AC3E}">
        <p14:creationId xmlns:p14="http://schemas.microsoft.com/office/powerpoint/2010/main" val="117749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384E-4FDD-4846-8635-3A5DF062D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E37608-7203-4F9C-9075-44A3A4D5F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FA8F4-7885-4394-9AE8-7F7FCBEF9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606F-E9E5-4800-A5B7-2D9012F1CD81}"/>
              </a:ext>
            </a:extLst>
          </p:cNvPr>
          <p:cNvSpPr>
            <a:spLocks noGrp="1"/>
          </p:cNvSpPr>
          <p:nvPr>
            <p:ph type="dt" sz="half" idx="10"/>
          </p:nvPr>
        </p:nvSpPr>
        <p:spPr/>
        <p:txBody>
          <a:bodyPr/>
          <a:lstStyle/>
          <a:p>
            <a:fld id="{B62F30C4-4BB1-47E4-A447-DCD003AA63C4}" type="datetimeFigureOut">
              <a:rPr lang="en-IN" smtClean="0"/>
              <a:t>28-07-2020</a:t>
            </a:fld>
            <a:endParaRPr lang="en-IN"/>
          </a:p>
        </p:txBody>
      </p:sp>
      <p:sp>
        <p:nvSpPr>
          <p:cNvPr id="6" name="Footer Placeholder 5">
            <a:extLst>
              <a:ext uri="{FF2B5EF4-FFF2-40B4-BE49-F238E27FC236}">
                <a16:creationId xmlns:a16="http://schemas.microsoft.com/office/drawing/2014/main" id="{D935E946-FBFD-4136-B4A3-4EAF168472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B34DF3-E767-4F76-9821-C93F1BC286C2}"/>
              </a:ext>
            </a:extLst>
          </p:cNvPr>
          <p:cNvSpPr>
            <a:spLocks noGrp="1"/>
          </p:cNvSpPr>
          <p:nvPr>
            <p:ph type="sldNum" sz="quarter" idx="12"/>
          </p:nvPr>
        </p:nvSpPr>
        <p:spPr/>
        <p:txBody>
          <a:bodyPr/>
          <a:lstStyle/>
          <a:p>
            <a:fld id="{0BA85627-75E7-46D6-9D0F-74BA32115B42}" type="slidenum">
              <a:rPr lang="en-IN" smtClean="0"/>
              <a:t>‹#›</a:t>
            </a:fld>
            <a:endParaRPr lang="en-IN"/>
          </a:p>
        </p:txBody>
      </p:sp>
    </p:spTree>
    <p:extLst>
      <p:ext uri="{BB962C8B-B14F-4D97-AF65-F5344CB8AC3E}">
        <p14:creationId xmlns:p14="http://schemas.microsoft.com/office/powerpoint/2010/main" val="58695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0675-8CA5-4D29-82AA-A005CF3B2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C984E2-F9D4-438F-AFEC-A6396AA84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64A6D9-EE6F-42CA-8120-164F026FC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75061-22AD-4FEE-8317-6B2BDBA7ED25}"/>
              </a:ext>
            </a:extLst>
          </p:cNvPr>
          <p:cNvSpPr>
            <a:spLocks noGrp="1"/>
          </p:cNvSpPr>
          <p:nvPr>
            <p:ph type="dt" sz="half" idx="10"/>
          </p:nvPr>
        </p:nvSpPr>
        <p:spPr/>
        <p:txBody>
          <a:bodyPr/>
          <a:lstStyle/>
          <a:p>
            <a:fld id="{B62F30C4-4BB1-47E4-A447-DCD003AA63C4}" type="datetimeFigureOut">
              <a:rPr lang="en-IN" smtClean="0"/>
              <a:t>28-07-2020</a:t>
            </a:fld>
            <a:endParaRPr lang="en-IN"/>
          </a:p>
        </p:txBody>
      </p:sp>
      <p:sp>
        <p:nvSpPr>
          <p:cNvPr id="6" name="Footer Placeholder 5">
            <a:extLst>
              <a:ext uri="{FF2B5EF4-FFF2-40B4-BE49-F238E27FC236}">
                <a16:creationId xmlns:a16="http://schemas.microsoft.com/office/drawing/2014/main" id="{3E4883CA-BDFC-4031-B004-BCEFD2B85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7D0AA2-A5A1-429A-8339-B1E6483066D3}"/>
              </a:ext>
            </a:extLst>
          </p:cNvPr>
          <p:cNvSpPr>
            <a:spLocks noGrp="1"/>
          </p:cNvSpPr>
          <p:nvPr>
            <p:ph type="sldNum" sz="quarter" idx="12"/>
          </p:nvPr>
        </p:nvSpPr>
        <p:spPr/>
        <p:txBody>
          <a:bodyPr/>
          <a:lstStyle/>
          <a:p>
            <a:fld id="{0BA85627-75E7-46D6-9D0F-74BA32115B42}" type="slidenum">
              <a:rPr lang="en-IN" smtClean="0"/>
              <a:t>‹#›</a:t>
            </a:fld>
            <a:endParaRPr lang="en-IN"/>
          </a:p>
        </p:txBody>
      </p:sp>
    </p:spTree>
    <p:extLst>
      <p:ext uri="{BB962C8B-B14F-4D97-AF65-F5344CB8AC3E}">
        <p14:creationId xmlns:p14="http://schemas.microsoft.com/office/powerpoint/2010/main" val="425263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613E9-FF50-49C9-863E-CBDDD172F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0145D4-7B75-443F-A1CE-ABCE82DA2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F9352E-DB96-4F43-B829-0A25CBD4B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F30C4-4BB1-47E4-A447-DCD003AA63C4}" type="datetimeFigureOut">
              <a:rPr lang="en-IN" smtClean="0"/>
              <a:t>28-07-2020</a:t>
            </a:fld>
            <a:endParaRPr lang="en-IN"/>
          </a:p>
        </p:txBody>
      </p:sp>
      <p:sp>
        <p:nvSpPr>
          <p:cNvPr id="5" name="Footer Placeholder 4">
            <a:extLst>
              <a:ext uri="{FF2B5EF4-FFF2-40B4-BE49-F238E27FC236}">
                <a16:creationId xmlns:a16="http://schemas.microsoft.com/office/drawing/2014/main" id="{92727535-8EC0-49A5-A5F7-7D0F8939B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86E12C-D251-4AD9-92BC-36C55222C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85627-75E7-46D6-9D0F-74BA32115B42}" type="slidenum">
              <a:rPr lang="en-IN" smtClean="0"/>
              <a:t>‹#›</a:t>
            </a:fld>
            <a:endParaRPr lang="en-IN"/>
          </a:p>
        </p:txBody>
      </p:sp>
      <p:sp>
        <p:nvSpPr>
          <p:cNvPr id="7" name="Rectangle 6">
            <a:extLst>
              <a:ext uri="{FF2B5EF4-FFF2-40B4-BE49-F238E27FC236}">
                <a16:creationId xmlns:a16="http://schemas.microsoft.com/office/drawing/2014/main" id="{877C570F-9E57-4117-ADC2-587B1CB76B7C}"/>
              </a:ext>
            </a:extLst>
          </p:cNvPr>
          <p:cNvSpPr/>
          <p:nvPr userDrawn="1"/>
        </p:nvSpPr>
        <p:spPr>
          <a:xfrm>
            <a:off x="1671271" y="6538912"/>
            <a:ext cx="8515350"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pic>
        <p:nvPicPr>
          <p:cNvPr id="9" name="Picture 8">
            <a:extLst>
              <a:ext uri="{FF2B5EF4-FFF2-40B4-BE49-F238E27FC236}">
                <a16:creationId xmlns:a16="http://schemas.microsoft.com/office/drawing/2014/main" id="{7FB13611-FBF2-4C9D-9370-4E3754D5187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152400"/>
            <a:ext cx="1282699" cy="857534"/>
          </a:xfrm>
          <a:prstGeom prst="rect">
            <a:avLst/>
          </a:prstGeom>
        </p:spPr>
      </p:pic>
    </p:spTree>
    <p:extLst>
      <p:ext uri="{BB962C8B-B14F-4D97-AF65-F5344CB8AC3E}">
        <p14:creationId xmlns:p14="http://schemas.microsoft.com/office/powerpoint/2010/main" val="481134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C895E78-65AF-4332-89E2-82A8B8F2F290}"/>
              </a:ext>
            </a:extLst>
          </p:cNvPr>
          <p:cNvSpPr txBox="1">
            <a:spLocks/>
          </p:cNvSpPr>
          <p:nvPr/>
        </p:nvSpPr>
        <p:spPr>
          <a:xfrm>
            <a:off x="228600" y="152400"/>
            <a:ext cx="8458200" cy="6705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a:hlinkClick r:id="rId2"/>
              </a:rPr>
              <a:t>http://www.vidyanidhi.com/</a:t>
            </a:r>
            <a:endParaRPr lang="en-IN"/>
          </a:p>
          <a:p>
            <a:pPr marL="0" indent="0" algn="ctr">
              <a:buFont typeface="Arial" panose="020B0604020202020204" pitchFamily="34" charset="0"/>
              <a:buNone/>
            </a:pPr>
            <a:r>
              <a:rPr lang="en-IN"/>
              <a:t>ketkiacharya.net@gmail.com</a:t>
            </a:r>
            <a:endParaRPr lang="en-IN" dirty="0"/>
          </a:p>
        </p:txBody>
      </p:sp>
      <p:sp>
        <p:nvSpPr>
          <p:cNvPr id="5" name="TextBox 4">
            <a:extLst>
              <a:ext uri="{FF2B5EF4-FFF2-40B4-BE49-F238E27FC236}">
                <a16:creationId xmlns:a16="http://schemas.microsoft.com/office/drawing/2014/main" id="{DBA1A055-FD91-4E8F-96EC-14791774BECF}"/>
              </a:ext>
            </a:extLst>
          </p:cNvPr>
          <p:cNvSpPr txBox="1"/>
          <p:nvPr/>
        </p:nvSpPr>
        <p:spPr>
          <a:xfrm>
            <a:off x="533400" y="4038600"/>
            <a:ext cx="3276600" cy="1292662"/>
          </a:xfrm>
          <a:prstGeom prst="rect">
            <a:avLst/>
          </a:prstGeom>
          <a:noFill/>
        </p:spPr>
        <p:txBody>
          <a:bodyPr wrap="square" rtlCol="0">
            <a:spAutoFit/>
          </a:bodyPr>
          <a:lstStyle/>
          <a:p>
            <a:r>
              <a:rPr lang="en-IN" sz="2400" b="1" dirty="0" err="1"/>
              <a:t>Ketki</a:t>
            </a:r>
            <a:r>
              <a:rPr lang="en-IN" sz="2400" b="1"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194787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56F0-4388-43AE-945F-ADD7A74A3991}"/>
              </a:ext>
            </a:extLst>
          </p:cNvPr>
          <p:cNvSpPr>
            <a:spLocks noGrp="1"/>
          </p:cNvSpPr>
          <p:nvPr>
            <p:ph type="ctrTitle"/>
          </p:nvPr>
        </p:nvSpPr>
        <p:spPr/>
        <p:txBody>
          <a:bodyPr/>
          <a:lstStyle/>
          <a:p>
            <a:r>
              <a:rPr lang="en-IN" dirty="0"/>
              <a:t>Basic example</a:t>
            </a:r>
          </a:p>
        </p:txBody>
      </p:sp>
      <p:sp>
        <p:nvSpPr>
          <p:cNvPr id="3" name="Subtitle 2">
            <a:extLst>
              <a:ext uri="{FF2B5EF4-FFF2-40B4-BE49-F238E27FC236}">
                <a16:creationId xmlns:a16="http://schemas.microsoft.com/office/drawing/2014/main" id="{337FB438-DE5D-4972-A5BA-2D018FAB7D9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826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7CEEB-31AF-4EF7-9639-AF0BAC01DDF4}"/>
              </a:ext>
            </a:extLst>
          </p:cNvPr>
          <p:cNvSpPr>
            <a:spLocks noGrp="1"/>
          </p:cNvSpPr>
          <p:nvPr>
            <p:ph idx="1"/>
          </p:nvPr>
        </p:nvSpPr>
        <p:spPr>
          <a:xfrm>
            <a:off x="84056" y="108408"/>
            <a:ext cx="7466814" cy="4859518"/>
          </a:xfrm>
        </p:spPr>
        <p:txBody>
          <a:bodyPr>
            <a:noAutofit/>
          </a:bodyPr>
          <a:lstStyle/>
          <a:p>
            <a:pPr marL="0" indent="0">
              <a:buNone/>
            </a:pPr>
            <a:r>
              <a:rPr lang="en-US" sz="1600" dirty="0"/>
              <a:t>	using System; //it is name space(Logically grouping of class and avoid name	   collision )</a:t>
            </a:r>
          </a:p>
          <a:p>
            <a:pPr marL="0" indent="0">
              <a:buNone/>
            </a:pPr>
            <a:r>
              <a:rPr lang="en-US" sz="1600" dirty="0"/>
              <a:t>namespace Basics</a:t>
            </a:r>
          </a:p>
          <a:p>
            <a:pPr marL="0" indent="0">
              <a:buNone/>
            </a:pPr>
            <a:r>
              <a:rPr lang="en-US" sz="1600" dirty="0"/>
              <a:t>{</a:t>
            </a:r>
          </a:p>
          <a:p>
            <a:pPr marL="0" indent="0">
              <a:buNone/>
            </a:pPr>
            <a:r>
              <a:rPr lang="en-US" sz="1600" dirty="0"/>
              <a:t>   class </a:t>
            </a:r>
            <a:r>
              <a:rPr lang="en-US" sz="1600" dirty="0" err="1"/>
              <a:t>MyFirstCSharpClass</a:t>
            </a:r>
            <a:r>
              <a:rPr lang="en-US" sz="1600" dirty="0"/>
              <a:t> // class having Main is called </a:t>
            </a:r>
            <a:r>
              <a:rPr lang="en-US" sz="1600" dirty="0" err="1"/>
              <a:t>entrypoint</a:t>
            </a:r>
            <a:r>
              <a:rPr lang="en-US" sz="1600" dirty="0"/>
              <a:t> class</a:t>
            </a:r>
          </a:p>
          <a:p>
            <a:pPr marL="0" indent="0">
              <a:buNone/>
            </a:pPr>
            <a:r>
              <a:rPr lang="en-US" sz="1600" dirty="0"/>
              <a:t>   {    static void Main() //M of Main is capital</a:t>
            </a:r>
          </a:p>
          <a:p>
            <a:pPr marL="0" indent="0">
              <a:buNone/>
            </a:pPr>
            <a:r>
              <a:rPr lang="en-US" sz="1600" dirty="0"/>
              <a:t>      {</a:t>
            </a:r>
          </a:p>
          <a:p>
            <a:pPr marL="0" indent="0">
              <a:buNone/>
            </a:pPr>
            <a:r>
              <a:rPr lang="en-US" sz="1600" dirty="0"/>
              <a:t>        //Console is static class and WriteLine is static method</a:t>
            </a:r>
          </a:p>
          <a:p>
            <a:pPr marL="0" indent="0">
              <a:buNone/>
            </a:pPr>
            <a:r>
              <a:rPr lang="en-US" sz="1600" dirty="0"/>
              <a:t>         </a:t>
            </a:r>
            <a:r>
              <a:rPr lang="en-US" sz="1600" dirty="0" err="1"/>
              <a:t>Console.WriteLine</a:t>
            </a:r>
            <a:r>
              <a:rPr lang="en-US" sz="1600" dirty="0"/>
              <a:t>(“Hello world ");        </a:t>
            </a:r>
          </a:p>
          <a:p>
            <a:pPr marL="0" indent="0">
              <a:buNone/>
            </a:pPr>
            <a:r>
              <a:rPr lang="en-US" sz="1600" dirty="0"/>
              <a:t>      }</a:t>
            </a:r>
          </a:p>
          <a:p>
            <a:pPr marL="0" indent="0">
              <a:buNone/>
            </a:pPr>
            <a:r>
              <a:rPr lang="en-US" sz="1600" dirty="0"/>
              <a:t>   }</a:t>
            </a:r>
          </a:p>
          <a:p>
            <a:pPr marL="0" indent="0">
              <a:buNone/>
            </a:pPr>
            <a:r>
              <a:rPr lang="en-US" sz="1600" dirty="0"/>
              <a:t>}</a:t>
            </a:r>
          </a:p>
        </p:txBody>
      </p:sp>
      <p:sp>
        <p:nvSpPr>
          <p:cNvPr id="4" name="Rectangle 3">
            <a:extLst>
              <a:ext uri="{FF2B5EF4-FFF2-40B4-BE49-F238E27FC236}">
                <a16:creationId xmlns:a16="http://schemas.microsoft.com/office/drawing/2014/main" id="{E7B1CD20-E0E4-4DFA-A55F-42710082F5C6}"/>
              </a:ext>
            </a:extLst>
          </p:cNvPr>
          <p:cNvSpPr/>
          <p:nvPr/>
        </p:nvSpPr>
        <p:spPr>
          <a:xfrm>
            <a:off x="7813040" y="199849"/>
            <a:ext cx="4092647" cy="3986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signature for Main(); method.</a:t>
            </a:r>
          </a:p>
          <a:p>
            <a:endParaRPr lang="en-US" dirty="0">
              <a:solidFill>
                <a:schemeClr val="tx1"/>
              </a:solidFill>
            </a:endParaRPr>
          </a:p>
          <a:p>
            <a:r>
              <a:rPr lang="en-US" dirty="0">
                <a:solidFill>
                  <a:schemeClr val="tx1"/>
                </a:solidFill>
              </a:rPr>
              <a:t>public static void Main(String [] </a:t>
            </a:r>
            <a:r>
              <a:rPr lang="en-US" dirty="0" err="1">
                <a:solidFill>
                  <a:schemeClr val="tx1"/>
                </a:solidFill>
              </a:rPr>
              <a:t>args</a:t>
            </a:r>
            <a:r>
              <a:rPr lang="en-US" dirty="0">
                <a:solidFill>
                  <a:schemeClr val="tx1"/>
                </a:solidFill>
              </a:rPr>
              <a:t>)</a:t>
            </a:r>
          </a:p>
          <a:p>
            <a:r>
              <a:rPr lang="en-US" dirty="0">
                <a:solidFill>
                  <a:schemeClr val="tx1"/>
                </a:solidFill>
              </a:rPr>
              <a:t>public static void Main()</a:t>
            </a:r>
          </a:p>
          <a:p>
            <a:r>
              <a:rPr lang="en-US" dirty="0">
                <a:solidFill>
                  <a:schemeClr val="tx1"/>
                </a:solidFill>
              </a:rPr>
              <a:t>private static void Main()</a:t>
            </a:r>
          </a:p>
          <a:p>
            <a:r>
              <a:rPr lang="en-US" dirty="0">
                <a:solidFill>
                  <a:schemeClr val="tx1"/>
                </a:solidFill>
              </a:rPr>
              <a:t>static void Main() </a:t>
            </a:r>
          </a:p>
          <a:p>
            <a:endParaRPr lang="en-US" dirty="0">
              <a:solidFill>
                <a:schemeClr val="tx1"/>
              </a:solidFill>
            </a:endParaRPr>
          </a:p>
          <a:p>
            <a:r>
              <a:rPr lang="en-US" dirty="0">
                <a:solidFill>
                  <a:schemeClr val="tx1"/>
                </a:solidFill>
              </a:rPr>
              <a:t>------------------------------------------</a:t>
            </a:r>
          </a:p>
          <a:p>
            <a:r>
              <a:rPr lang="en-US" dirty="0">
                <a:solidFill>
                  <a:schemeClr val="tx1"/>
                </a:solidFill>
              </a:rPr>
              <a:t>public static int Main(String [] </a:t>
            </a:r>
            <a:r>
              <a:rPr lang="en-US" dirty="0" err="1">
                <a:solidFill>
                  <a:schemeClr val="tx1"/>
                </a:solidFill>
              </a:rPr>
              <a:t>args</a:t>
            </a:r>
            <a:r>
              <a:rPr lang="en-US" dirty="0">
                <a:solidFill>
                  <a:schemeClr val="tx1"/>
                </a:solidFill>
              </a:rPr>
              <a:t>)</a:t>
            </a:r>
          </a:p>
          <a:p>
            <a:r>
              <a:rPr lang="en-US" dirty="0">
                <a:solidFill>
                  <a:schemeClr val="tx1"/>
                </a:solidFill>
              </a:rPr>
              <a:t>public static int Main()</a:t>
            </a:r>
          </a:p>
          <a:p>
            <a:r>
              <a:rPr lang="en-US" dirty="0">
                <a:solidFill>
                  <a:schemeClr val="tx1"/>
                </a:solidFill>
              </a:rPr>
              <a:t>private static int Main()</a:t>
            </a:r>
          </a:p>
          <a:p>
            <a:r>
              <a:rPr lang="en-US" dirty="0">
                <a:solidFill>
                  <a:schemeClr val="tx1"/>
                </a:solidFill>
              </a:rPr>
              <a:t>static int Main() </a:t>
            </a:r>
          </a:p>
          <a:p>
            <a:endParaRPr lang="en-US" dirty="0">
              <a:solidFill>
                <a:schemeClr val="tx1"/>
              </a:solidFill>
            </a:endParaRPr>
          </a:p>
          <a:p>
            <a:r>
              <a:rPr lang="en-US" dirty="0">
                <a:solidFill>
                  <a:schemeClr val="tx1"/>
                </a:solidFill>
              </a:rPr>
              <a:t>in above  you have to write return 0;</a:t>
            </a:r>
          </a:p>
          <a:p>
            <a:pPr algn="ctr"/>
            <a:endParaRPr lang="en-IN" dirty="0">
              <a:solidFill>
                <a:schemeClr val="tx1"/>
              </a:solidFill>
            </a:endParaRPr>
          </a:p>
        </p:txBody>
      </p:sp>
      <p:sp>
        <p:nvSpPr>
          <p:cNvPr id="5" name="Rectangle 4">
            <a:extLst>
              <a:ext uri="{FF2B5EF4-FFF2-40B4-BE49-F238E27FC236}">
                <a16:creationId xmlns:a16="http://schemas.microsoft.com/office/drawing/2014/main" id="{85799E69-DA70-4DA2-87E8-381FA84BBB43}"/>
              </a:ext>
            </a:extLst>
          </p:cNvPr>
          <p:cNvSpPr/>
          <p:nvPr/>
        </p:nvSpPr>
        <p:spPr>
          <a:xfrm>
            <a:off x="167148" y="4326195"/>
            <a:ext cx="7138625" cy="24629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In the above example when you compile your code, CLR can call static method of </a:t>
            </a:r>
            <a:r>
              <a:rPr lang="en-US" dirty="0" err="1">
                <a:solidFill>
                  <a:schemeClr val="tx1"/>
                </a:solidFill>
              </a:rPr>
              <a:t>MyFirstCSharpClass</a:t>
            </a:r>
            <a:r>
              <a:rPr lang="en-US" dirty="0">
                <a:solidFill>
                  <a:schemeClr val="tx1"/>
                </a:solidFill>
              </a:rPr>
              <a:t>. Since method is static it can call without creating object of that class. As you  know static data resides in external memory block.</a:t>
            </a:r>
          </a:p>
          <a:p>
            <a:r>
              <a:rPr lang="en-US" b="1" dirty="0">
                <a:solidFill>
                  <a:schemeClr val="tx1"/>
                </a:solidFill>
              </a:rPr>
              <a:t>What is class? </a:t>
            </a:r>
          </a:p>
          <a:p>
            <a:r>
              <a:rPr lang="en-US" dirty="0">
                <a:solidFill>
                  <a:schemeClr val="tx1"/>
                </a:solidFill>
              </a:rPr>
              <a:t>It is user define data type</a:t>
            </a:r>
          </a:p>
          <a:p>
            <a:r>
              <a:rPr lang="en-US" b="1" dirty="0">
                <a:solidFill>
                  <a:schemeClr val="tx1"/>
                </a:solidFill>
              </a:rPr>
              <a:t>What is the </a:t>
            </a:r>
            <a:r>
              <a:rPr lang="en-US" b="1" dirty="0" err="1">
                <a:solidFill>
                  <a:schemeClr val="tx1"/>
                </a:solidFill>
              </a:rPr>
              <a:t>extention</a:t>
            </a:r>
            <a:r>
              <a:rPr lang="en-US" b="1" dirty="0">
                <a:solidFill>
                  <a:schemeClr val="tx1"/>
                </a:solidFill>
              </a:rPr>
              <a:t> of </a:t>
            </a:r>
            <a:r>
              <a:rPr lang="en-US" b="1" dirty="0" err="1">
                <a:solidFill>
                  <a:schemeClr val="tx1"/>
                </a:solidFill>
              </a:rPr>
              <a:t>c#</a:t>
            </a:r>
            <a:r>
              <a:rPr lang="en-US" b="1" dirty="0">
                <a:solidFill>
                  <a:schemeClr val="tx1"/>
                </a:solidFill>
              </a:rPr>
              <a:t> file</a:t>
            </a:r>
          </a:p>
          <a:p>
            <a:r>
              <a:rPr lang="en-US" dirty="0">
                <a:solidFill>
                  <a:schemeClr val="tx1"/>
                </a:solidFill>
              </a:rPr>
              <a:t>.cs</a:t>
            </a:r>
          </a:p>
          <a:p>
            <a:r>
              <a:rPr lang="en-US" b="1" dirty="0">
                <a:solidFill>
                  <a:schemeClr val="tx1"/>
                </a:solidFill>
              </a:rPr>
              <a:t>Command to compile </a:t>
            </a:r>
            <a:r>
              <a:rPr lang="en-US" b="1" dirty="0" err="1">
                <a:solidFill>
                  <a:schemeClr val="tx1"/>
                </a:solidFill>
              </a:rPr>
              <a:t>c#</a:t>
            </a:r>
            <a:r>
              <a:rPr lang="en-US" b="1" dirty="0">
                <a:solidFill>
                  <a:schemeClr val="tx1"/>
                </a:solidFill>
              </a:rPr>
              <a:t> file</a:t>
            </a:r>
          </a:p>
          <a:p>
            <a:r>
              <a:rPr lang="en-US" dirty="0">
                <a:solidFill>
                  <a:schemeClr val="tx1"/>
                </a:solidFill>
              </a:rPr>
              <a:t>csc </a:t>
            </a:r>
            <a:r>
              <a:rPr lang="en-US" dirty="0" err="1">
                <a:solidFill>
                  <a:schemeClr val="tx1"/>
                </a:solidFill>
              </a:rPr>
              <a:t>filename.cs</a:t>
            </a:r>
            <a:r>
              <a:rPr lang="en-US" dirty="0">
                <a:solidFill>
                  <a:schemeClr val="tx1"/>
                </a:solidFill>
              </a:rPr>
              <a:t>  you will get filename.exe file </a:t>
            </a:r>
          </a:p>
          <a:p>
            <a:endParaRPr lang="en-IN" dirty="0">
              <a:solidFill>
                <a:schemeClr val="tx1"/>
              </a:solidFill>
            </a:endParaRPr>
          </a:p>
        </p:txBody>
      </p:sp>
    </p:spTree>
    <p:extLst>
      <p:ext uri="{BB962C8B-B14F-4D97-AF65-F5344CB8AC3E}">
        <p14:creationId xmlns:p14="http://schemas.microsoft.com/office/powerpoint/2010/main" val="219504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587B-17DF-4982-8D88-E10F7169354D}"/>
              </a:ext>
            </a:extLst>
          </p:cNvPr>
          <p:cNvSpPr>
            <a:spLocks noGrp="1"/>
          </p:cNvSpPr>
          <p:nvPr>
            <p:ph type="title"/>
          </p:nvPr>
        </p:nvSpPr>
        <p:spPr>
          <a:xfrm>
            <a:off x="1602559" y="195065"/>
            <a:ext cx="10665643" cy="229141"/>
          </a:xfrm>
        </p:spPr>
        <p:txBody>
          <a:bodyPr>
            <a:normAutofit fontScale="90000"/>
          </a:bodyPr>
          <a:lstStyle/>
          <a:p>
            <a:br>
              <a:rPr lang="en-IN" dirty="0"/>
            </a:br>
            <a:r>
              <a:rPr lang="en-IN" dirty="0"/>
              <a:t>When </a:t>
            </a:r>
            <a:r>
              <a:rPr lang="en-US" altLang="en-US" b="1" dirty="0">
                <a:latin typeface="Calibri" panose="020F0502020204030204" pitchFamily="34" charset="0"/>
                <a:ea typeface="Times New Roman" panose="02020603050405020304" pitchFamily="18" charset="0"/>
                <a:cs typeface="Times New Roman" panose="02020603050405020304" pitchFamily="18" charset="0"/>
              </a:rPr>
              <a:t>you compile a C# application</a:t>
            </a:r>
            <a:br>
              <a:rPr kumimoji="0" lang="en-US" altLang="en-US" b="0" i="0" u="none" strike="noStrike" cap="none" normalizeH="0" baseline="0" dirty="0">
                <a:ln>
                  <a:noFill/>
                </a:ln>
                <a:solidFill>
                  <a:schemeClr val="tx1"/>
                </a:solidFill>
                <a:effectLst/>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C23311E-B350-420D-BB1E-2CBB733C0C31}"/>
              </a:ext>
            </a:extLst>
          </p:cNvPr>
          <p:cNvSpPr>
            <a:spLocks noGrp="1"/>
          </p:cNvSpPr>
          <p:nvPr>
            <p:ph idx="1"/>
          </p:nvPr>
        </p:nvSpPr>
        <p:spPr>
          <a:xfrm>
            <a:off x="838200" y="1065229"/>
            <a:ext cx="10515600" cy="5111734"/>
          </a:xfrm>
        </p:spPr>
        <p:txBody>
          <a:bodyPr/>
          <a:lstStyle/>
          <a:p>
            <a:endParaRPr lang="en-IN" sz="1000" dirty="0"/>
          </a:p>
          <a:p>
            <a:endParaRPr lang="en-IN" sz="400" dirty="0"/>
          </a:p>
        </p:txBody>
      </p:sp>
      <p:sp>
        <p:nvSpPr>
          <p:cNvPr id="8" name="Rectangle 8">
            <a:extLst>
              <a:ext uri="{FF2B5EF4-FFF2-40B4-BE49-F238E27FC236}">
                <a16:creationId xmlns:a16="http://schemas.microsoft.com/office/drawing/2014/main" id="{CDED0063-99CA-4D57-97E2-2753D0B723D9}"/>
              </a:ext>
            </a:extLst>
          </p:cNvPr>
          <p:cNvSpPr>
            <a:spLocks noChangeArrowheads="1"/>
          </p:cNvSpPr>
          <p:nvPr/>
        </p:nvSpPr>
        <p:spPr bwMode="auto">
          <a:xfrm>
            <a:off x="184731" y="939793"/>
            <a:ext cx="1180537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When you compile a C# application or any application written in a CLS-compliant language, the application is compiled into MSIL. This MSIL is then further compiled into native CPU instructions when the application is executed for the first time by the CLR. (Actually, only the called functions are compiled the first time they are invoked   let's look at what's really happening under the hood: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tab pos="457200" algn="l"/>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You write source code in C#. </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tab pos="457200" algn="l"/>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You then compile it using the C# compiler (csc  </a:t>
            </a:r>
            <a:r>
              <a:rPr kumimoji="0" lang="en-US" altLang="en-US"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abc.cs</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latin typeface="Calibri" panose="020F0502020204030204" pitchFamily="34" charset="0"/>
                <a:ea typeface="Times New Roman" panose="02020603050405020304" pitchFamily="18" charset="0"/>
                <a:cs typeface="Times New Roman" panose="02020603050405020304" pitchFamily="18" charset="0"/>
              </a:rPr>
              <a:t>you will get</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abc.exe file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tab pos="457200" algn="l"/>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C# compiler outputs the MSIL code and a manifest into a read-only part of the EXE that has a standard PE (Win32-portable executable) header.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So far, so good. However, here's the important part: when the compiler creates the output, it also imports a function named _ </a:t>
            </a:r>
            <a:r>
              <a:rPr kumimoji="0" lang="en-US" altLang="en-US" b="0"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CorExeMain</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from the .NET runtime.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lang="en-US" altLang="en-US" sz="1200"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tab pos="457200" algn="l"/>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When the application is executed, the operating system loads the PE, as well as any dependent dynamic-link libraries (DLLs), such as the one that exports the _ </a:t>
            </a:r>
            <a:r>
              <a:rPr kumimoji="0" lang="en-US" altLang="en-US" b="0"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CorExeMain</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function (mscoree.dll), just as it does with any valid PE. </a:t>
            </a:r>
          </a:p>
          <a:p>
            <a:pPr marL="0" marR="0" lvl="0" indent="0" algn="l" defTabSz="914400" rtl="0" eaLnBrk="0" fontAlgn="base" latinLnBrk="0" hangingPunct="0">
              <a:lnSpc>
                <a:spcPct val="100000"/>
              </a:lnSpc>
              <a:spcBef>
                <a:spcPct val="0"/>
              </a:spcBef>
              <a:spcAft>
                <a:spcPct val="0"/>
              </a:spcAft>
              <a:buClrTx/>
              <a:buSzTx/>
              <a:buFontTx/>
              <a:buAutoNum type="arabicPeriod"/>
              <a:tabLst>
                <a:tab pos="457200" algn="l"/>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tab pos="457200" algn="l"/>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operating system loader then jumps to the entry point inside the PE, which is put there by the C# compiler. Once again, this is exactly how any other PE is executed in Windows.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However, since the operating system obviously can't execute the MSIL code, the entry point is just a small stub that jumps to the _ </a:t>
            </a:r>
            <a:r>
              <a:rPr kumimoji="0" lang="en-US" altLang="en-US" b="0"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CorExeMain</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function in </a:t>
            </a: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mscoree.dll.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lang="en-US" altLang="en-US" b="1"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Rectangle 9">
            <a:extLst>
              <a:ext uri="{FF2B5EF4-FFF2-40B4-BE49-F238E27FC236}">
                <a16:creationId xmlns:a16="http://schemas.microsoft.com/office/drawing/2014/main" id="{A1748980-8D0D-44DE-9C54-2D7B7E52C464}"/>
              </a:ext>
            </a:extLst>
          </p:cNvPr>
          <p:cNvSpPr>
            <a:spLocks noChangeArrowheads="1"/>
          </p:cNvSpPr>
          <p:nvPr/>
        </p:nvSpPr>
        <p:spPr bwMode="auto">
          <a:xfrm>
            <a:off x="0" y="1919270"/>
            <a:ext cx="184731"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sz="700"/>
          </a:p>
        </p:txBody>
      </p:sp>
    </p:spTree>
    <p:extLst>
      <p:ext uri="{BB962C8B-B14F-4D97-AF65-F5344CB8AC3E}">
        <p14:creationId xmlns:p14="http://schemas.microsoft.com/office/powerpoint/2010/main" val="95546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5334-7D86-4434-A4FE-FD740B812C2C}"/>
              </a:ext>
            </a:extLst>
          </p:cNvPr>
          <p:cNvSpPr>
            <a:spLocks noGrp="1"/>
          </p:cNvSpPr>
          <p:nvPr>
            <p:ph type="title"/>
          </p:nvPr>
        </p:nvSpPr>
        <p:spPr>
          <a:xfrm>
            <a:off x="838200" y="327419"/>
            <a:ext cx="10515600" cy="1011188"/>
          </a:xfrm>
        </p:spPr>
        <p:txBody>
          <a:bodyPr/>
          <a:lstStyle/>
          <a:p>
            <a:endParaRPr lang="en-IN"/>
          </a:p>
        </p:txBody>
      </p:sp>
      <p:sp>
        <p:nvSpPr>
          <p:cNvPr id="3" name="Content Placeholder 2">
            <a:extLst>
              <a:ext uri="{FF2B5EF4-FFF2-40B4-BE49-F238E27FC236}">
                <a16:creationId xmlns:a16="http://schemas.microsoft.com/office/drawing/2014/main" id="{079E3411-50C8-4559-B3D0-18D6204FE2B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FontTx/>
              <a:buAutoNum type="arabicPeriod"/>
              <a:tabLst>
                <a:tab pos="457200" algn="l"/>
              </a:tabLst>
            </a:pPr>
            <a:r>
              <a:rPr lang="en-US" altLang="en-US" sz="1600" dirty="0">
                <a:latin typeface="Calibri" panose="020F0502020204030204" pitchFamily="34" charset="0"/>
                <a:ea typeface="Times New Roman" panose="02020603050405020304" pitchFamily="18" charset="0"/>
                <a:cs typeface="Times New Roman" panose="02020603050405020304" pitchFamily="18" charset="0"/>
              </a:rPr>
              <a:t>The _ </a:t>
            </a:r>
            <a:r>
              <a:rPr lang="en-US" altLang="en-US" sz="1600" i="1" dirty="0" err="1">
                <a:latin typeface="Calibri" panose="020F0502020204030204" pitchFamily="34" charset="0"/>
                <a:ea typeface="Times New Roman" panose="02020603050405020304" pitchFamily="18" charset="0"/>
                <a:cs typeface="Times New Roman" panose="02020603050405020304" pitchFamily="18" charset="0"/>
              </a:rPr>
              <a:t>CorExeMain</a:t>
            </a:r>
            <a:r>
              <a:rPr lang="en-US" altLang="en-US" sz="1600" dirty="0">
                <a:latin typeface="Calibri" panose="020F0502020204030204" pitchFamily="34" charset="0"/>
                <a:ea typeface="Times New Roman" panose="02020603050405020304" pitchFamily="18" charset="0"/>
                <a:cs typeface="Times New Roman" panose="02020603050405020304" pitchFamily="18" charset="0"/>
              </a:rPr>
              <a:t> function starts the execution of the MSIL code that was placed in the PE. </a:t>
            </a:r>
            <a:endParaRPr lang="en-US" altLang="en-US" sz="1600" dirty="0"/>
          </a:p>
          <a:p>
            <a:pPr marL="0" lvl="0" indent="0" eaLnBrk="0" fontAlgn="base" hangingPunct="0">
              <a:lnSpc>
                <a:spcPct val="100000"/>
              </a:lnSpc>
              <a:spcBef>
                <a:spcPct val="0"/>
              </a:spcBef>
              <a:spcAft>
                <a:spcPct val="0"/>
              </a:spcAft>
              <a:buNone/>
              <a:tabLst>
                <a:tab pos="457200" algn="l"/>
              </a:tabLst>
            </a:pPr>
            <a:r>
              <a:rPr lang="en-US" altLang="en-US" sz="1600" b="1" dirty="0">
                <a:solidFill>
                  <a:srgbClr val="2A2A2A"/>
                </a:solidFill>
                <a:latin typeface="Segoe UI" panose="020B0502040204020203" pitchFamily="34" charset="0"/>
                <a:ea typeface="Times New Roman" panose="02020603050405020304" pitchFamily="18" charset="0"/>
                <a:cs typeface="Segoe UI" panose="020B0502040204020203" pitchFamily="34" charset="0"/>
              </a:rPr>
              <a:t>_</a:t>
            </a:r>
            <a:r>
              <a:rPr lang="en-US" altLang="en-US" sz="1600" b="1" dirty="0" err="1">
                <a:solidFill>
                  <a:srgbClr val="2A2A2A"/>
                </a:solidFill>
                <a:latin typeface="Segoe UI" panose="020B0502040204020203" pitchFamily="34" charset="0"/>
                <a:ea typeface="Times New Roman" panose="02020603050405020304" pitchFamily="18" charset="0"/>
                <a:cs typeface="Segoe UI" panose="020B0502040204020203" pitchFamily="34" charset="0"/>
              </a:rPr>
              <a:t>CorExeMain</a:t>
            </a:r>
            <a:r>
              <a:rPr lang="en-US" altLang="en-US" sz="1600" dirty="0">
                <a:solidFill>
                  <a:srgbClr val="2A2A2A"/>
                </a:solidFill>
                <a:latin typeface="Segoe UI" panose="020B0502040204020203" pitchFamily="34" charset="0"/>
                <a:ea typeface="Times New Roman" panose="02020603050405020304" pitchFamily="18" charset="0"/>
                <a:cs typeface="Segoe UI" panose="020B0502040204020203" pitchFamily="34" charset="0"/>
              </a:rPr>
              <a:t> or </a:t>
            </a:r>
            <a:r>
              <a:rPr lang="en-US" altLang="en-US" sz="1600" b="1" dirty="0">
                <a:solidFill>
                  <a:srgbClr val="2A2A2A"/>
                </a:solidFill>
                <a:latin typeface="Segoe UI" panose="020B0502040204020203" pitchFamily="34" charset="0"/>
                <a:ea typeface="Times New Roman" panose="02020603050405020304" pitchFamily="18" charset="0"/>
                <a:cs typeface="Segoe UI" panose="020B0502040204020203" pitchFamily="34" charset="0"/>
              </a:rPr>
              <a:t>_</a:t>
            </a:r>
            <a:r>
              <a:rPr lang="en-US" altLang="en-US" sz="1600" b="1" dirty="0" err="1">
                <a:solidFill>
                  <a:srgbClr val="2A2A2A"/>
                </a:solidFill>
                <a:latin typeface="Segoe UI" panose="020B0502040204020203" pitchFamily="34" charset="0"/>
                <a:ea typeface="Times New Roman" panose="02020603050405020304" pitchFamily="18" charset="0"/>
                <a:cs typeface="Segoe UI" panose="020B0502040204020203" pitchFamily="34" charset="0"/>
              </a:rPr>
              <a:t>CorDllMain</a:t>
            </a:r>
            <a:r>
              <a:rPr lang="en-US" altLang="en-US" sz="1600" dirty="0">
                <a:solidFill>
                  <a:srgbClr val="2A2A2A"/>
                </a:solidFill>
                <a:latin typeface="Segoe UI" panose="020B0502040204020203" pitchFamily="34" charset="0"/>
                <a:ea typeface="Times New Roman" panose="02020603050405020304" pitchFamily="18" charset="0"/>
                <a:cs typeface="Segoe UI" panose="020B0502040204020203" pitchFamily="34" charset="0"/>
              </a:rPr>
              <a:t> performs the following actions:</a:t>
            </a:r>
          </a:p>
          <a:p>
            <a:pPr marL="0" lvl="0" indent="0" eaLnBrk="0" fontAlgn="base" hangingPunct="0">
              <a:lnSpc>
                <a:spcPct val="100000"/>
              </a:lnSpc>
              <a:spcBef>
                <a:spcPct val="0"/>
              </a:spcBef>
              <a:spcAft>
                <a:spcPct val="0"/>
              </a:spcAft>
              <a:buNone/>
              <a:tabLst>
                <a:tab pos="457200" algn="l"/>
              </a:tabLst>
            </a:pPr>
            <a:endParaRPr lang="en-US" altLang="en-US" sz="1600" dirty="0">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lang="en-US" altLang="en-US" sz="1600" dirty="0">
                <a:solidFill>
                  <a:srgbClr val="2A2A2A"/>
                </a:solidFill>
                <a:latin typeface="Segoe UI" panose="020B0502040204020203" pitchFamily="34" charset="0"/>
                <a:ea typeface="Times New Roman" panose="02020603050405020304" pitchFamily="18" charset="0"/>
                <a:cs typeface="Segoe UI" panose="020B0502040204020203" pitchFamily="34" charset="0"/>
              </a:rPr>
              <a:t>Initializes the CLR.</a:t>
            </a:r>
            <a:endParaRPr lang="en-US" altLang="en-US" sz="1600" dirty="0">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lang="en-US" altLang="en-US" sz="1600" dirty="0">
                <a:solidFill>
                  <a:srgbClr val="2A2A2A"/>
                </a:solidFill>
                <a:latin typeface="Segoe UI" panose="020B0502040204020203" pitchFamily="34" charset="0"/>
                <a:ea typeface="Times New Roman" panose="02020603050405020304" pitchFamily="18" charset="0"/>
                <a:cs typeface="Segoe UI" panose="020B0502040204020203" pitchFamily="34" charset="0"/>
              </a:rPr>
              <a:t>Locates the managed entry point from the assembly's CLR header.</a:t>
            </a:r>
            <a:endParaRPr lang="en-US" altLang="en-US" sz="1600" dirty="0">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lang="en-US" altLang="en-US" sz="1600" dirty="0">
                <a:solidFill>
                  <a:srgbClr val="2A2A2A"/>
                </a:solidFill>
                <a:latin typeface="Segoe UI" panose="020B0502040204020203" pitchFamily="34" charset="0"/>
                <a:ea typeface="Times New Roman" panose="02020603050405020304" pitchFamily="18" charset="0"/>
                <a:cs typeface="Segoe UI" panose="020B0502040204020203" pitchFamily="34" charset="0"/>
              </a:rPr>
              <a:t>Begins execution.</a:t>
            </a:r>
          </a:p>
          <a:p>
            <a:pPr marL="0" lvl="0" indent="0" eaLnBrk="0" fontAlgn="base" hangingPunct="0">
              <a:lnSpc>
                <a:spcPct val="100000"/>
              </a:lnSpc>
              <a:spcBef>
                <a:spcPct val="0"/>
              </a:spcBef>
              <a:spcAft>
                <a:spcPct val="0"/>
              </a:spcAft>
              <a:buFontTx/>
              <a:buChar char="•"/>
              <a:tabLst>
                <a:tab pos="457200" algn="l"/>
              </a:tabLst>
            </a:pPr>
            <a:endParaRPr lang="en-US" altLang="en-US" sz="1600" dirty="0">
              <a:solidFill>
                <a:srgbClr val="2A2A2A"/>
              </a:solidFill>
              <a:latin typeface="Segoe UI" panose="020B0502040204020203" pitchFamily="34" charset="0"/>
              <a:ea typeface="Times New Roman" panose="02020603050405020304" pitchFamily="18" charset="0"/>
              <a:cs typeface="Segoe UI" panose="020B0502040204020203" pitchFamily="34" charset="0"/>
            </a:endParaRPr>
          </a:p>
          <a:p>
            <a:pPr marL="0" lvl="0" indent="0" eaLnBrk="0" fontAlgn="base" hangingPunct="0">
              <a:lnSpc>
                <a:spcPct val="100000"/>
              </a:lnSpc>
              <a:spcBef>
                <a:spcPct val="0"/>
              </a:spcBef>
              <a:spcAft>
                <a:spcPct val="0"/>
              </a:spcAft>
              <a:buFontTx/>
              <a:buChar char="•"/>
              <a:tabLst>
                <a:tab pos="457200" algn="l"/>
              </a:tabLst>
            </a:pPr>
            <a:endParaRPr lang="en-US" altLang="en-US" sz="1600" dirty="0">
              <a:ea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a:tabLst>
                <a:tab pos="457200" algn="l"/>
              </a:tabLst>
            </a:pPr>
            <a:r>
              <a:rPr lang="en-US" altLang="en-US" sz="1600" dirty="0">
                <a:latin typeface="Calibri" panose="020F0502020204030204" pitchFamily="34" charset="0"/>
                <a:ea typeface="Times New Roman" panose="02020603050405020304" pitchFamily="18" charset="0"/>
                <a:cs typeface="Times New Roman" panose="02020603050405020304" pitchFamily="18" charset="0"/>
              </a:rPr>
              <a:t>Since MSIL code cannot be executed directly—because it's not in a machine-executable format—the CLR compiles the MSIL by using a just-in-time (JIT) compiler (or </a:t>
            </a:r>
            <a:r>
              <a:rPr lang="en-US" altLang="en-US" sz="1600" dirty="0" err="1">
                <a:latin typeface="Calibri" panose="020F0502020204030204" pitchFamily="34" charset="0"/>
                <a:ea typeface="Times New Roman" panose="02020603050405020304" pitchFamily="18" charset="0"/>
                <a:cs typeface="Times New Roman" panose="02020603050405020304" pitchFamily="18" charset="0"/>
              </a:rPr>
              <a:t>JITter</a:t>
            </a:r>
            <a:r>
              <a:rPr lang="en-US" altLang="en-US" sz="1600" dirty="0">
                <a:latin typeface="Calibri" panose="020F0502020204030204" pitchFamily="34" charset="0"/>
                <a:ea typeface="Times New Roman" panose="02020603050405020304" pitchFamily="18" charset="0"/>
                <a:cs typeface="Times New Roman" panose="02020603050405020304" pitchFamily="18" charset="0"/>
              </a:rPr>
              <a:t>) into native CPU instructions as it processes the MSIL. JIT compiling occurs only as methods in the program are called. The compiled executable code is cached on the machine and is recompiled only if there's some change to the source code. </a:t>
            </a:r>
            <a:endParaRPr lang="en-US" altLang="en-US" sz="1600" dirty="0"/>
          </a:p>
          <a:p>
            <a:endParaRPr lang="en-IN" sz="1600" dirty="0"/>
          </a:p>
        </p:txBody>
      </p:sp>
      <p:pic>
        <p:nvPicPr>
          <p:cNvPr id="4" name="Picture 1">
            <a:extLst>
              <a:ext uri="{FF2B5EF4-FFF2-40B4-BE49-F238E27FC236}">
                <a16:creationId xmlns:a16="http://schemas.microsoft.com/office/drawing/2014/main" id="{73D1E0B1-E08A-4A31-840E-CA8628C3F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9236" y="4614863"/>
            <a:ext cx="2506663"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54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E3856D4-9096-43DE-A1A5-81D4B170EADA}"/>
              </a:ext>
            </a:extLst>
          </p:cNvPr>
          <p:cNvSpPr/>
          <p:nvPr/>
        </p:nvSpPr>
        <p:spPr>
          <a:xfrm>
            <a:off x="7656135" y="721155"/>
            <a:ext cx="3627749" cy="43410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D5082D62-ADA7-4E55-A201-C31161BDBEF1}"/>
              </a:ext>
            </a:extLst>
          </p:cNvPr>
          <p:cNvSpPr>
            <a:spLocks noGrp="1"/>
          </p:cNvSpPr>
          <p:nvPr>
            <p:ph sz="half" idx="1"/>
          </p:nvPr>
        </p:nvSpPr>
        <p:spPr>
          <a:xfrm>
            <a:off x="329938" y="207389"/>
            <a:ext cx="5689862" cy="7871381"/>
          </a:xfrm>
        </p:spPr>
        <p:txBody>
          <a:bodyPr>
            <a:noAutofit/>
          </a:bodyPr>
          <a:lstStyle/>
          <a:p>
            <a:pPr marL="0" indent="0">
              <a:buNone/>
            </a:pPr>
            <a:r>
              <a:rPr lang="en-US" sz="1200" dirty="0"/>
              <a:t>	using System; //it is a name space</a:t>
            </a:r>
          </a:p>
          <a:p>
            <a:pPr marL="0" indent="0">
              <a:buNone/>
            </a:pPr>
            <a:r>
              <a:rPr lang="en-IN" sz="1200" dirty="0"/>
              <a:t>namespace </a:t>
            </a:r>
            <a:r>
              <a:rPr lang="en-IN" sz="1200" dirty="0" err="1"/>
              <a:t>ConsoleApplicationDemo</a:t>
            </a:r>
            <a:endParaRPr lang="en-IN" sz="1200" dirty="0"/>
          </a:p>
          <a:p>
            <a:pPr marL="0" indent="0">
              <a:buNone/>
            </a:pPr>
            <a:r>
              <a:rPr lang="en-IN" sz="1200" dirty="0"/>
              <a:t>{     class </a:t>
            </a:r>
            <a:r>
              <a:rPr lang="en-IN" sz="1200" dirty="0" err="1"/>
              <a:t>myclass</a:t>
            </a:r>
            <a:endParaRPr lang="en-IN" sz="1200" dirty="0"/>
          </a:p>
          <a:p>
            <a:pPr marL="0" indent="0">
              <a:buNone/>
            </a:pPr>
            <a:r>
              <a:rPr lang="en-IN" sz="1200" dirty="0"/>
              <a:t>    { </a:t>
            </a:r>
            <a:r>
              <a:rPr lang="en-US" sz="1200" dirty="0"/>
              <a:t>   </a:t>
            </a:r>
            <a:r>
              <a:rPr lang="en-US" sz="1050" dirty="0"/>
              <a:t>//public instance method - you can call this method through object of this class</a:t>
            </a:r>
            <a:endParaRPr lang="en-US" sz="1200" dirty="0"/>
          </a:p>
          <a:p>
            <a:pPr marL="0" indent="0">
              <a:buNone/>
            </a:pPr>
            <a:r>
              <a:rPr lang="en-IN" sz="1200" dirty="0"/>
              <a:t>        public int sum(int x, int y)</a:t>
            </a:r>
          </a:p>
          <a:p>
            <a:pPr marL="0" indent="0">
              <a:buNone/>
            </a:pPr>
            <a:r>
              <a:rPr lang="en-IN" sz="1200" dirty="0"/>
              <a:t>        {             return x + y;            }</a:t>
            </a:r>
          </a:p>
          <a:p>
            <a:pPr marL="0" indent="0">
              <a:buNone/>
            </a:pPr>
            <a:r>
              <a:rPr lang="en-IN" sz="1200" dirty="0"/>
              <a:t>    }</a:t>
            </a:r>
          </a:p>
          <a:p>
            <a:pPr marL="0" indent="0">
              <a:buNone/>
            </a:pPr>
            <a:r>
              <a:rPr lang="en-US" sz="1200" dirty="0"/>
              <a:t>    class Program //Entry point class</a:t>
            </a:r>
          </a:p>
          <a:p>
            <a:pPr marL="0" indent="0">
              <a:buNone/>
            </a:pPr>
            <a:r>
              <a:rPr lang="en-IN" sz="1200" dirty="0"/>
              <a:t>    {</a:t>
            </a:r>
            <a:r>
              <a:rPr lang="en-US" sz="1200" dirty="0"/>
              <a:t>     static void Main(string[] </a:t>
            </a:r>
            <a:r>
              <a:rPr lang="en-US" sz="1200" dirty="0" err="1"/>
              <a:t>args</a:t>
            </a:r>
            <a:r>
              <a:rPr lang="en-US" sz="1200" dirty="0"/>
              <a:t>)</a:t>
            </a:r>
          </a:p>
          <a:p>
            <a:pPr marL="0" indent="0">
              <a:buNone/>
            </a:pPr>
            <a:r>
              <a:rPr lang="en-IN" sz="1200" dirty="0"/>
              <a:t>        {</a:t>
            </a:r>
            <a:r>
              <a:rPr lang="en-US" sz="1200" dirty="0"/>
              <a:t>     int x; //local variable -green underline indicate </a:t>
            </a:r>
            <a:r>
              <a:rPr lang="en-US" sz="1200" dirty="0" err="1"/>
              <a:t>warnning</a:t>
            </a:r>
            <a:r>
              <a:rPr lang="en-US" sz="1200" dirty="0"/>
              <a:t> </a:t>
            </a:r>
          </a:p>
          <a:p>
            <a:pPr marL="0" indent="0">
              <a:buNone/>
            </a:pPr>
            <a:r>
              <a:rPr lang="en-IN" sz="1200" dirty="0"/>
              <a:t>      </a:t>
            </a:r>
            <a:r>
              <a:rPr lang="en-US" sz="1200" dirty="0"/>
              <a:t>  </a:t>
            </a:r>
            <a:r>
              <a:rPr lang="en-US" sz="1050" dirty="0"/>
              <a:t>//bellow line will give error because you can not use variable without initializing </a:t>
            </a:r>
          </a:p>
          <a:p>
            <a:pPr marL="0" indent="0">
              <a:buNone/>
            </a:pPr>
            <a:r>
              <a:rPr lang="en-US" sz="1050" dirty="0"/>
              <a:t>            //if you remove comment you will see red underline indicating error</a:t>
            </a:r>
          </a:p>
          <a:p>
            <a:pPr marL="0" indent="0">
              <a:buNone/>
            </a:pPr>
            <a:r>
              <a:rPr lang="en-IN" sz="1200" dirty="0"/>
              <a:t>            //</a:t>
            </a:r>
            <a:r>
              <a:rPr lang="en-IN" sz="1200" dirty="0" err="1"/>
              <a:t>Console.WriteLine</a:t>
            </a:r>
            <a:r>
              <a:rPr lang="en-IN" sz="1200" dirty="0"/>
              <a:t>(x); </a:t>
            </a:r>
          </a:p>
          <a:p>
            <a:pPr marL="0" indent="0">
              <a:buNone/>
            </a:pPr>
            <a:r>
              <a:rPr lang="en-IN" sz="1200" dirty="0"/>
              <a:t>            </a:t>
            </a:r>
            <a:r>
              <a:rPr lang="en-US" sz="1200" dirty="0"/>
              <a:t> </a:t>
            </a:r>
            <a:r>
              <a:rPr lang="en-US" sz="1050" dirty="0"/>
              <a:t>//creating object of a </a:t>
            </a:r>
            <a:r>
              <a:rPr lang="en-US" sz="1050" dirty="0" err="1"/>
              <a:t>myclass</a:t>
            </a:r>
            <a:r>
              <a:rPr lang="en-US" sz="1050" dirty="0"/>
              <a:t>     //</a:t>
            </a:r>
            <a:r>
              <a:rPr lang="en-US" sz="1050" dirty="0" err="1"/>
              <a:t>myobj</a:t>
            </a:r>
            <a:r>
              <a:rPr lang="en-US" sz="1050" dirty="0"/>
              <a:t> is reference to the object-it resides on stack</a:t>
            </a:r>
          </a:p>
          <a:p>
            <a:pPr marL="0" indent="0">
              <a:buNone/>
            </a:pPr>
            <a:r>
              <a:rPr lang="en-US" sz="1050" dirty="0"/>
              <a:t>            //new </a:t>
            </a:r>
            <a:r>
              <a:rPr lang="en-US" sz="1050" dirty="0" err="1"/>
              <a:t>myclass</a:t>
            </a:r>
            <a:r>
              <a:rPr lang="en-US" sz="1050" dirty="0"/>
              <a:t>() is object - it resides on heap memory</a:t>
            </a:r>
          </a:p>
          <a:p>
            <a:pPr marL="0" indent="0">
              <a:buNone/>
            </a:pPr>
            <a:r>
              <a:rPr lang="en-IN" sz="1200" dirty="0"/>
              <a:t>            </a:t>
            </a:r>
            <a:r>
              <a:rPr lang="en-IN" sz="1200" dirty="0" err="1"/>
              <a:t>myclass</a:t>
            </a:r>
            <a:r>
              <a:rPr lang="en-IN" sz="1200" dirty="0"/>
              <a:t> </a:t>
            </a:r>
            <a:r>
              <a:rPr lang="en-IN" sz="1200" dirty="0" err="1"/>
              <a:t>myobj</a:t>
            </a:r>
            <a:r>
              <a:rPr lang="en-IN" sz="1200" dirty="0"/>
              <a:t> = new </a:t>
            </a:r>
            <a:r>
              <a:rPr lang="en-IN" sz="1200" dirty="0" err="1"/>
              <a:t>myclass</a:t>
            </a:r>
            <a:r>
              <a:rPr lang="en-IN" sz="1200" dirty="0"/>
              <a:t>(); //new is same as malloc</a:t>
            </a:r>
          </a:p>
          <a:p>
            <a:pPr marL="0" indent="0">
              <a:buNone/>
            </a:pPr>
            <a:r>
              <a:rPr lang="en-IN" sz="1050" dirty="0"/>
              <a:t>      </a:t>
            </a:r>
            <a:r>
              <a:rPr lang="en-US" sz="1050" dirty="0"/>
              <a:t>  //calling method using object reference</a:t>
            </a:r>
            <a:endParaRPr lang="en-US" sz="1200" dirty="0"/>
          </a:p>
          <a:p>
            <a:pPr marL="0" indent="0">
              <a:buNone/>
            </a:pPr>
            <a:r>
              <a:rPr lang="en-IN" sz="1200" dirty="0"/>
              <a:t>       int result=   </a:t>
            </a:r>
            <a:r>
              <a:rPr lang="en-IN" sz="1200" dirty="0" err="1"/>
              <a:t>myobj.sum</a:t>
            </a:r>
            <a:r>
              <a:rPr lang="en-IN" sz="1200" dirty="0"/>
              <a:t>(3, 4);</a:t>
            </a:r>
          </a:p>
          <a:p>
            <a:pPr marL="0" indent="0">
              <a:buNone/>
            </a:pPr>
            <a:r>
              <a:rPr lang="en-US" sz="1050" dirty="0"/>
              <a:t>            // + operator is overloaded it will </a:t>
            </a:r>
            <a:r>
              <a:rPr lang="en-US" sz="1050" dirty="0" err="1"/>
              <a:t>concat</a:t>
            </a:r>
            <a:endParaRPr lang="en-US" sz="1200" dirty="0"/>
          </a:p>
          <a:p>
            <a:pPr marL="0" indent="0">
              <a:buNone/>
            </a:pPr>
            <a:r>
              <a:rPr lang="en-IN" sz="1200" dirty="0"/>
              <a:t>         </a:t>
            </a:r>
            <a:r>
              <a:rPr lang="en-IN" sz="1200" dirty="0" err="1"/>
              <a:t>Console.WriteLine</a:t>
            </a:r>
            <a:r>
              <a:rPr lang="en-IN" sz="1200" dirty="0"/>
              <a:t>("result="+result);</a:t>
            </a:r>
          </a:p>
          <a:p>
            <a:pPr marL="0" indent="0">
              <a:buNone/>
            </a:pPr>
            <a:r>
              <a:rPr lang="en-US" sz="1200" dirty="0"/>
              <a:t>            </a:t>
            </a:r>
            <a:r>
              <a:rPr lang="en-US" sz="1200" dirty="0" err="1"/>
              <a:t>Console.WriteLine</a:t>
            </a:r>
            <a:r>
              <a:rPr lang="en-US" sz="1200" dirty="0"/>
              <a:t>("result={0}", result);   </a:t>
            </a:r>
          </a:p>
          <a:p>
            <a:pPr marL="0" indent="0">
              <a:buNone/>
            </a:pPr>
            <a:r>
              <a:rPr lang="en-IN" sz="1200" dirty="0"/>
              <a:t>        }</a:t>
            </a:r>
          </a:p>
          <a:p>
            <a:pPr marL="0" indent="0">
              <a:buNone/>
            </a:pPr>
            <a:r>
              <a:rPr lang="en-IN" sz="1200" dirty="0"/>
              <a:t>    }</a:t>
            </a:r>
          </a:p>
          <a:p>
            <a:pPr marL="0" indent="0">
              <a:buNone/>
            </a:pPr>
            <a:r>
              <a:rPr lang="en-IN" sz="1200" dirty="0"/>
              <a:t>}</a:t>
            </a:r>
          </a:p>
          <a:p>
            <a:pPr marL="0" indent="0">
              <a:buNone/>
            </a:pPr>
            <a:endParaRPr lang="en-IN" sz="1200" dirty="0"/>
          </a:p>
        </p:txBody>
      </p:sp>
      <p:sp>
        <p:nvSpPr>
          <p:cNvPr id="4" name="Content Placeholder 3">
            <a:extLst>
              <a:ext uri="{FF2B5EF4-FFF2-40B4-BE49-F238E27FC236}">
                <a16:creationId xmlns:a16="http://schemas.microsoft.com/office/drawing/2014/main" id="{3F7B18BA-727B-467B-9E02-7497B25329DC}"/>
              </a:ext>
            </a:extLst>
          </p:cNvPr>
          <p:cNvSpPr>
            <a:spLocks noGrp="1"/>
          </p:cNvSpPr>
          <p:nvPr>
            <p:ph sz="half" idx="2"/>
          </p:nvPr>
        </p:nvSpPr>
        <p:spPr>
          <a:xfrm>
            <a:off x="6172200" y="207390"/>
            <a:ext cx="5111685" cy="5969573"/>
          </a:xfrm>
        </p:spPr>
        <p:txBody>
          <a:bodyPr>
            <a:normAutofit/>
          </a:bodyPr>
          <a:lstStyle/>
          <a:p>
            <a:pPr marL="0" indent="0">
              <a:buNone/>
            </a:pPr>
            <a:endParaRPr lang="en-IN" dirty="0"/>
          </a:p>
        </p:txBody>
      </p:sp>
      <p:sp>
        <p:nvSpPr>
          <p:cNvPr id="5" name="Rectangle 4">
            <a:extLst>
              <a:ext uri="{FF2B5EF4-FFF2-40B4-BE49-F238E27FC236}">
                <a16:creationId xmlns:a16="http://schemas.microsoft.com/office/drawing/2014/main" id="{45301FFD-C317-4016-AA96-4711D0B3DD9F}"/>
              </a:ext>
            </a:extLst>
          </p:cNvPr>
          <p:cNvSpPr/>
          <p:nvPr/>
        </p:nvSpPr>
        <p:spPr>
          <a:xfrm>
            <a:off x="6381946" y="2262437"/>
            <a:ext cx="876693" cy="499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4000</a:t>
            </a:r>
          </a:p>
        </p:txBody>
      </p:sp>
      <p:sp>
        <p:nvSpPr>
          <p:cNvPr id="8" name="Rectangle 7">
            <a:extLst>
              <a:ext uri="{FF2B5EF4-FFF2-40B4-BE49-F238E27FC236}">
                <a16:creationId xmlns:a16="http://schemas.microsoft.com/office/drawing/2014/main" id="{6CDE3811-4CDC-45B3-8834-B87478FF5538}"/>
              </a:ext>
            </a:extLst>
          </p:cNvPr>
          <p:cNvSpPr/>
          <p:nvPr/>
        </p:nvSpPr>
        <p:spPr>
          <a:xfrm>
            <a:off x="6457360" y="2931738"/>
            <a:ext cx="697583" cy="245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2000</a:t>
            </a:r>
          </a:p>
        </p:txBody>
      </p:sp>
      <p:sp>
        <p:nvSpPr>
          <p:cNvPr id="11" name="Rectangle 10">
            <a:extLst>
              <a:ext uri="{FF2B5EF4-FFF2-40B4-BE49-F238E27FC236}">
                <a16:creationId xmlns:a16="http://schemas.microsoft.com/office/drawing/2014/main" id="{BCB9F48D-87B3-4A3E-A004-896AEF42EF1F}"/>
              </a:ext>
            </a:extLst>
          </p:cNvPr>
          <p:cNvSpPr/>
          <p:nvPr/>
        </p:nvSpPr>
        <p:spPr>
          <a:xfrm>
            <a:off x="7694631" y="1668548"/>
            <a:ext cx="1291473" cy="1187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5000</a:t>
            </a:r>
          </a:p>
        </p:txBody>
      </p:sp>
      <p:sp>
        <p:nvSpPr>
          <p:cNvPr id="12" name="Rectangle 11">
            <a:extLst>
              <a:ext uri="{FF2B5EF4-FFF2-40B4-BE49-F238E27FC236}">
                <a16:creationId xmlns:a16="http://schemas.microsoft.com/office/drawing/2014/main" id="{0CDE424C-826F-47CF-B63F-708B775B4BB2}"/>
              </a:ext>
            </a:extLst>
          </p:cNvPr>
          <p:cNvSpPr/>
          <p:nvPr/>
        </p:nvSpPr>
        <p:spPr>
          <a:xfrm>
            <a:off x="9072516" y="1677970"/>
            <a:ext cx="2128886" cy="10840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 public int sum(int x, int y)</a:t>
            </a:r>
          </a:p>
          <a:p>
            <a:r>
              <a:rPr lang="en-IN" sz="1400" dirty="0">
                <a:solidFill>
                  <a:schemeClr val="tx1"/>
                </a:solidFill>
              </a:rPr>
              <a:t>        {             return x + y;</a:t>
            </a:r>
          </a:p>
          <a:p>
            <a:r>
              <a:rPr lang="en-IN" sz="1400" dirty="0">
                <a:solidFill>
                  <a:schemeClr val="tx1"/>
                </a:solidFill>
              </a:rPr>
              <a:t>           }</a:t>
            </a:r>
          </a:p>
        </p:txBody>
      </p:sp>
      <p:sp>
        <p:nvSpPr>
          <p:cNvPr id="14" name="Rectangle 13">
            <a:extLst>
              <a:ext uri="{FF2B5EF4-FFF2-40B4-BE49-F238E27FC236}">
                <a16:creationId xmlns:a16="http://schemas.microsoft.com/office/drawing/2014/main" id="{E21FB4B0-8B12-4355-83C1-14C1619B137F}"/>
              </a:ext>
            </a:extLst>
          </p:cNvPr>
          <p:cNvSpPr/>
          <p:nvPr/>
        </p:nvSpPr>
        <p:spPr>
          <a:xfrm>
            <a:off x="7852528" y="2931738"/>
            <a:ext cx="904973" cy="245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4000</a:t>
            </a:r>
          </a:p>
        </p:txBody>
      </p:sp>
      <p:sp>
        <p:nvSpPr>
          <p:cNvPr id="15" name="Rectangle 14">
            <a:extLst>
              <a:ext uri="{FF2B5EF4-FFF2-40B4-BE49-F238E27FC236}">
                <a16:creationId xmlns:a16="http://schemas.microsoft.com/office/drawing/2014/main" id="{1EDB50FF-002F-4E5A-874D-54B23A268476}"/>
              </a:ext>
            </a:extLst>
          </p:cNvPr>
          <p:cNvSpPr/>
          <p:nvPr/>
        </p:nvSpPr>
        <p:spPr>
          <a:xfrm>
            <a:off x="6381946" y="1923068"/>
            <a:ext cx="942681" cy="26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myobj</a:t>
            </a:r>
            <a:endParaRPr lang="en-IN" dirty="0">
              <a:solidFill>
                <a:schemeClr val="tx1"/>
              </a:solidFill>
            </a:endParaRPr>
          </a:p>
        </p:txBody>
      </p:sp>
      <p:sp>
        <p:nvSpPr>
          <p:cNvPr id="16" name="Rectangle 15">
            <a:extLst>
              <a:ext uri="{FF2B5EF4-FFF2-40B4-BE49-F238E27FC236}">
                <a16:creationId xmlns:a16="http://schemas.microsoft.com/office/drawing/2014/main" id="{63AFE5F0-070B-46F3-90E4-C892E4FE09D5}"/>
              </a:ext>
            </a:extLst>
          </p:cNvPr>
          <p:cNvSpPr/>
          <p:nvPr/>
        </p:nvSpPr>
        <p:spPr>
          <a:xfrm>
            <a:off x="9813303" y="2931738"/>
            <a:ext cx="904973" cy="245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5000</a:t>
            </a:r>
          </a:p>
        </p:txBody>
      </p:sp>
      <p:sp>
        <p:nvSpPr>
          <p:cNvPr id="17" name="Rectangle 16">
            <a:extLst>
              <a:ext uri="{FF2B5EF4-FFF2-40B4-BE49-F238E27FC236}">
                <a16:creationId xmlns:a16="http://schemas.microsoft.com/office/drawing/2014/main" id="{51F654B2-40A2-4D6C-83D5-8ED68BBFB16E}"/>
              </a:ext>
            </a:extLst>
          </p:cNvPr>
          <p:cNvSpPr/>
          <p:nvPr/>
        </p:nvSpPr>
        <p:spPr>
          <a:xfrm>
            <a:off x="7712698" y="1185420"/>
            <a:ext cx="1359818" cy="3770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new </a:t>
            </a:r>
            <a:r>
              <a:rPr lang="en-IN" dirty="0" err="1">
                <a:solidFill>
                  <a:schemeClr val="tx1"/>
                </a:solidFill>
              </a:rPr>
              <a:t>myclass</a:t>
            </a:r>
            <a:endParaRPr lang="en-IN" dirty="0">
              <a:solidFill>
                <a:schemeClr val="tx1"/>
              </a:solidFill>
            </a:endParaRPr>
          </a:p>
        </p:txBody>
      </p:sp>
      <p:cxnSp>
        <p:nvCxnSpPr>
          <p:cNvPr id="19" name="Straight Arrow Connector 18">
            <a:extLst>
              <a:ext uri="{FF2B5EF4-FFF2-40B4-BE49-F238E27FC236}">
                <a16:creationId xmlns:a16="http://schemas.microsoft.com/office/drawing/2014/main" id="{E8982FEF-7757-49DE-8CDC-82C37EE5774C}"/>
              </a:ext>
            </a:extLst>
          </p:cNvPr>
          <p:cNvCxnSpPr/>
          <p:nvPr/>
        </p:nvCxnSpPr>
        <p:spPr>
          <a:xfrm>
            <a:off x="7154943" y="2762054"/>
            <a:ext cx="169684" cy="127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3A8A4C2-2B68-416A-A6E5-D111A665C0AC}"/>
              </a:ext>
            </a:extLst>
          </p:cNvPr>
          <p:cNvCxnSpPr/>
          <p:nvPr/>
        </p:nvCxnSpPr>
        <p:spPr>
          <a:xfrm>
            <a:off x="8770070" y="2540527"/>
            <a:ext cx="169684" cy="127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117550C-DDD0-408F-B312-D1CE062E4009}"/>
              </a:ext>
            </a:extLst>
          </p:cNvPr>
          <p:cNvSpPr/>
          <p:nvPr/>
        </p:nvSpPr>
        <p:spPr>
          <a:xfrm>
            <a:off x="6267254" y="4048808"/>
            <a:ext cx="1236482" cy="4147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Reference</a:t>
            </a:r>
          </a:p>
        </p:txBody>
      </p:sp>
      <p:sp>
        <p:nvSpPr>
          <p:cNvPr id="22" name="Rectangle 21">
            <a:extLst>
              <a:ext uri="{FF2B5EF4-FFF2-40B4-BE49-F238E27FC236}">
                <a16:creationId xmlns:a16="http://schemas.microsoft.com/office/drawing/2014/main" id="{CE93E0EE-C4EC-408B-8D21-47FF04B4D211}"/>
              </a:ext>
            </a:extLst>
          </p:cNvPr>
          <p:cNvSpPr/>
          <p:nvPr/>
        </p:nvSpPr>
        <p:spPr>
          <a:xfrm>
            <a:off x="8863553" y="4001675"/>
            <a:ext cx="1252720" cy="325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Object</a:t>
            </a:r>
          </a:p>
        </p:txBody>
      </p:sp>
      <p:sp>
        <p:nvSpPr>
          <p:cNvPr id="23" name="Rectangle 22">
            <a:extLst>
              <a:ext uri="{FF2B5EF4-FFF2-40B4-BE49-F238E27FC236}">
                <a16:creationId xmlns:a16="http://schemas.microsoft.com/office/drawing/2014/main" id="{289FB5F7-CAE2-4705-A719-D2FEF7360C4F}"/>
              </a:ext>
            </a:extLst>
          </p:cNvPr>
          <p:cNvSpPr/>
          <p:nvPr/>
        </p:nvSpPr>
        <p:spPr>
          <a:xfrm>
            <a:off x="6198908" y="1668548"/>
            <a:ext cx="1359818" cy="331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a:extLst>
              <a:ext uri="{FF2B5EF4-FFF2-40B4-BE49-F238E27FC236}">
                <a16:creationId xmlns:a16="http://schemas.microsoft.com/office/drawing/2014/main" id="{D21E741D-DD12-459C-9EB5-0C64A5413420}"/>
              </a:ext>
            </a:extLst>
          </p:cNvPr>
          <p:cNvCxnSpPr/>
          <p:nvPr/>
        </p:nvCxnSpPr>
        <p:spPr>
          <a:xfrm>
            <a:off x="6890991" y="5052766"/>
            <a:ext cx="386499" cy="513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B7743D3-6585-49B8-B4AA-F4EB3C79F58F}"/>
              </a:ext>
            </a:extLst>
          </p:cNvPr>
          <p:cNvCxnSpPr/>
          <p:nvPr/>
        </p:nvCxnSpPr>
        <p:spPr>
          <a:xfrm>
            <a:off x="8551685" y="5148604"/>
            <a:ext cx="386499" cy="513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97A0F2B-D2A5-409B-9B9A-542ABF913645}"/>
              </a:ext>
            </a:extLst>
          </p:cNvPr>
          <p:cNvSpPr/>
          <p:nvPr/>
        </p:nvSpPr>
        <p:spPr>
          <a:xfrm>
            <a:off x="6853286" y="5672580"/>
            <a:ext cx="859412" cy="337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Stack</a:t>
            </a:r>
          </a:p>
        </p:txBody>
      </p:sp>
      <p:sp>
        <p:nvSpPr>
          <p:cNvPr id="29" name="Rectangle 28">
            <a:extLst>
              <a:ext uri="{FF2B5EF4-FFF2-40B4-BE49-F238E27FC236}">
                <a16:creationId xmlns:a16="http://schemas.microsoft.com/office/drawing/2014/main" id="{12BB4D0D-539E-4827-9609-8D522FA22BE2}"/>
              </a:ext>
            </a:extLst>
          </p:cNvPr>
          <p:cNvSpPr/>
          <p:nvPr/>
        </p:nvSpPr>
        <p:spPr>
          <a:xfrm>
            <a:off x="8697013" y="5718528"/>
            <a:ext cx="859412" cy="337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Heap</a:t>
            </a:r>
          </a:p>
        </p:txBody>
      </p:sp>
      <p:cxnSp>
        <p:nvCxnSpPr>
          <p:cNvPr id="31" name="Straight Arrow Connector 30">
            <a:extLst>
              <a:ext uri="{FF2B5EF4-FFF2-40B4-BE49-F238E27FC236}">
                <a16:creationId xmlns:a16="http://schemas.microsoft.com/office/drawing/2014/main" id="{6C12488A-D48C-49D0-98EA-4D757477C60E}"/>
              </a:ext>
            </a:extLst>
          </p:cNvPr>
          <p:cNvCxnSpPr>
            <a:cxnSpLocks/>
          </p:cNvCxnSpPr>
          <p:nvPr/>
        </p:nvCxnSpPr>
        <p:spPr>
          <a:xfrm>
            <a:off x="7277490" y="2540527"/>
            <a:ext cx="575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94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0DCA5-D7E9-4685-ACE1-82B569A63618}"/>
              </a:ext>
            </a:extLst>
          </p:cNvPr>
          <p:cNvSpPr>
            <a:spLocks noGrp="1"/>
          </p:cNvSpPr>
          <p:nvPr>
            <p:ph idx="1"/>
          </p:nvPr>
        </p:nvSpPr>
        <p:spPr>
          <a:xfrm>
            <a:off x="304800" y="884903"/>
            <a:ext cx="11049000" cy="5292060"/>
          </a:xfrm>
        </p:spPr>
        <p:txBody>
          <a:bodyPr>
            <a:normAutofit fontScale="77500" lnSpcReduction="20000"/>
          </a:bodyPr>
          <a:lstStyle/>
          <a:p>
            <a:r>
              <a:rPr lang="en-US" dirty="0"/>
              <a:t>How to start ILDASM</a:t>
            </a:r>
          </a:p>
          <a:p>
            <a:endParaRPr lang="en-US" dirty="0"/>
          </a:p>
          <a:p>
            <a:r>
              <a:rPr lang="en-US" dirty="0"/>
              <a:t>C:\Program Files\Microsoft SDKs\Windows\v6.0A\bin</a:t>
            </a:r>
          </a:p>
          <a:p>
            <a:endParaRPr lang="en-US" dirty="0"/>
          </a:p>
          <a:p>
            <a:r>
              <a:rPr lang="en-US" dirty="0"/>
              <a:t>click on </a:t>
            </a:r>
            <a:r>
              <a:rPr lang="en-US" dirty="0" err="1"/>
              <a:t>ildasm</a:t>
            </a:r>
            <a:r>
              <a:rPr lang="en-US" dirty="0"/>
              <a:t> file</a:t>
            </a:r>
          </a:p>
          <a:p>
            <a:pPr marL="0" indent="0">
              <a:buNone/>
            </a:pPr>
            <a:endParaRPr lang="en-US" dirty="0"/>
          </a:p>
          <a:p>
            <a:r>
              <a:rPr lang="en-US" dirty="0"/>
              <a:t>open your exe file you will able to see some detail about classes ,methods </a:t>
            </a:r>
            <a:r>
              <a:rPr lang="en-US" dirty="0" err="1"/>
              <a:t>etc</a:t>
            </a:r>
            <a:endParaRPr lang="en-US" dirty="0"/>
          </a:p>
          <a:p>
            <a:endParaRPr lang="en-US" dirty="0"/>
          </a:p>
          <a:p>
            <a:r>
              <a:rPr lang="en-US" dirty="0"/>
              <a:t>or </a:t>
            </a:r>
          </a:p>
          <a:p>
            <a:r>
              <a:rPr lang="en-US" dirty="0"/>
              <a:t>open visual studio command prompt</a:t>
            </a:r>
          </a:p>
          <a:p>
            <a:r>
              <a:rPr lang="en-US" dirty="0"/>
              <a:t>type</a:t>
            </a:r>
          </a:p>
          <a:p>
            <a:r>
              <a:rPr lang="en-US" dirty="0"/>
              <a:t>ildasm.exe it will open the window</a:t>
            </a:r>
          </a:p>
          <a:p>
            <a:r>
              <a:rPr lang="en-US" dirty="0"/>
              <a:t>Using file option open your exe file</a:t>
            </a:r>
          </a:p>
          <a:p>
            <a:r>
              <a:rPr lang="en-US" dirty="0"/>
              <a:t>Where exe file get created ?see the next slide</a:t>
            </a:r>
            <a:endParaRPr lang="en-IN" dirty="0"/>
          </a:p>
        </p:txBody>
      </p:sp>
      <p:sp>
        <p:nvSpPr>
          <p:cNvPr id="2" name="TextBox 1">
            <a:extLst>
              <a:ext uri="{FF2B5EF4-FFF2-40B4-BE49-F238E27FC236}">
                <a16:creationId xmlns:a16="http://schemas.microsoft.com/office/drawing/2014/main" id="{9AA230BF-EFED-4F31-9284-9F29A071B2F1}"/>
              </a:ext>
            </a:extLst>
          </p:cNvPr>
          <p:cNvSpPr txBox="1"/>
          <p:nvPr/>
        </p:nvSpPr>
        <p:spPr>
          <a:xfrm>
            <a:off x="1514168" y="383458"/>
            <a:ext cx="10351828" cy="369332"/>
          </a:xfrm>
          <a:prstGeom prst="rect">
            <a:avLst/>
          </a:prstGeom>
          <a:noFill/>
        </p:spPr>
        <p:txBody>
          <a:bodyPr wrap="square" rtlCol="0">
            <a:spAutoFit/>
          </a:bodyPr>
          <a:lstStyle/>
          <a:p>
            <a:r>
              <a:rPr lang="en-IN" dirty="0" err="1"/>
              <a:t>Ildasm</a:t>
            </a:r>
            <a:r>
              <a:rPr lang="en-IN" dirty="0"/>
              <a:t> –Intermediate Language Disassembler will display metadata and MSIL code in readable format </a:t>
            </a:r>
          </a:p>
        </p:txBody>
      </p:sp>
    </p:spTree>
    <p:extLst>
      <p:ext uri="{BB962C8B-B14F-4D97-AF65-F5344CB8AC3E}">
        <p14:creationId xmlns:p14="http://schemas.microsoft.com/office/powerpoint/2010/main" val="270194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2106C9F-CFCC-4680-B164-C64F6FEF220E}"/>
              </a:ext>
            </a:extLst>
          </p:cNvPr>
          <p:cNvPicPr>
            <a:picLocks noChangeAspect="1"/>
          </p:cNvPicPr>
          <p:nvPr/>
        </p:nvPicPr>
        <p:blipFill rotWithShape="1">
          <a:blip r:embed="rId2"/>
          <a:srcRect l="-697" t="2285" r="11324" b="11304"/>
          <a:stretch/>
        </p:blipFill>
        <p:spPr>
          <a:xfrm>
            <a:off x="223520" y="762000"/>
            <a:ext cx="10424160" cy="5669280"/>
          </a:xfrm>
          <a:prstGeom prst="rect">
            <a:avLst/>
          </a:prstGeom>
        </p:spPr>
      </p:pic>
      <p:sp>
        <p:nvSpPr>
          <p:cNvPr id="12" name="TextBox 11">
            <a:extLst>
              <a:ext uri="{FF2B5EF4-FFF2-40B4-BE49-F238E27FC236}">
                <a16:creationId xmlns:a16="http://schemas.microsoft.com/office/drawing/2014/main" id="{D9E20550-5A44-416B-9B69-33796ACE3F1C}"/>
              </a:ext>
            </a:extLst>
          </p:cNvPr>
          <p:cNvSpPr txBox="1"/>
          <p:nvPr/>
        </p:nvSpPr>
        <p:spPr>
          <a:xfrm>
            <a:off x="1442720" y="242054"/>
            <a:ext cx="7345680" cy="369332"/>
          </a:xfrm>
          <a:prstGeom prst="rect">
            <a:avLst/>
          </a:prstGeom>
          <a:noFill/>
        </p:spPr>
        <p:txBody>
          <a:bodyPr wrap="square" rtlCol="0">
            <a:spAutoFit/>
          </a:bodyPr>
          <a:lstStyle/>
          <a:p>
            <a:r>
              <a:rPr lang="en-IN" dirty="0"/>
              <a:t>Right click on application and then click on open folder in file explorer</a:t>
            </a:r>
          </a:p>
        </p:txBody>
      </p:sp>
    </p:spTree>
    <p:extLst>
      <p:ext uri="{BB962C8B-B14F-4D97-AF65-F5344CB8AC3E}">
        <p14:creationId xmlns:p14="http://schemas.microsoft.com/office/powerpoint/2010/main" val="256543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FD95-09D2-40B4-B0EE-CD8B8EBD4923}"/>
              </a:ext>
            </a:extLst>
          </p:cNvPr>
          <p:cNvSpPr>
            <a:spLocks noGrp="1"/>
          </p:cNvSpPr>
          <p:nvPr>
            <p:ph type="title"/>
          </p:nvPr>
        </p:nvSpPr>
        <p:spPr>
          <a:xfrm>
            <a:off x="944880" y="365125"/>
            <a:ext cx="10408920" cy="610235"/>
          </a:xfrm>
        </p:spPr>
        <p:txBody>
          <a:bodyPr>
            <a:noAutofit/>
          </a:bodyPr>
          <a:lstStyle/>
          <a:p>
            <a:r>
              <a:rPr lang="en-IN" sz="2800" dirty="0"/>
              <a:t>D:\practice\ConsoleApplication17\ConsoleApplication17\bin\Debug</a:t>
            </a:r>
            <a:br>
              <a:rPr lang="en-IN" sz="2800" dirty="0"/>
            </a:br>
            <a:r>
              <a:rPr lang="en-IN" sz="2800" dirty="0"/>
              <a:t>in debug folder you will see file with type Application. This file you have to open in </a:t>
            </a:r>
            <a:r>
              <a:rPr lang="en-IN" sz="2800" dirty="0" err="1"/>
              <a:t>ildasm</a:t>
            </a:r>
            <a:endParaRPr lang="en-IN" sz="2800" dirty="0"/>
          </a:p>
        </p:txBody>
      </p:sp>
      <p:pic>
        <p:nvPicPr>
          <p:cNvPr id="5" name="Content Placeholder 4">
            <a:extLst>
              <a:ext uri="{FF2B5EF4-FFF2-40B4-BE49-F238E27FC236}">
                <a16:creationId xmlns:a16="http://schemas.microsoft.com/office/drawing/2014/main" id="{84B1D16A-D83C-4B78-BE35-1D3802FB0A78}"/>
              </a:ext>
            </a:extLst>
          </p:cNvPr>
          <p:cNvPicPr>
            <a:picLocks noGrp="1" noChangeAspect="1"/>
          </p:cNvPicPr>
          <p:nvPr>
            <p:ph idx="1"/>
          </p:nvPr>
        </p:nvPicPr>
        <p:blipFill>
          <a:blip r:embed="rId2"/>
          <a:stretch>
            <a:fillRect/>
          </a:stretch>
        </p:blipFill>
        <p:spPr>
          <a:xfrm>
            <a:off x="944880" y="1231106"/>
            <a:ext cx="9516816" cy="5353209"/>
          </a:xfrm>
        </p:spPr>
      </p:pic>
    </p:spTree>
    <p:extLst>
      <p:ext uri="{BB962C8B-B14F-4D97-AF65-F5344CB8AC3E}">
        <p14:creationId xmlns:p14="http://schemas.microsoft.com/office/powerpoint/2010/main" val="3066326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1037</Words>
  <Application>Microsoft Office PowerPoint</Application>
  <PresentationFormat>Widescreen</PresentationFormat>
  <Paragraphs>115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Garamond</vt:lpstr>
      <vt:lpstr>Segoe UI</vt:lpstr>
      <vt:lpstr>Office Theme</vt:lpstr>
      <vt:lpstr>PowerPoint Presentation</vt:lpstr>
      <vt:lpstr>Basic example</vt:lpstr>
      <vt:lpstr>PowerPoint Presentation</vt:lpstr>
      <vt:lpstr> When you compile a C# application </vt:lpstr>
      <vt:lpstr>PowerPoint Presentation</vt:lpstr>
      <vt:lpstr>PowerPoint Presentation</vt:lpstr>
      <vt:lpstr>PowerPoint Presentation</vt:lpstr>
      <vt:lpstr>PowerPoint Presentation</vt:lpstr>
      <vt:lpstr>D:\practice\ConsoleApplication17\ConsoleApplication17\bin\Debug in debug folder you will see file with type Application. This file you have to open in ildasm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example</dc:title>
  <dc:creator>Sriram Mantri vidyanidhi infotech academy</dc:creator>
  <cp:lastModifiedBy>Sriram Mantri vidyanidhi infotech academy</cp:lastModifiedBy>
  <cp:revision>32</cp:revision>
  <dcterms:created xsi:type="dcterms:W3CDTF">2020-07-04T14:06:48Z</dcterms:created>
  <dcterms:modified xsi:type="dcterms:W3CDTF">2020-07-28T05:43:55Z</dcterms:modified>
</cp:coreProperties>
</file>