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66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9FE38-F050-47FC-972A-2C62A7FE0238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35BFC4-6EE2-4A43-98E9-146BD6B5190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36" y="-120068"/>
            <a:ext cx="1282699" cy="8575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C139F7-30EE-4C3C-BBF4-BAD32D2B5D66}"/>
              </a:ext>
            </a:extLst>
          </p:cNvPr>
          <p:cNvSpPr/>
          <p:nvPr userDrawn="1"/>
        </p:nvSpPr>
        <p:spPr>
          <a:xfrm>
            <a:off x="-73900" y="6568695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dyanidhi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EADA-E901-4302-A497-05D33C2B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971550"/>
            <a:ext cx="6343650" cy="50292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http://www.vidyanidhi.com/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ketkiacharya.net@gmail.com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8A8E-ED85-4B70-916D-ED56E0E40BBC}"/>
              </a:ext>
            </a:extLst>
          </p:cNvPr>
          <p:cNvSpPr txBox="1"/>
          <p:nvPr/>
        </p:nvSpPr>
        <p:spPr>
          <a:xfrm>
            <a:off x="1543050" y="3886201"/>
            <a:ext cx="245745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 err="1"/>
              <a:t>Ketki</a:t>
            </a:r>
            <a:r>
              <a:rPr lang="en-IN" sz="1350" dirty="0"/>
              <a:t> Acharya</a:t>
            </a:r>
          </a:p>
          <a:p>
            <a:r>
              <a:rPr lang="en-IN" sz="1350" dirty="0"/>
              <a:t>From: SM VITA ATC of CDAC</a:t>
            </a:r>
          </a:p>
          <a:p>
            <a:r>
              <a:rPr lang="en-IN" sz="1350"/>
              <a:t>ketkiacharya</a:t>
            </a:r>
            <a:r>
              <a:rPr lang="en-IN" sz="1350" dirty="0"/>
              <a:t>.net@gmail.com</a:t>
            </a:r>
          </a:p>
        </p:txBody>
      </p:sp>
    </p:spTree>
    <p:extLst>
      <p:ext uri="{BB962C8B-B14F-4D97-AF65-F5344CB8AC3E}">
        <p14:creationId xmlns:p14="http://schemas.microsoft.com/office/powerpoint/2010/main" val="330359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4027-878B-4A82-B9DE-40ACF632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847" y="118969"/>
            <a:ext cx="7772400" cy="639762"/>
          </a:xfrm>
        </p:spPr>
        <p:txBody>
          <a:bodyPr>
            <a:noAutofit/>
          </a:bodyPr>
          <a:lstStyle/>
          <a:p>
            <a:r>
              <a:rPr lang="en-IN" sz="2000" dirty="0"/>
              <a:t>XML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B8D14-C67F-46CF-BB31-48D424249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758731"/>
            <a:ext cx="44958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Be sure to import the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System.Xml.Serialization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 System.IO namespaces.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"***** Fun with Object Serialization *****\n"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//employee e = new employee();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myEmp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myEmp.Add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"raj"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7000, 1));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myEmp.Add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geeta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9000, 2));</a:t>
            </a:r>
          </a:p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Save as SOAP.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SaveAsXmlFormat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myEmp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@"..\xmlemp.xml"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@"..\xmlemp.xml"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LoadFromFile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N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05953-91BB-4F52-9770-7ABB46BC4E93}"/>
              </a:ext>
            </a:extLst>
          </p:cNvPr>
          <p:cNvSpPr txBox="1"/>
          <p:nvPr/>
        </p:nvSpPr>
        <p:spPr>
          <a:xfrm>
            <a:off x="304800" y="914400"/>
            <a:ext cx="4038600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SimpleSerialize</a:t>
            </a:r>
            <a:endParaRPr lang="en-IN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endParaRPr lang="en-IN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id;</a:t>
            </a:r>
          </a:p>
          <a:p>
            <a:endParaRPr lang="en-IN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employee() { }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//xml require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parameterless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constructor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employee(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nm,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</a:t>
            </a:r>
          </a:p>
          <a:p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Name = nm;</a:t>
            </a:r>
          </a:p>
          <a:p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Salary = </a:t>
            </a:r>
            <a:r>
              <a:rPr lang="en-IN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.id = id;</a:t>
            </a:r>
          </a:p>
          <a:p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IN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 }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}</a:t>
            </a:r>
          </a:p>
          <a:p>
            <a:endParaRPr lang="en-IN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Salary</a:t>
            </a:r>
          </a:p>
          <a:p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IN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IN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5950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4027-878B-4A82-B9DE-40ACF632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73084"/>
            <a:ext cx="7772400" cy="639762"/>
          </a:xfrm>
        </p:spPr>
        <p:txBody>
          <a:bodyPr>
            <a:noAutofit/>
          </a:bodyPr>
          <a:lstStyle/>
          <a:p>
            <a:r>
              <a:rPr lang="en-IN" sz="2000" dirty="0"/>
              <a:t>XML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B8D14-C67F-46CF-BB31-48D424249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29000"/>
            <a:ext cx="7862047" cy="28623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LoadFromFile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        //Deserialization</a:t>
            </a:r>
          </a:p>
          <a:p>
            <a:pPr marL="0" indent="0"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read object to a file named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CarData.soap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 SOAP format.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XmlSerializer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xmlFormat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XmlSerializer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FileAccess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fStream.Position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obj = (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xmlFormat.Deserialize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obj)</a:t>
            </a:r>
          </a:p>
          <a:p>
            <a:pPr marL="0" indent="0"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IN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  {1}"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e.Name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e.Salary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05953-91BB-4F52-9770-7ABB46BC4E93}"/>
              </a:ext>
            </a:extLst>
          </p:cNvPr>
          <p:cNvSpPr txBox="1"/>
          <p:nvPr/>
        </p:nvSpPr>
        <p:spPr>
          <a:xfrm>
            <a:off x="457200" y="457200"/>
            <a:ext cx="845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SaveAsXmlFormat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objGraph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//Serialization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Save object to a file named CarData.xml in XML format.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XmlSerializer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xmlFormat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XmlSerializer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&gt;));</a:t>
            </a:r>
          </a:p>
          <a:p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FileAccess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xmlFormat.Serialize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objGraph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"=&gt; Saved car in XML format!"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IN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21292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C60A-56C4-4ADF-B63A-683BC80E1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7929"/>
            <a:ext cx="75438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Binary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ABFF8-F11A-4FFC-BDA6-A968A7616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9" y="381000"/>
            <a:ext cx="4038600" cy="62585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Gain access to the 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BinaryFormatter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 mscorlib.dll.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System.Runtime.Serialization.Formatters.Binary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System.IO;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SimpleSerialize</a:t>
            </a: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[</a:t>
            </a:r>
            <a:r>
              <a:rPr lang="en-IN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Serializable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nm,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Name = nm;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Salary = </a:t>
            </a:r>
            <a:r>
              <a:rPr lang="en-IN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 }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}</a:t>
            </a:r>
          </a:p>
          <a:p>
            <a:pPr marL="0" indent="0">
              <a:buNone/>
            </a:pP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Salary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IN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942E1-F535-4CAA-879B-6ABE6D86F1DD}"/>
              </a:ext>
            </a:extLst>
          </p:cNvPr>
          <p:cNvSpPr txBox="1"/>
          <p:nvPr/>
        </p:nvSpPr>
        <p:spPr>
          <a:xfrm>
            <a:off x="4074459" y="685800"/>
            <a:ext cx="503368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"***** Fun with Object Serialization *****\n"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employee e = new employee();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myEmp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myEmp.Add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"raj"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7000));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myEmp.Add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geeta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9000));</a:t>
            </a:r>
          </a:p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I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Save as SOAP.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SaveAsBinaryFormat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myEmp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@"..\binemp"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IN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@"..\binemp 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LoadFromFile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68523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E6B8B-9496-48F7-98CC-D3770E653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172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SaveAsBinaryFormat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objGraph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///serialized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Save object to a file named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CarData.soap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 SOAP format.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BinaryFormatter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binaryFormate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BinaryFormatter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FileAccess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binaryFormate.Serialize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objGraph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"=&gt; Saved car in SOAP format!"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LoadFromFile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//Deserialized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read object to a file named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CarData.soap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 SOAP format.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BinaryFormatter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binaryFormat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BinaryFormatter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obj = (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binaryFormat.Deserialize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  {1}"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e.Name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e.Salary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4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5396-9EF6-4E84-A717-18A5E5DF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533400"/>
          </a:xfrm>
        </p:spPr>
        <p:txBody>
          <a:bodyPr>
            <a:normAutofit fontScale="90000"/>
          </a:bodyPr>
          <a:lstStyle/>
          <a:p>
            <a:r>
              <a:rPr lang="en-IN" dirty="0"/>
              <a:t>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68FD-7E76-430C-A958-6AEC46175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85800"/>
            <a:ext cx="8382000" cy="5440363"/>
          </a:xfrm>
        </p:spPr>
        <p:txBody>
          <a:bodyPr/>
          <a:lstStyle/>
          <a:p>
            <a:pPr>
              <a:lnSpc>
                <a:spcPts val="1350"/>
              </a:lnSpc>
              <a:spcAft>
                <a:spcPts val="1000"/>
              </a:spcAft>
            </a:pPr>
            <a:r>
              <a:rPr lang="en-IN" sz="1800" dirty="0">
                <a:solidFill>
                  <a:srgbClr val="2A2A2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Serialization is the process of converting an object into a stream of bytes in order to store the object or transmit it to memory, a database, or a file.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350"/>
              </a:lnSpc>
              <a:spcAft>
                <a:spcPts val="10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1000"/>
              </a:spcAft>
            </a:pPr>
            <a:r>
              <a:rPr lang="en-IN" sz="1800" dirty="0">
                <a:solidFill>
                  <a:srgbClr val="2A2A2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Its main purpose is to save the state of an object in order to be able to recreate it when needed. The reverse process is called deserialization.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1000"/>
              </a:spcAft>
            </a:pPr>
            <a:r>
              <a:rPr lang="en-IN" sz="1800" dirty="0">
                <a:solidFill>
                  <a:srgbClr val="2A2A2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 descr="Serialization Graphic">
            <a:extLst>
              <a:ext uri="{FF2B5EF4-FFF2-40B4-BE49-F238E27FC236}">
                <a16:creationId xmlns:a16="http://schemas.microsoft.com/office/drawing/2014/main" id="{A90A006E-C8B0-4BB3-A597-95FCF80DB5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85084"/>
            <a:ext cx="5410200" cy="23679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C90376-C00F-4A11-A3B0-7025532ABAC4}"/>
              </a:ext>
            </a:extLst>
          </p:cNvPr>
          <p:cNvSpPr txBox="1"/>
          <p:nvPr/>
        </p:nvSpPr>
        <p:spPr>
          <a:xfrm>
            <a:off x="457200" y="5117574"/>
            <a:ext cx="8153400" cy="844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Utopia-Regular"/>
              </a:rPr>
              <a:t> Be aware that you cannot inherit the </a:t>
            </a:r>
            <a:r>
              <a:rPr lang="en-IN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heSansMonoConNormal"/>
              </a:rPr>
              <a:t>[Serializable] </a:t>
            </a:r>
            <a:r>
              <a:rPr lang="en-IN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Utopia-Regular"/>
              </a:rPr>
              <a:t>attribute from a parent class. Therefore, if you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Utopia-Regular"/>
              </a:rPr>
              <a:t>derive a class from a type marked </a:t>
            </a:r>
            <a:r>
              <a:rPr lang="en-IN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heSansMonoConNormal"/>
              </a:rPr>
              <a:t>[Serializable]</a:t>
            </a:r>
            <a:r>
              <a:rPr lang="en-IN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Utopia-Regular"/>
              </a:rPr>
              <a:t>, the child class must be marked </a:t>
            </a:r>
            <a:r>
              <a:rPr lang="en-IN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heSansMonoConNormal"/>
              </a:rPr>
              <a:t>[Serializable] </a:t>
            </a:r>
            <a:r>
              <a:rPr lang="en-IN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Utopia-Regular"/>
              </a:rPr>
              <a:t>as well, or it cannot be persisted.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98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D3C7-3D3D-4C94-AC31-C3B1BF37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of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A0C3B-5633-4AA0-9A58-6DABA5CE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2A2A2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Through serialization, a developer can perform actions like</a:t>
            </a:r>
          </a:p>
          <a:p>
            <a:r>
              <a:rPr lang="en-IN" sz="1800" dirty="0">
                <a:solidFill>
                  <a:srgbClr val="2A2A2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sending the object to a remote application by means of a Web Service,</a:t>
            </a:r>
          </a:p>
          <a:p>
            <a:r>
              <a:rPr lang="en-IN" sz="1800" dirty="0">
                <a:solidFill>
                  <a:srgbClr val="2A2A2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passing an object from one domain to another, </a:t>
            </a:r>
          </a:p>
          <a:p>
            <a:r>
              <a:rPr lang="en-IN" sz="1800" dirty="0">
                <a:solidFill>
                  <a:srgbClr val="2A2A2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passing an object through a firewall as an XML string, </a:t>
            </a:r>
          </a:p>
          <a:p>
            <a:r>
              <a:rPr lang="en-IN" sz="1800" dirty="0">
                <a:solidFill>
                  <a:srgbClr val="2A2A2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or maintaining security or user-specific information across applications.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75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6DF-46C6-4FC1-B1DE-F6957020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Soap serialization[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SoapFormatter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class</a:t>
            </a:r>
            <a:r>
              <a:rPr lang="en-IN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FAECB-00E9-4747-89BE-89FB1D73B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40404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SOAP stands for Simple Object Access Protocol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40404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SOAP is a communication protocol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40404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SOAP is for communication between applications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40404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SOAP is a format for sending messages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40404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SOAP communicates via Internet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40404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SOAP is platform independent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40404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SOAP is language independent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40404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SOAP is based on XML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40404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SOAP is simple and extensible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40404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SOAP allows you to get around firewalls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40404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SOAP is a W3C recommendation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02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7C7E-EF51-422E-858C-BF1B076A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90" y="-152400"/>
            <a:ext cx="8229600" cy="1143000"/>
          </a:xfrm>
        </p:spPr>
        <p:txBody>
          <a:bodyPr/>
          <a:lstStyle/>
          <a:p>
            <a:r>
              <a:rPr lang="en-IN" dirty="0"/>
              <a:t>Add 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2C178-1281-4A30-B28F-C28DCFE6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10" y="762000"/>
            <a:ext cx="8241890" cy="5364163"/>
          </a:xfrm>
        </p:spPr>
        <p:txBody>
          <a:bodyPr>
            <a:normAutofit fontScale="70000" lnSpcReduction="20000"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use SOAP you have to add Assembly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System.Runtime.Serialization.Formatters.Soap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endParaRPr lang="en-IN" sz="1800" dirty="0">
              <a:latin typeface="Calibri" panose="020F0502020204030204" pitchFamily="34" charset="0"/>
            </a:endParaRPr>
          </a:p>
          <a:p>
            <a:r>
              <a:rPr lang="en-IN" sz="1800" dirty="0">
                <a:latin typeface="Calibri" panose="020F0502020204030204" pitchFamily="34" charset="0"/>
              </a:rPr>
              <a:t>If it is not available directly then you have to add reference  for the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System. Runtime. Serialization. Formatters. Soap.dll file.</a:t>
            </a:r>
          </a:p>
          <a:p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SOAP is </a:t>
            </a:r>
            <a:r>
              <a:rPr lang="en-IN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Platform independent, Language independent</a:t>
            </a:r>
          </a:p>
          <a:p>
            <a:endParaRPr lang="en-IN" sz="1800" dirty="0">
              <a:solidFill>
                <a:srgbClr val="111111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 SOAP protocol is ideal for communicating between applications that </a:t>
            </a:r>
            <a:r>
              <a:rPr lang="en-IN" sz="1800" dirty="0">
                <a:solidFill>
                  <a:srgbClr val="111111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use heterogeneous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111111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architectures.</a:t>
            </a:r>
            <a:r>
              <a:rPr lang="en-IN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</a:p>
          <a:p>
            <a:endParaRPr lang="en-IN" sz="1800" dirty="0">
              <a:solidFill>
                <a:srgbClr val="11111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if the message is sent through a firewall and Easy debugging.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rgbClr val="11111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serialize public as well as private data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During SOAP </a:t>
            </a:r>
            <a:r>
              <a:rPr lang="en-IN" sz="180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serializatons</a:t>
            </a:r>
            <a:r>
              <a:rPr lang="en-IN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private fields, type information including assembly, namespace, public key token information are also serialized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Deserialization gives the same object as it was before serialization.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Serialization can be controlled to exclude a field using [</a:t>
            </a:r>
            <a:r>
              <a:rPr lang="en-IN" sz="1800" dirty="0" err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NonSerialized</a:t>
            </a:r>
            <a:r>
              <a:rPr lang="en-IN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attribute.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serialize You just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need  </a:t>
            </a:r>
            <a:r>
              <a:rPr lang="en-IN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800" dirty="0">
                <a:solidFill>
                  <a:srgbClr val="99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Serializable</a:t>
            </a:r>
            <a:r>
              <a:rPr lang="en-IN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attribute above the  class</a:t>
            </a:r>
            <a:endParaRPr lang="en-IN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deserialize it does not </a:t>
            </a:r>
            <a:r>
              <a:rPr lang="en-IN" sz="1800" dirty="0">
                <a:solidFill>
                  <a:srgbClr val="11111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 </a:t>
            </a:r>
            <a:r>
              <a:rPr lang="en-IN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have a parameter less constructor </a:t>
            </a:r>
            <a:r>
              <a:rPr lang="en-IN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Because of performance issues, the constructor of the class is not called during deserialization</a:t>
            </a:r>
            <a:r>
              <a:rPr lang="en-IN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which is  required in </a:t>
            </a:r>
            <a:r>
              <a:rPr lang="en-IN" sz="180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XMLSerialization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11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8759-F71E-4416-A48D-613AEFAA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8229600" cy="914400"/>
          </a:xfrm>
        </p:spPr>
        <p:txBody>
          <a:bodyPr/>
          <a:lstStyle/>
          <a:p>
            <a:r>
              <a:rPr lang="en-IN" dirty="0"/>
              <a:t>Binary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C423-DA80-4418-BF4B-6B8A7310D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143000"/>
            <a:ext cx="8458200" cy="51585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BinaryFormatter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is in name space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System.Runtime.Serialization.Formatters.Binary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available in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mscorlib.dll file  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BinaryFormat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will serialize public as well as private data.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During binary </a:t>
            </a:r>
            <a:r>
              <a:rPr lang="en-IN" sz="180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serializatons</a:t>
            </a:r>
            <a:r>
              <a:rPr lang="en-IN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private fields, type information including assembly, namespace, public key token information are also serialized.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just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need  </a:t>
            </a:r>
            <a:r>
              <a:rPr lang="en-IN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800" dirty="0">
                <a:solidFill>
                  <a:srgbClr val="99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Serializable</a:t>
            </a:r>
            <a:r>
              <a:rPr lang="en-IN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attribute above class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skip serialization of any member of class use [</a:t>
            </a:r>
            <a:r>
              <a:rPr lang="en-IN" sz="1800" dirty="0" err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NonSerialized</a:t>
            </a:r>
            <a:r>
              <a:rPr lang="en-IN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not need to have a </a:t>
            </a:r>
            <a:r>
              <a:rPr lang="en-IN" sz="180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parameterless</a:t>
            </a:r>
            <a:r>
              <a:rPr lang="en-IN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constructor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Platform dependent and Language Dependent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advantage </a:t>
            </a:r>
            <a:r>
              <a:rPr lang="en-IN" sz="1800" b="1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of Binary Serialization is enhanced performance as it is faster and even more powerful in the sense that it provides support for complex objects,</a:t>
            </a:r>
            <a:r>
              <a:rPr lang="en-IN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read only properties and even circular references.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downside to this is that it is not easily portable to another platform.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800" b="1" dirty="0">
              <a:solidFill>
                <a:srgbClr val="11111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81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D032-BE59-429F-BC57-A1E5D6C5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XML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993A-A4DD-471E-B1ED-8A0A5EEA4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XmlSerializer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is in name space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System.Xml.Serialization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in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System.Xml.dll file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can serialize only public data ,</a:t>
            </a:r>
            <a:r>
              <a:rPr lang="en-IN" sz="1800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Utopia-Italic"/>
              </a:rPr>
              <a:t> </a:t>
            </a:r>
            <a:r>
              <a:rPr lang="en-I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Utopia-Regular"/>
              </a:rPr>
              <a:t>public data fields</a:t>
            </a: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Utopia-Regular"/>
              </a:rPr>
              <a:t> or private data exposed by public properties. </a:t>
            </a:r>
            <a:r>
              <a:rPr lang="en-I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Utopia-Regular"/>
              </a:rPr>
              <a:t>Private data</a:t>
            </a: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Utopia-Regular"/>
              </a:rPr>
              <a:t> not exposed from properties will be </a:t>
            </a:r>
            <a:r>
              <a:rPr lang="en-IN" sz="1800" b="1">
                <a:effectLst/>
                <a:latin typeface="Cambria" panose="02040503050406030204" pitchFamily="18" charset="0"/>
                <a:ea typeface="Calibri" panose="020F0502020204030204" pitchFamily="34" charset="0"/>
                <a:cs typeface="Utopia-Regular"/>
              </a:rPr>
              <a:t>ignored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of </a:t>
            </a:r>
            <a:r>
              <a:rPr lang="en-IN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800" dirty="0">
                <a:solidFill>
                  <a:srgbClr val="99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Serializable</a:t>
            </a:r>
            <a:r>
              <a:rPr lang="en-IN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attribute above class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 do need to have a </a:t>
            </a:r>
            <a:r>
              <a:rPr lang="en-IN" sz="180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parameterless</a:t>
            </a:r>
            <a:r>
              <a:rPr lang="en-IN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constructor for deserialization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Platform independent, Language independent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XML ---Serialized form of the object does not contain any type, assembly information of the class. Only the data is stored.</a:t>
            </a:r>
            <a:endParaRPr lang="en-IN" sz="18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IN" sz="1800" dirty="0">
                <a:solidFill>
                  <a:srgbClr val="11111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 of XML serialization is  </a:t>
            </a:r>
            <a:r>
              <a:rPr lang="en-IN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 for cross platforms and Easily readable and editable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950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DDFF-EDB1-4328-96F2-64E9D973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-180508"/>
            <a:ext cx="8478982" cy="411162"/>
          </a:xfrm>
        </p:spPr>
        <p:txBody>
          <a:bodyPr>
            <a:noAutofit/>
          </a:bodyPr>
          <a:lstStyle/>
          <a:p>
            <a:r>
              <a:rPr lang="en-IN" sz="2400" dirty="0"/>
              <a:t>Soap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A772F-511E-4D25-9D35-12B18C6CE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487363"/>
            <a:ext cx="4419601" cy="56848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Must reference System.Runtime.Serialization.Formatters.Soap.dll.</a:t>
            </a: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System.Runtime.Serialization.Formatters.Soap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System.IO;</a:t>
            </a:r>
          </a:p>
          <a:p>
            <a:pPr marL="0" indent="0">
              <a:buNone/>
            </a:pP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SimpleSerialize</a:t>
            </a: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[</a:t>
            </a:r>
            <a:r>
              <a:rPr lang="en-IN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Serializable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nm,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Name = nm;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Salary = </a:t>
            </a:r>
            <a:r>
              <a:rPr lang="en-IN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.id = id;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 }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Salary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IN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7372E-E874-4B74-BB37-402E057246F9}"/>
              </a:ext>
            </a:extLst>
          </p:cNvPr>
          <p:cNvSpPr txBox="1"/>
          <p:nvPr/>
        </p:nvSpPr>
        <p:spPr>
          <a:xfrm>
            <a:off x="4343400" y="685800"/>
            <a:ext cx="457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Be sure to import the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System.Xml.Serialization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 System.IO namespaces.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"***** Fun with Object Serialization *****\n"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employee e = new employee();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myEmp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myEmp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"raj"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7000, 101);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myEmp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geeta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9000, 102);</a:t>
            </a:r>
          </a:p>
          <a:p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Save as SOAP.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SaveAsSoapFormat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myEmp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CarData.soap</a:t>
            </a:r>
            <a:r>
              <a:rPr lang="en-IN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CarData.soap</a:t>
            </a:r>
            <a:r>
              <a:rPr lang="en-IN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LoadFromFile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348026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DDFF-EDB1-4328-96F2-64E9D973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07578"/>
            <a:ext cx="8478982" cy="411162"/>
          </a:xfrm>
        </p:spPr>
        <p:txBody>
          <a:bodyPr>
            <a:noAutofit/>
          </a:bodyPr>
          <a:lstStyle/>
          <a:p>
            <a:r>
              <a:rPr lang="en-IN" sz="2400" dirty="0"/>
              <a:t>Soap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A772F-511E-4D25-9D35-12B18C6CE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5801"/>
            <a:ext cx="8193741" cy="27431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SaveAsSoapFormat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objGraph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Serialisation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Save object to a file named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CarData.soap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 SOAP format.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SoapFormatter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soapFormat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SoapFormatter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FileAccess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soapFormat.Serialize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objGraph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"=&gt; Saved car in SOAP format!"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7372E-E874-4B74-BB37-402E057246F9}"/>
              </a:ext>
            </a:extLst>
          </p:cNvPr>
          <p:cNvSpPr txBox="1"/>
          <p:nvPr/>
        </p:nvSpPr>
        <p:spPr>
          <a:xfrm>
            <a:off x="4482" y="3516084"/>
            <a:ext cx="836407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//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Deserialisation</a:t>
            </a:r>
            <a:endParaRPr lang="en-US" sz="1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LoadFromFile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read object to a file named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CarData.soap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 SOAP format.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SoapFormatter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soapFormat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SoapFormatter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obj = 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soapFormat.Deserialize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obj)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  {1}"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e.Name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e.Salary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91504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2032</Words>
  <Application>Microsoft Office PowerPoint</Application>
  <PresentationFormat>On-screen Show (4:3)</PresentationFormat>
  <Paragraphs>317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Cambria</vt:lpstr>
      <vt:lpstr>Consolas</vt:lpstr>
      <vt:lpstr>Garamond</vt:lpstr>
      <vt:lpstr>Segoe UI</vt:lpstr>
      <vt:lpstr>Symbol</vt:lpstr>
      <vt:lpstr>Times New Roman</vt:lpstr>
      <vt:lpstr>Trebuchet MS</vt:lpstr>
      <vt:lpstr>Verdana</vt:lpstr>
      <vt:lpstr>Office Theme</vt:lpstr>
      <vt:lpstr>PowerPoint Presentation</vt:lpstr>
      <vt:lpstr>Serialization</vt:lpstr>
      <vt:lpstr>Use of serialization</vt:lpstr>
      <vt:lpstr>Soap serialization[SoapFormatter class]</vt:lpstr>
      <vt:lpstr>Add reference </vt:lpstr>
      <vt:lpstr>Binary serialization</vt:lpstr>
      <vt:lpstr>XML Serialization</vt:lpstr>
      <vt:lpstr>Soap Serialization</vt:lpstr>
      <vt:lpstr>Soap Serialization</vt:lpstr>
      <vt:lpstr>XML Serialization</vt:lpstr>
      <vt:lpstr>XML Serialization</vt:lpstr>
      <vt:lpstr>Binary Serialization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Handelling</dc:title>
  <dc:creator>Theory</dc:creator>
  <cp:lastModifiedBy>Sriram Mantri vidyanidhi infotech academy</cp:lastModifiedBy>
  <cp:revision>67</cp:revision>
  <dcterms:created xsi:type="dcterms:W3CDTF">2012-05-24T05:32:28Z</dcterms:created>
  <dcterms:modified xsi:type="dcterms:W3CDTF">2020-11-03T04:30:35Z</dcterms:modified>
</cp:coreProperties>
</file>