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07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5DAE-8D40-48D8-9186-8F6E4907424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D441-4FC9-4C6E-AD92-C68EB003C9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431CD-A3E6-442B-BD2B-DD2408C4D7A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806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D7B965-42D1-4F1E-85FE-E4FD5F47E38B}"/>
              </a:ext>
            </a:extLst>
          </p:cNvPr>
          <p:cNvSpPr/>
          <p:nvPr userDrawn="1"/>
        </p:nvSpPr>
        <p:spPr>
          <a:xfrm>
            <a:off x="0" y="6567586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/>
              <a:t>ketkiacharya</a:t>
            </a:r>
            <a:r>
              <a:rPr lang="en-IN" sz="1350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9E79-767B-405D-BDE3-1AB5CB96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0"/>
            <a:ext cx="4800600" cy="6126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dojob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"doing some job"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getobj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obj.getobj.dojob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7311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279D-4978-4430-A71D-90690F3B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39624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Cmdsql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AddWithValue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Cmdsql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Cmdsql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FD0E8-29D0-41B4-BCCF-9BFA6EF2D56C}"/>
              </a:ext>
            </a:extLst>
          </p:cNvPr>
          <p:cNvSpPr txBox="1"/>
          <p:nvPr/>
        </p:nvSpPr>
        <p:spPr>
          <a:xfrm>
            <a:off x="3886200" y="746585"/>
            <a:ext cx="5257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Parameters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I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sqlcmd.Parameters.AddWithValue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("@</a:t>
            </a:r>
            <a:r>
              <a:rPr lang="en-I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pname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I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SqlDbType.VarChar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).Value = </a:t>
            </a:r>
            <a:r>
              <a:rPr lang="en-I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e.Name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obj.Parameters.AddWithValue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().Value =5;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67A9-9CC2-4494-AC10-03CB2595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27819"/>
            <a:ext cx="4073013" cy="7111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IProductRESTService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GetProductList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ProductRESTService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IProductRESTService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GetProductList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Productscoll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.Instance.ProductList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Productscoll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.Instance.GetProduct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.Format 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"{0}{1}{2}"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Name 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,Price  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45F90-4B5F-4333-B4F4-3B7470173F59}"/>
              </a:ext>
            </a:extLst>
          </p:cNvPr>
          <p:cNvSpPr txBox="1"/>
          <p:nvPr/>
        </p:nvSpPr>
        <p:spPr>
          <a:xfrm>
            <a:off x="4311445" y="152400"/>
            <a:ext cx="4953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Productscoll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_instance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Productscoll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Productscoll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_instance; }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products; }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result= 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products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r.ProductId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&gt;().First&lt;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 Name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"TV"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"Category 1"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Price=10},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2, Name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"LCD"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"Category 2"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Price=5},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3, Name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"Projector"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"Category 3"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Price=15},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 Name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"Category 1"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Price=9}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ProductRESTService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ProductRESTService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ob.GetProductList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690</Words>
  <Application>Microsoft Office PowerPoint</Application>
  <PresentationFormat>On-screen Show (4:3)</PresentationFormat>
  <Paragraphs>159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</vt:lpstr>
      <vt:lpstr>Consolas</vt:lpstr>
      <vt:lpstr>Garamond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Theory</dc:creator>
  <cp:lastModifiedBy>Sriram Mantri vidyanidhi infotech academy</cp:lastModifiedBy>
  <cp:revision>80</cp:revision>
  <dcterms:created xsi:type="dcterms:W3CDTF">2012-05-23T09:27:36Z</dcterms:created>
  <dcterms:modified xsi:type="dcterms:W3CDTF">2020-11-07T17:28:32Z</dcterms:modified>
</cp:coreProperties>
</file>