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56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79E4-808A-4B00-AE89-544A7188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0CF38-79C2-4B72-A229-C839D63EA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BAE9-3D7A-487A-BC3D-7A504170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5B5F3-61D2-434D-A542-0B955904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243A-5905-471A-853B-D785BEC9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0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50D1-C61A-44C8-8EA7-C2D3316C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ED0B-DC93-40D5-BF5C-D6A3D1EA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E3E-6167-4758-B5F5-428DC6C8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D63F-A903-473F-9BFE-2056D3C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9A1-5381-4C5F-B170-7AC5ADA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8189F-D9D9-459F-8DFC-802CA017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6FD5B-2BC1-444F-91DA-0E2AA254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CE09-5C76-44FC-A54B-44F999A5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B899-C811-4280-A51D-9CCD3685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4B40-FCF1-4DE0-B505-4753DB91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2681-7961-4171-A744-9477831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311D8-E343-4DD6-AD9F-1843B3CC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30CEF-AF47-4F35-8F3D-B53BCFA6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31D8E-9687-4CDF-9252-2B551714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16E1-8EB5-4154-A12A-32FDF78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A3A2-ACBA-4E03-BDD8-35D0DBD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D6970-02CB-4A62-A791-5ECEA512A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0632-D82A-4DFD-9969-47B95659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3C31-0DBD-4EE9-A28E-DB7FBCE1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C7C6-1BF4-4A6E-B7BC-B84F6CE7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4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4335-DBB0-4A83-B65F-5912277F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5F4F-DCED-4DCA-A7AB-1EB1B2E5F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B716-A9E9-4C8B-91DE-54E1F55F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78BE-43F9-4D20-BB36-45858FFE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73CD-7567-48A3-B85A-93E8F08F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4BA4-67FA-42C5-8212-9E741A7F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5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5245-4CCA-4C4E-9B58-22A56ECA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7923E-7E45-4815-B5E3-732ACCDB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6003-A499-4E94-BA39-FF3DC6827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2DCC1-85B3-49D5-B45A-12FD57994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0AA39-B6F5-4A75-904F-F9AD8BD16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11D36-6930-4427-9BCA-949088CA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C01AD-2909-45D1-9939-64385263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DDFC8-43F9-4D14-BDCA-5B4CFC8F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A9C4-C086-481E-8044-9A95DC79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616E-EF85-419A-BF57-E194279C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B776E-00E2-4495-9D52-3704B5F3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88CB-5514-4386-8CBD-DA05C4EB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6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C33CF-6E3A-456B-8A7E-3F62BF99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BCDD-CD85-4AED-8DD1-C97F2B60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B7611-64C4-4034-8933-E984D30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2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CA38-3011-4EBE-9134-551444A7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EE79-8089-4D54-9604-A3B2A298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6D03-4B89-4DD8-865B-56D81220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C4CD-9574-40B9-A6C9-11121929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8FB5D-DE8F-4C9E-A7F9-B6D2626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DE5FF-FDEF-4C20-9783-73D9B22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4B6E-9AB1-449D-962D-6F2C8423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98D76-E5A3-41CA-9C67-76EFB6E0B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5950-E1C2-40E4-80A1-846A9CC9F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0561B-D5BB-450B-BA41-D9A651C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11BAA-C146-496A-9300-F4FD152A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82091-40DC-4D80-A4F4-E22A8D79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D4CF8-2B81-4D0A-A1E3-7F44AA00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40404-89C3-4400-B052-88527D29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57FB-2531-4774-9677-3A5F3AA1F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7316-B1FC-4E31-A8FF-77D65D91189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D269-3A74-4F28-8F4C-6AEE999C8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0C3F-4412-472A-9213-CEDDC884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4376-2ACE-4D5B-8A20-9FCD2AAF48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C570F-9E57-4117-ADC2-587B1CB76B7C}"/>
              </a:ext>
            </a:extLst>
          </p:cNvPr>
          <p:cNvSpPr/>
          <p:nvPr userDrawn="1"/>
        </p:nvSpPr>
        <p:spPr>
          <a:xfrm>
            <a:off x="1747471" y="6562008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13611-FBF2-4C9D-9370-4E3754D5187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304"/>
            <a:ext cx="1282699" cy="8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</a:t>
            </a:r>
            <a:r>
              <a:rPr lang="en-IN"/>
              <a:t>etkiacharya</a:t>
            </a:r>
            <a:r>
              <a:rPr lang="en-IN" dirty="0"/>
              <a:t>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044D8-9CCB-4851-8B1D-2BEC80D59577}"/>
              </a:ext>
            </a:extLst>
          </p:cNvPr>
          <p:cNvSpPr txBox="1"/>
          <p:nvPr/>
        </p:nvSpPr>
        <p:spPr>
          <a:xfrm>
            <a:off x="429208" y="522514"/>
            <a:ext cx="11762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is type casting</a:t>
            </a:r>
          </a:p>
          <a:p>
            <a:endParaRPr lang="en-IN" dirty="0"/>
          </a:p>
          <a:p>
            <a:r>
              <a:rPr lang="en-IN" dirty="0"/>
              <a:t>How to handle overflow </a:t>
            </a:r>
          </a:p>
          <a:p>
            <a:endParaRPr lang="en-IN" dirty="0"/>
          </a:p>
          <a:p>
            <a:r>
              <a:rPr lang="en-IN" dirty="0"/>
              <a:t>What is the use of checked key word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1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4D543-D5C0-403B-B866-DAA4515C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0"/>
            <a:ext cx="10383416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Byte + Byte results in int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86EB4-8B21-4ECC-A491-8C74A90E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662474"/>
            <a:ext cx="5592147" cy="55610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using System;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namespace ConsoleApplication13datatype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class Program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byte b1, b2;</a:t>
            </a:r>
          </a:p>
          <a:p>
            <a:pPr marL="0" indent="0">
              <a:buNone/>
            </a:pPr>
            <a:r>
              <a:rPr lang="en-IN" dirty="0"/>
              <a:t>            b1 = b2 = 2;</a:t>
            </a:r>
          </a:p>
          <a:p>
            <a:pPr marL="0" indent="0">
              <a:buNone/>
            </a:pPr>
            <a:r>
              <a:rPr lang="en-IN" dirty="0"/>
              <a:t>            byte b3=  b1+b2;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(b3);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Above code will </a:t>
            </a:r>
            <a:r>
              <a:rPr lang="en-IN" dirty="0">
                <a:solidFill>
                  <a:srgbClr val="FF0000"/>
                </a:solidFill>
              </a:rPr>
              <a:t>not compile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2676-70B0-452F-BA6B-60C9D0F9DBEE}"/>
              </a:ext>
            </a:extLst>
          </p:cNvPr>
          <p:cNvSpPr txBox="1"/>
          <p:nvPr/>
        </p:nvSpPr>
        <p:spPr>
          <a:xfrm>
            <a:off x="6615404" y="886408"/>
            <a:ext cx="5072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mathematical calculation between byte will results into int.</a:t>
            </a:r>
          </a:p>
          <a:p>
            <a:endParaRPr lang="en-IN" dirty="0"/>
          </a:p>
          <a:p>
            <a:r>
              <a:rPr lang="en-IN" dirty="0"/>
              <a:t>If you declare b3 as byte you will get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US" dirty="0"/>
              <a:t>Cannot implicitly convert type 'int' to 'byte'. An explicit conversion exists (are you missing a cast?)</a:t>
            </a:r>
          </a:p>
          <a:p>
            <a:endParaRPr lang="en-US" dirty="0"/>
          </a:p>
          <a:p>
            <a:r>
              <a:rPr lang="en-IN" dirty="0"/>
              <a:t>Observe all data type is</a:t>
            </a:r>
            <a:r>
              <a:rPr lang="en-IN" dirty="0">
                <a:solidFill>
                  <a:schemeClr val="accent1"/>
                </a:solidFill>
              </a:rPr>
              <a:t> byte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Here machine is trying to store int in to byte which is not possible so error</a:t>
            </a:r>
          </a:p>
        </p:txBody>
      </p:sp>
    </p:spTree>
    <p:extLst>
      <p:ext uri="{BB962C8B-B14F-4D97-AF65-F5344CB8AC3E}">
        <p14:creationId xmlns:p14="http://schemas.microsoft.com/office/powerpoint/2010/main" val="24310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4D543-D5C0-403B-B866-DAA4515C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0"/>
            <a:ext cx="10383416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Byte + byte  results int to int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86EB4-8B21-4ECC-A491-8C74A90E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662474"/>
            <a:ext cx="5592147" cy="55610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using System;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namespace ConsoleApplication13datatype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class Program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byte b1, b2</a:t>
            </a:r>
          </a:p>
          <a:p>
            <a:pPr marL="0" indent="0">
              <a:buNone/>
            </a:pPr>
            <a:r>
              <a:rPr lang="en-IN" dirty="0"/>
              <a:t>            int b3;</a:t>
            </a:r>
          </a:p>
          <a:p>
            <a:pPr marL="0" indent="0">
              <a:buNone/>
            </a:pPr>
            <a:r>
              <a:rPr lang="en-IN" dirty="0"/>
              <a:t>            b1 = b2 = 2;</a:t>
            </a:r>
          </a:p>
          <a:p>
            <a:pPr marL="0" indent="0">
              <a:buNone/>
            </a:pPr>
            <a:r>
              <a:rPr lang="en-IN" dirty="0"/>
              <a:t>             b3=  b1+b2;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(b3);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Above code will  compile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2676-70B0-452F-BA6B-60C9D0F9DBEE}"/>
              </a:ext>
            </a:extLst>
          </p:cNvPr>
          <p:cNvSpPr txBox="1"/>
          <p:nvPr/>
        </p:nvSpPr>
        <p:spPr>
          <a:xfrm>
            <a:off x="6615404" y="886408"/>
            <a:ext cx="5072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mathematical calculation between byte will results into int.</a:t>
            </a:r>
          </a:p>
          <a:p>
            <a:endParaRPr lang="en-IN" dirty="0"/>
          </a:p>
          <a:p>
            <a:r>
              <a:rPr lang="en-US" dirty="0"/>
              <a:t>So in this example we have declare </a:t>
            </a:r>
            <a:r>
              <a:rPr lang="en-US" b="1" dirty="0"/>
              <a:t>b3 as </a:t>
            </a:r>
            <a:r>
              <a:rPr lang="en-US" b="1" dirty="0">
                <a:solidFill>
                  <a:schemeClr val="accent1"/>
                </a:solidFill>
              </a:rPr>
              <a:t>int</a:t>
            </a:r>
          </a:p>
          <a:p>
            <a:r>
              <a:rPr lang="en-US" dirty="0"/>
              <a:t>This code will compile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gives you output </a:t>
            </a:r>
          </a:p>
          <a:p>
            <a:r>
              <a:rPr lang="en-US" dirty="0"/>
              <a:t>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4D543-D5C0-403B-B866-DAA4515C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0"/>
            <a:ext cx="10383416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 cast int to byte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86EB4-8B21-4ECC-A491-8C74A90E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662474"/>
            <a:ext cx="5592147" cy="55610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using System;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namespace ConsoleApplication13datatype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class Program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byte b1, b2,b3;</a:t>
            </a:r>
          </a:p>
          <a:p>
            <a:pPr marL="0" indent="0">
              <a:buNone/>
            </a:pPr>
            <a:r>
              <a:rPr lang="en-IN" dirty="0"/>
              <a:t>            b1 = b2 = 2;</a:t>
            </a:r>
          </a:p>
          <a:p>
            <a:pPr marL="0" indent="0">
              <a:buNone/>
            </a:pPr>
            <a:r>
              <a:rPr lang="en-IN" dirty="0"/>
              <a:t>             b3=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(byte) 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b1+b2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(b3);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Above code will  compile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2676-70B0-452F-BA6B-60C9D0F9DBEE}"/>
              </a:ext>
            </a:extLst>
          </p:cNvPr>
          <p:cNvSpPr txBox="1"/>
          <p:nvPr/>
        </p:nvSpPr>
        <p:spPr>
          <a:xfrm>
            <a:off x="6615404" y="886408"/>
            <a:ext cx="50727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mathematical calculation between byte will results into int.</a:t>
            </a:r>
          </a:p>
          <a:p>
            <a:endParaRPr lang="en-IN" dirty="0"/>
          </a:p>
          <a:p>
            <a:r>
              <a:rPr lang="en-IN" dirty="0"/>
              <a:t>If you declare b3 as byte you have to </a:t>
            </a:r>
            <a:r>
              <a:rPr lang="en-IN" b="1" dirty="0"/>
              <a:t>type cast </a:t>
            </a:r>
            <a:r>
              <a:rPr lang="en-IN" dirty="0"/>
              <a:t>to byte observe 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 err="1">
                <a:solidFill>
                  <a:srgbClr val="FF0000"/>
                </a:solidFill>
              </a:rPr>
              <a:t>ie</a:t>
            </a:r>
            <a:r>
              <a:rPr lang="en-IN" dirty="0">
                <a:solidFill>
                  <a:srgbClr val="FF0000"/>
                </a:solidFill>
              </a:rPr>
              <a:t>. Added value is converted to byte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This code will compile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gives you output </a:t>
            </a:r>
          </a:p>
          <a:p>
            <a:r>
              <a:rPr lang="en-US" dirty="0"/>
              <a:t>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9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4D543-D5C0-403B-B866-DAA4515C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0"/>
            <a:ext cx="10383416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 cast int to byte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86EB4-8B21-4ECC-A491-8C74A90E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662474"/>
            <a:ext cx="5592147" cy="55610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using System;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namespace ConsoleApplication13datatype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class Program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byte b1=b2=2;</a:t>
            </a:r>
          </a:p>
          <a:p>
            <a:pPr marL="0" indent="0">
              <a:buNone/>
            </a:pPr>
            <a:r>
              <a:rPr lang="en-IN" dirty="0"/>
              <a:t>        byte b3=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(byte) </a:t>
            </a:r>
            <a:r>
              <a:rPr lang="en-IN" dirty="0"/>
              <a:t>b1+b2;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(b3);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Above code will   </a:t>
            </a:r>
            <a:r>
              <a:rPr lang="en-IN" dirty="0">
                <a:solidFill>
                  <a:srgbClr val="FF0000"/>
                </a:solidFill>
              </a:rPr>
              <a:t>not compile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2676-70B0-452F-BA6B-60C9D0F9DBEE}"/>
              </a:ext>
            </a:extLst>
          </p:cNvPr>
          <p:cNvSpPr txBox="1"/>
          <p:nvPr/>
        </p:nvSpPr>
        <p:spPr>
          <a:xfrm>
            <a:off x="6615404" y="886408"/>
            <a:ext cx="5072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mathematical calculation between byte will results into int.</a:t>
            </a:r>
          </a:p>
          <a:p>
            <a:endParaRPr lang="en-IN" dirty="0"/>
          </a:p>
          <a:p>
            <a:r>
              <a:rPr lang="en-IN" dirty="0"/>
              <a:t>If you declare b3 as byte you have to type cast to byte observe no </a:t>
            </a:r>
            <a:r>
              <a:rPr lang="en-IN" dirty="0">
                <a:solidFill>
                  <a:srgbClr val="FF0000"/>
                </a:solidFill>
              </a:rPr>
              <a:t>() </a:t>
            </a:r>
            <a:r>
              <a:rPr lang="en-IN" dirty="0" err="1">
                <a:solidFill>
                  <a:srgbClr val="FF0000"/>
                </a:solidFill>
              </a:rPr>
              <a:t>ie</a:t>
            </a:r>
            <a:r>
              <a:rPr lang="en-IN" dirty="0">
                <a:solidFill>
                  <a:srgbClr val="FF0000"/>
                </a:solidFill>
              </a:rPr>
              <a:t>. b1 is type casted to byte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So in this example we have declare </a:t>
            </a:r>
            <a:r>
              <a:rPr lang="en-US" b="1" dirty="0"/>
              <a:t>b3</a:t>
            </a:r>
            <a:r>
              <a:rPr lang="en-US" dirty="0"/>
              <a:t> as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byte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and b3is type casted to byte</a:t>
            </a:r>
          </a:p>
          <a:p>
            <a:r>
              <a:rPr lang="en-US" dirty="0"/>
              <a:t>This code will  </a:t>
            </a:r>
            <a:r>
              <a:rPr lang="en-US" dirty="0">
                <a:solidFill>
                  <a:srgbClr val="FF0000"/>
                </a:solidFill>
              </a:rPr>
              <a:t>not compile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Think :Try  following lines of code</a:t>
            </a:r>
          </a:p>
          <a:p>
            <a:r>
              <a:rPr lang="en-IN" dirty="0"/>
              <a:t> byte b1= 255</a:t>
            </a:r>
          </a:p>
          <a:p>
            <a:r>
              <a:rPr lang="en-IN" dirty="0"/>
              <a:t>             int </a:t>
            </a:r>
          </a:p>
          <a:p>
            <a:r>
              <a:rPr lang="en-IN" dirty="0"/>
              <a:t>             b3=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(byte) </a:t>
            </a:r>
            <a:r>
              <a:rPr lang="en-IN" dirty="0"/>
              <a:t>b1+b2;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(b3);</a:t>
            </a:r>
          </a:p>
          <a:p>
            <a:endParaRPr lang="en-IN" dirty="0"/>
          </a:p>
          <a:p>
            <a:r>
              <a:rPr lang="en-IN" dirty="0"/>
              <a:t>Above code  will give you error</a:t>
            </a:r>
          </a:p>
          <a:p>
            <a:r>
              <a:rPr lang="en-IN" dirty="0"/>
              <a:t>Observe no </a:t>
            </a:r>
            <a:r>
              <a:rPr lang="en-IN" dirty="0">
                <a:solidFill>
                  <a:srgbClr val="FF0000"/>
                </a:solidFill>
              </a:rPr>
              <a:t>()  so   type casting byte to byte and again byte +byte is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9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4D543-D5C0-403B-B866-DAA4515C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0"/>
            <a:ext cx="10383416" cy="5772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 cast int to byte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86EB4-8B21-4ECC-A491-8C74A90E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662474"/>
            <a:ext cx="5592147" cy="55610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using System;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namespace ConsoleApplication13datatype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class Program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int a = 256;</a:t>
            </a:r>
          </a:p>
          <a:p>
            <a:pPr marL="0" indent="0">
              <a:buNone/>
            </a:pPr>
            <a:r>
              <a:rPr lang="en-IN" dirty="0"/>
              <a:t>           byte b = (byte)a;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 err="1"/>
              <a:t>Console.WriteLine</a:t>
            </a:r>
            <a:r>
              <a:rPr lang="en-IN" dirty="0"/>
              <a:t>(b);        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Above code will  compile out put will be </a:t>
            </a:r>
            <a:r>
              <a:rPr lang="en-I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2C1CC7-6965-4AFF-80E5-26844AD33BAA}"/>
              </a:ext>
            </a:extLst>
          </p:cNvPr>
          <p:cNvSpPr/>
          <p:nvPr/>
        </p:nvSpPr>
        <p:spPr>
          <a:xfrm>
            <a:off x="8506506" y="1790969"/>
            <a:ext cx="2500605" cy="29391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Byte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(it is unsigned byte in .NET)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CADB7-B0E5-4D6B-9010-05435632F10E}"/>
              </a:ext>
            </a:extLst>
          </p:cNvPr>
          <p:cNvSpPr txBox="1"/>
          <p:nvPr/>
        </p:nvSpPr>
        <p:spPr>
          <a:xfrm>
            <a:off x="7249886" y="288633"/>
            <a:ext cx="4438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Range of byte is 0 to 255 if you go beyond the range it will go other side  so  beyond 255 it will to other side and give you out put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73D53-BD33-4BE7-B115-6820F24E84E2}"/>
              </a:ext>
            </a:extLst>
          </p:cNvPr>
          <p:cNvSpPr txBox="1"/>
          <p:nvPr/>
        </p:nvSpPr>
        <p:spPr>
          <a:xfrm>
            <a:off x="7249885" y="5691438"/>
            <a:ext cx="443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done  similar concept during work shop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C6F22A-AB4E-4449-976B-C305754C5BD9}"/>
              </a:ext>
            </a:extLst>
          </p:cNvPr>
          <p:cNvSpPr/>
          <p:nvPr/>
        </p:nvSpPr>
        <p:spPr>
          <a:xfrm>
            <a:off x="9542203" y="1360542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EC972-2FA7-48AD-961D-92CABDB2F320}"/>
              </a:ext>
            </a:extLst>
          </p:cNvPr>
          <p:cNvSpPr/>
          <p:nvPr/>
        </p:nvSpPr>
        <p:spPr>
          <a:xfrm>
            <a:off x="10157925" y="1398575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9382E9-5B14-45FE-952B-33AECF26488E}"/>
              </a:ext>
            </a:extLst>
          </p:cNvPr>
          <p:cNvSpPr/>
          <p:nvPr/>
        </p:nvSpPr>
        <p:spPr>
          <a:xfrm>
            <a:off x="10728220" y="1558432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5A2D5-EFF7-40FA-B27E-AE80F1CBF94B}"/>
              </a:ext>
            </a:extLst>
          </p:cNvPr>
          <p:cNvSpPr/>
          <p:nvPr/>
        </p:nvSpPr>
        <p:spPr>
          <a:xfrm>
            <a:off x="10792506" y="2061119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FD7AD-7733-481B-9FF0-8DFA9E04B368}"/>
              </a:ext>
            </a:extLst>
          </p:cNvPr>
          <p:cNvSpPr/>
          <p:nvPr/>
        </p:nvSpPr>
        <p:spPr>
          <a:xfrm>
            <a:off x="11012834" y="2460765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F88253-B6EC-4BF3-B997-49311ED3338E}"/>
              </a:ext>
            </a:extLst>
          </p:cNvPr>
          <p:cNvSpPr/>
          <p:nvPr/>
        </p:nvSpPr>
        <p:spPr>
          <a:xfrm>
            <a:off x="11221715" y="2968525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F6DF77-D640-4093-800E-CEBC81225125}"/>
              </a:ext>
            </a:extLst>
          </p:cNvPr>
          <p:cNvSpPr/>
          <p:nvPr/>
        </p:nvSpPr>
        <p:spPr>
          <a:xfrm>
            <a:off x="11064748" y="3487957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E1C3F2-8BFD-414E-BFE8-AA61A19EF88D}"/>
              </a:ext>
            </a:extLst>
          </p:cNvPr>
          <p:cNvSpPr/>
          <p:nvPr/>
        </p:nvSpPr>
        <p:spPr>
          <a:xfrm>
            <a:off x="10887269" y="3969858"/>
            <a:ext cx="486846" cy="39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78CFF-0CFB-488F-B7B8-94A92E83DDB9}"/>
              </a:ext>
            </a:extLst>
          </p:cNvPr>
          <p:cNvSpPr/>
          <p:nvPr/>
        </p:nvSpPr>
        <p:spPr>
          <a:xfrm>
            <a:off x="10513615" y="4363928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E79454-C70C-4C81-9434-7E80FF8379E0}"/>
              </a:ext>
            </a:extLst>
          </p:cNvPr>
          <p:cNvSpPr/>
          <p:nvPr/>
        </p:nvSpPr>
        <p:spPr>
          <a:xfrm>
            <a:off x="7836158" y="4098706"/>
            <a:ext cx="612711" cy="140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B58B4D-90CA-41D0-AD02-CEF5F7AD98CA}"/>
              </a:ext>
            </a:extLst>
          </p:cNvPr>
          <p:cNvSpPr/>
          <p:nvPr/>
        </p:nvSpPr>
        <p:spPr>
          <a:xfrm>
            <a:off x="7714035" y="3538576"/>
            <a:ext cx="642153" cy="266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57FF8B-8D62-4983-A24B-3BE14D8FFBB9}"/>
              </a:ext>
            </a:extLst>
          </p:cNvPr>
          <p:cNvSpPr/>
          <p:nvPr/>
        </p:nvSpPr>
        <p:spPr>
          <a:xfrm>
            <a:off x="7926979" y="3176246"/>
            <a:ext cx="573804" cy="243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41241E-E7A2-4962-85CF-4BBEC1AA1C10}"/>
              </a:ext>
            </a:extLst>
          </p:cNvPr>
          <p:cNvSpPr/>
          <p:nvPr/>
        </p:nvSpPr>
        <p:spPr>
          <a:xfrm>
            <a:off x="7836158" y="2777412"/>
            <a:ext cx="620914" cy="191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161B46-06D1-49FE-9E5B-2F8663761A77}"/>
              </a:ext>
            </a:extLst>
          </p:cNvPr>
          <p:cNvSpPr/>
          <p:nvPr/>
        </p:nvSpPr>
        <p:spPr>
          <a:xfrm>
            <a:off x="8049209" y="2162255"/>
            <a:ext cx="620914" cy="307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91BC98-F87A-4FCD-A882-48B0833F33C6}"/>
              </a:ext>
            </a:extLst>
          </p:cNvPr>
          <p:cNvSpPr/>
          <p:nvPr/>
        </p:nvSpPr>
        <p:spPr>
          <a:xfrm>
            <a:off x="8702412" y="1558433"/>
            <a:ext cx="625187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92FCD9-B15C-4A19-A24D-360932F37080}"/>
              </a:ext>
            </a:extLst>
          </p:cNvPr>
          <p:cNvSpPr/>
          <p:nvPr/>
        </p:nvSpPr>
        <p:spPr>
          <a:xfrm>
            <a:off x="14210521" y="5943600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214F63C-181D-488E-A5AB-7302610D75E7}"/>
              </a:ext>
            </a:extLst>
          </p:cNvPr>
          <p:cNvSpPr/>
          <p:nvPr/>
        </p:nvSpPr>
        <p:spPr>
          <a:xfrm>
            <a:off x="14362921" y="6096000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E01979-2221-4A01-8A89-53FE231BD902}"/>
              </a:ext>
            </a:extLst>
          </p:cNvPr>
          <p:cNvSpPr/>
          <p:nvPr/>
        </p:nvSpPr>
        <p:spPr>
          <a:xfrm>
            <a:off x="14515321" y="6248400"/>
            <a:ext cx="429209" cy="373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865EFCE-046D-45A4-A7C9-F84FF1214BB8}"/>
              </a:ext>
            </a:extLst>
          </p:cNvPr>
          <p:cNvCxnSpPr>
            <a:cxnSpLocks/>
          </p:cNvCxnSpPr>
          <p:nvPr/>
        </p:nvCxnSpPr>
        <p:spPr>
          <a:xfrm>
            <a:off x="10157925" y="4805464"/>
            <a:ext cx="214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B88D472-5D58-4FC6-96B4-609D5FED63CE}"/>
              </a:ext>
            </a:extLst>
          </p:cNvPr>
          <p:cNvCxnSpPr>
            <a:cxnSpLocks/>
          </p:cNvCxnSpPr>
          <p:nvPr/>
        </p:nvCxnSpPr>
        <p:spPr>
          <a:xfrm>
            <a:off x="9863414" y="4889771"/>
            <a:ext cx="214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C1F971-6C4A-4A27-B8E6-3E1277710CCF}"/>
              </a:ext>
            </a:extLst>
          </p:cNvPr>
          <p:cNvCxnSpPr>
            <a:cxnSpLocks/>
          </p:cNvCxnSpPr>
          <p:nvPr/>
        </p:nvCxnSpPr>
        <p:spPr>
          <a:xfrm>
            <a:off x="9464778" y="4912469"/>
            <a:ext cx="214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D5DF65-D470-48B2-BF08-0D9D782E4076}"/>
              </a:ext>
            </a:extLst>
          </p:cNvPr>
          <p:cNvCxnSpPr>
            <a:cxnSpLocks/>
          </p:cNvCxnSpPr>
          <p:nvPr/>
        </p:nvCxnSpPr>
        <p:spPr>
          <a:xfrm>
            <a:off x="9193660" y="4990290"/>
            <a:ext cx="214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C9C927-CDBF-4515-A95A-735828EF5B86}"/>
              </a:ext>
            </a:extLst>
          </p:cNvPr>
          <p:cNvCxnSpPr>
            <a:cxnSpLocks/>
          </p:cNvCxnSpPr>
          <p:nvPr/>
        </p:nvCxnSpPr>
        <p:spPr>
          <a:xfrm>
            <a:off x="8800401" y="4918954"/>
            <a:ext cx="214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2BDFF78-1304-49FE-BEC0-C17DFD8C5802}"/>
              </a:ext>
            </a:extLst>
          </p:cNvPr>
          <p:cNvCxnSpPr>
            <a:cxnSpLocks/>
          </p:cNvCxnSpPr>
          <p:nvPr/>
        </p:nvCxnSpPr>
        <p:spPr>
          <a:xfrm>
            <a:off x="8405722" y="4805464"/>
            <a:ext cx="2146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9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1CEB-B157-46E6-B0D9-B608B4B0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18661"/>
            <a:ext cx="11573722" cy="681037"/>
          </a:xfrm>
        </p:spPr>
        <p:txBody>
          <a:bodyPr>
            <a:noAutofit/>
          </a:bodyPr>
          <a:lstStyle/>
          <a:p>
            <a:pPr algn="ctr"/>
            <a:r>
              <a:rPr lang="en-IN" sz="2400" dirty="0"/>
              <a:t>     overflow and underflow will not indicated by compiler and it is difficult to understand, to avoid such situation </a:t>
            </a:r>
            <a:r>
              <a:rPr lang="en-IN" sz="2400" dirty="0" err="1"/>
              <a:t>.Net</a:t>
            </a:r>
            <a:r>
              <a:rPr lang="en-IN" sz="2400" dirty="0"/>
              <a:t> has given </a:t>
            </a:r>
            <a:r>
              <a:rPr lang="en-IN" sz="2400" dirty="0">
                <a:solidFill>
                  <a:schemeClr val="accent1"/>
                </a:solidFill>
              </a:rPr>
              <a:t>checked</a:t>
            </a:r>
            <a:r>
              <a:rPr lang="en-IN" sz="2400" dirty="0"/>
              <a:t> key word which will throw </a:t>
            </a:r>
            <a:r>
              <a:rPr lang="en-IN" sz="2400" dirty="0">
                <a:solidFill>
                  <a:srgbClr val="FF0000"/>
                </a:solidFill>
              </a:rPr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FB3D-F8B8-4F8B-A682-7BD62556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07" y="875489"/>
            <a:ext cx="5298332" cy="5963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using System;</a:t>
            </a:r>
          </a:p>
          <a:p>
            <a:pPr marL="0" indent="0">
              <a:buNone/>
            </a:pPr>
            <a:r>
              <a:rPr lang="en-IN" sz="1400" dirty="0"/>
              <a:t>namespace </a:t>
            </a:r>
            <a:r>
              <a:rPr lang="en-IN" sz="1400" dirty="0" err="1"/>
              <a:t>TypeConversions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  class Program</a:t>
            </a:r>
          </a:p>
          <a:p>
            <a:pPr marL="0" indent="0">
              <a:buNone/>
            </a:pPr>
            <a:r>
              <a:rPr lang="en-IN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   {             byte b1 = 6;</a:t>
            </a:r>
          </a:p>
          <a:p>
            <a:pPr marL="0" indent="0">
              <a:buNone/>
            </a:pPr>
            <a:r>
              <a:rPr lang="en-IN" sz="1400" dirty="0"/>
              <a:t>             byte b2 = 250;</a:t>
            </a:r>
          </a:p>
          <a:p>
            <a:pPr marL="0" indent="0">
              <a:buNone/>
            </a:pPr>
            <a:r>
              <a:rPr lang="en-US" sz="1400" dirty="0"/>
              <a:t> // This time, tell the compiler to add CIL code</a:t>
            </a:r>
          </a:p>
          <a:p>
            <a:pPr marL="0" indent="0">
              <a:buNone/>
            </a:pPr>
            <a:r>
              <a:rPr lang="en-US" sz="1400" dirty="0"/>
              <a:t> // to throw an exception if overflow/underflow</a:t>
            </a:r>
            <a:r>
              <a:rPr lang="en-IN" sz="1400" dirty="0"/>
              <a:t>  takes place.</a:t>
            </a:r>
          </a:p>
          <a:p>
            <a:pPr marL="0" indent="0">
              <a:buNone/>
            </a:pPr>
            <a:r>
              <a:rPr lang="en-IN" sz="1400" dirty="0"/>
              <a:t>           checked</a:t>
            </a:r>
          </a:p>
          <a:p>
            <a:pPr marL="0" indent="0">
              <a:buNone/>
            </a:pPr>
            <a:r>
              <a:rPr lang="en-IN" sz="1400" dirty="0"/>
              <a:t>            {      byte sum = (byte)(b1 + b2);</a:t>
            </a:r>
          </a:p>
          <a:p>
            <a:pPr marL="0" indent="0">
              <a:buNone/>
            </a:pPr>
            <a:r>
              <a:rPr lang="en-IN" sz="1400" dirty="0"/>
              <a:t>                </a:t>
            </a:r>
            <a:r>
              <a:rPr lang="en-IN" sz="1400" dirty="0" err="1"/>
              <a:t>Console.WriteLine</a:t>
            </a:r>
            <a:r>
              <a:rPr lang="en-IN" sz="1400" dirty="0"/>
              <a:t>("sum = {0}", sum);</a:t>
            </a:r>
          </a:p>
          <a:p>
            <a:pPr marL="0" indent="0">
              <a:buNone/>
            </a:pPr>
            <a:r>
              <a:rPr lang="en-IN" sz="1400" dirty="0"/>
              <a:t>            }</a:t>
            </a:r>
          </a:p>
          <a:p>
            <a:pPr marL="0" indent="0">
              <a:buNone/>
            </a:pPr>
            <a:r>
              <a:rPr lang="en-IN" sz="1400" dirty="0"/>
              <a:t>        }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2000" dirty="0"/>
              <a:t>This code will throw </a:t>
            </a:r>
            <a:r>
              <a:rPr lang="en-IN" sz="2000"/>
              <a:t>runtime exception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1D8F3-5B65-43CF-806D-7A7882AFE4D1}"/>
              </a:ext>
            </a:extLst>
          </p:cNvPr>
          <p:cNvSpPr txBox="1"/>
          <p:nvPr/>
        </p:nvSpPr>
        <p:spPr>
          <a:xfrm>
            <a:off x="5943600" y="894945"/>
            <a:ext cx="6011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run this code it will throw exception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An unhandled exception of type '</a:t>
            </a:r>
            <a:r>
              <a:rPr lang="en-US" dirty="0" err="1"/>
              <a:t>System.OverflowException</a:t>
            </a:r>
            <a:r>
              <a:rPr lang="en-US" dirty="0"/>
              <a:t>' occurred </a:t>
            </a:r>
          </a:p>
          <a:p>
            <a:endParaRPr lang="en-US" dirty="0"/>
          </a:p>
          <a:p>
            <a:r>
              <a:rPr lang="en-US" dirty="0"/>
              <a:t>Additional information: Arithmetic operation resulted in an overflow.</a:t>
            </a:r>
          </a:p>
          <a:p>
            <a:endParaRPr lang="en-US" dirty="0"/>
          </a:p>
          <a:p>
            <a:r>
              <a:rPr lang="en-US" dirty="0"/>
              <a:t>This code will compile but throw runtime error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Trye</a:t>
            </a:r>
            <a:r>
              <a:rPr lang="en-US" dirty="0">
                <a:solidFill>
                  <a:srgbClr val="FF0000"/>
                </a:solidFill>
              </a:rPr>
              <a:t> this code again after removing checked key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out put will be 0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2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5C46-F4B3-4B14-8005-40C6009B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FCF6-6007-4088-8482-DEC8B641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Any arithmetic calculation between char and char will also results in int</a:t>
            </a:r>
          </a:p>
          <a:p>
            <a:r>
              <a:rPr lang="en-IN" dirty="0"/>
              <a:t>Any arithmetic calculation between short </a:t>
            </a:r>
            <a:r>
              <a:rPr lang="en-IN"/>
              <a:t>and short </a:t>
            </a:r>
            <a:r>
              <a:rPr lang="en-IN" dirty="0"/>
              <a:t>will also results </a:t>
            </a:r>
            <a:r>
              <a:rPr lang="en-IN"/>
              <a:t>in int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11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889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Byte + Byte results in int</vt:lpstr>
      <vt:lpstr>Byte + byte  results int to int </vt:lpstr>
      <vt:lpstr>Type cast int to byte</vt:lpstr>
      <vt:lpstr>Type cast int to byte</vt:lpstr>
      <vt:lpstr>Type cast int to byte</vt:lpstr>
      <vt:lpstr>     overflow and underflow will not indicated by compiler and it is difficult to understand, to avoid such situation .Net has given checked key word which will throw exception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35</cp:revision>
  <dcterms:created xsi:type="dcterms:W3CDTF">2020-07-13T06:05:39Z</dcterms:created>
  <dcterms:modified xsi:type="dcterms:W3CDTF">2020-07-24T04:19:24Z</dcterms:modified>
</cp:coreProperties>
</file>