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59" r:id="rId7"/>
    <p:sldId id="264" r:id="rId8"/>
    <p:sldId id="262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5C4D-B313-4B79-882A-7A33948BE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AAFCD-89AB-4FE8-B87D-2971A602D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D6739-F7F8-4222-8CBE-8456FB46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2D49-8ED1-48E6-9EB1-BCADF1DCF175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67475-047D-4EC7-98CD-19BC7B32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A25BA-0844-400E-ADCE-C0F94FF3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2D1-A088-4813-8FA4-25B45DF8C37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C570F-9E57-4117-ADC2-587B1CB76B7C}"/>
              </a:ext>
            </a:extLst>
          </p:cNvPr>
          <p:cNvSpPr/>
          <p:nvPr userDrawn="1"/>
        </p:nvSpPr>
        <p:spPr>
          <a:xfrm>
            <a:off x="1630606" y="6559015"/>
            <a:ext cx="8515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41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92A1-39C0-4499-B53D-14B14159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5C47C-E263-4C9E-AC52-91FF5860B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CABAB-0E8D-4353-A61B-216F7D78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2D49-8ED1-48E6-9EB1-BCADF1DCF175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3FC4C-CCB2-4274-815D-B78310B7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B06BF-B89C-4435-9B3E-7344A187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2D1-A088-4813-8FA4-25B45DF8C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80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458FC-D65B-4C95-8FC4-07B462B20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5FC09-7B49-475A-A834-B7BA6A8BD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B107F-EAE8-4891-B389-65F290C5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2D49-8ED1-48E6-9EB1-BCADF1DCF175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C1AD5-0A22-40A2-B949-9B3B4A0D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DDD68-0CB1-4CEE-A4B7-40B0391D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2D1-A088-4813-8FA4-25B45DF8C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99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2596-7121-4BB3-9A63-71ACA5F0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1626-F01A-4F3E-8796-191B2E3A8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818B2-5771-4FA2-93EA-496F8B00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2D49-8ED1-48E6-9EB1-BCADF1DCF175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66812-6292-4AFE-A04F-41E8948A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B1A99-72AF-4F9A-A994-DAD07E8B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2D1-A088-4813-8FA4-25B45DF8C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69B1-425E-41C1-B7B5-FAECD925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F311B-1E57-4F91-BD72-B67A0AC60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F2AD4-CE58-4025-B2EC-ABD2F9A0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2D49-8ED1-48E6-9EB1-BCADF1DCF175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46B70-BE46-4CD7-856E-2BCF5841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C57A5-C230-4BAF-97DB-8BB6F5CC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2D1-A088-4813-8FA4-25B45DF8C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82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EF85-EA0A-4180-B24E-7A9B95A8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AE3B-9E8F-4F39-A9C6-1E8B5B8E7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87099-A70C-46E3-99DE-B07A034D8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D536A-1AE4-4795-8855-1763F702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2D49-8ED1-48E6-9EB1-BCADF1DCF175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441B7-8D9A-4706-A101-861BAA93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1C893-3863-4F02-B17D-4BE6AE8D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2D1-A088-4813-8FA4-25B45DF8C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1A5B-C24A-481E-8D1F-B96F9382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1316F-8542-4CBD-9FEF-11FAEB96A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05690-3000-4631-B9CA-C6B644B25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C99A3-485F-4A20-AB5D-65713C104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96D0E-B6B1-44A4-83CE-C8E05F72B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7B4F9-EB57-456F-8289-201BF35AE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2D49-8ED1-48E6-9EB1-BCADF1DCF175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0F78D-D88A-4A79-8047-9B14264E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B5C6A-7041-4CC0-90AF-EC511725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2D1-A088-4813-8FA4-25B45DF8C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64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9142-C8CE-453D-A996-CBB93C08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A68B3-E42A-49E0-ABF3-4AFA864A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2D49-8ED1-48E6-9EB1-BCADF1DCF175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0B6FF-5841-4E8F-9140-D607A3D2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231C0-ACE6-4F55-96B2-75F92AEE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2D1-A088-4813-8FA4-25B45DF8C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34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1F60B-5EB2-4FB1-95F6-25F22931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2D49-8ED1-48E6-9EB1-BCADF1DCF175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F7F55-7469-45E4-BD3E-D95C2DF7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586F7-6E0B-4049-BB99-E8A1A983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2D1-A088-4813-8FA4-25B45DF8C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33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2913-849D-464A-B91A-3D748536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82CD-7A37-4DC8-9B3F-5F3EA624E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1543D-74A6-4A73-ABB3-C37B85B0E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42DFF-36F0-4E25-87D5-D92E6385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2D49-8ED1-48E6-9EB1-BCADF1DCF175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9FC06-77D8-4E85-8E26-87652137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0083F-0F0F-4A88-9146-11943BD3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2D1-A088-4813-8FA4-25B45DF8C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37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275FA-019F-44B9-B13A-6F9CCA62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8984D-FEA7-43EC-BD6A-D39CF169F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AD887-1D10-4F67-BC3C-03F305C64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10567-F102-49E4-9740-33171C9A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2D49-8ED1-48E6-9EB1-BCADF1DCF175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43612-90DE-48A2-9FEA-611ABC9B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D6827-D264-40BF-943E-E59CA570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272D1-A088-4813-8FA4-25B45DF8C3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360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6A82E-B378-459F-8340-F120E58C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74114-2070-45AC-9C09-6E38FE6B8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CE764-17D4-4526-BF54-272A21BFF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E2D49-8ED1-48E6-9EB1-BCADF1DCF175}" type="datetimeFigureOut">
              <a:rPr lang="en-IN" smtClean="0"/>
              <a:t>19-10-2020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6F396-4EF9-4671-ADD9-1B1D4EF2D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8B2E3-B464-466B-8F63-0D0CFC1F0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272D1-A088-4813-8FA4-25B45DF8C37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C570F-9E57-4117-ADC2-587B1CB76B7C}"/>
              </a:ext>
            </a:extLst>
          </p:cNvPr>
          <p:cNvSpPr/>
          <p:nvPr userDrawn="1"/>
        </p:nvSpPr>
        <p:spPr>
          <a:xfrm>
            <a:off x="1665775" y="6523607"/>
            <a:ext cx="8515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USM’s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Shriram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Mantri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mbria" panose="02040503050406030204" pitchFamily="18" charset="0"/>
              </a:rPr>
              <a:t>Vidyanidhi</a:t>
            </a:r>
            <a:r>
              <a:rPr lang="en-US" sz="1400" b="1" dirty="0">
                <a:solidFill>
                  <a:prstClr val="black"/>
                </a:solidFill>
                <a:latin typeface="Cambria" panose="02040503050406030204" pitchFamily="18" charset="0"/>
              </a:rPr>
              <a:t> Info Tech Academy </a:t>
            </a:r>
            <a:endParaRPr lang="en-IN" sz="1400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B13611-FBF2-4C9D-9370-4E3754D5187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696" y="-167705"/>
            <a:ext cx="1282699" cy="85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6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idyanidhi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EADA-E901-4302-A497-05D33C2B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400"/>
            <a:ext cx="8458200" cy="67056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http://www.vidyanidhi.com/</a:t>
            </a:r>
            <a:endParaRPr lang="en-IN" dirty="0"/>
          </a:p>
          <a:p>
            <a:pPr marL="0" indent="0" algn="ctr">
              <a:buNone/>
            </a:pPr>
            <a:r>
              <a:rPr lang="en-IN" dirty="0"/>
              <a:t>k</a:t>
            </a:r>
            <a:r>
              <a:rPr lang="en-IN"/>
              <a:t>etkiacharya</a:t>
            </a:r>
            <a:r>
              <a:rPr lang="en-IN" dirty="0"/>
              <a:t>.net@gmail.com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E8A8E-ED85-4B70-916D-ED56E0E40BBC}"/>
              </a:ext>
            </a:extLst>
          </p:cNvPr>
          <p:cNvSpPr txBox="1"/>
          <p:nvPr/>
        </p:nvSpPr>
        <p:spPr>
          <a:xfrm>
            <a:off x="2057400" y="4038601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Ketki</a:t>
            </a:r>
            <a:r>
              <a:rPr lang="en-IN" dirty="0"/>
              <a:t> Acharya</a:t>
            </a:r>
          </a:p>
          <a:p>
            <a:r>
              <a:rPr lang="en-IN" dirty="0"/>
              <a:t>From: SM VITA ATC of CDAC</a:t>
            </a:r>
          </a:p>
          <a:p>
            <a:r>
              <a:rPr lang="en-IN" dirty="0"/>
              <a:t>9769201036</a:t>
            </a:r>
          </a:p>
          <a:p>
            <a:r>
              <a:rPr lang="en-IN" dirty="0"/>
              <a:t>Ketkiacharya.net@gmail.com</a:t>
            </a:r>
          </a:p>
        </p:txBody>
      </p:sp>
    </p:spTree>
    <p:extLst>
      <p:ext uri="{BB962C8B-B14F-4D97-AF65-F5344CB8AC3E}">
        <p14:creationId xmlns:p14="http://schemas.microsoft.com/office/powerpoint/2010/main" val="330359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2E2546-8EAC-4474-90C5-0D5A6AA2562E}"/>
              </a:ext>
            </a:extLst>
          </p:cNvPr>
          <p:cNvSpPr txBox="1"/>
          <p:nvPr/>
        </p:nvSpPr>
        <p:spPr>
          <a:xfrm>
            <a:off x="208960" y="155542"/>
            <a:ext cx="117740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using System;</a:t>
            </a:r>
          </a:p>
          <a:p>
            <a:endParaRPr lang="en-IN" dirty="0"/>
          </a:p>
          <a:p>
            <a:r>
              <a:rPr lang="en-IN" dirty="0"/>
              <a:t>namespace ConsoleApplication26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class Program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 //Convert  string to single</a:t>
            </a:r>
          </a:p>
          <a:p>
            <a:r>
              <a:rPr lang="en-IN" dirty="0"/>
              <a:t>            // </a:t>
            </a:r>
            <a:r>
              <a:rPr lang="en-IN" dirty="0" err="1"/>
              <a:t>formate</a:t>
            </a:r>
            <a:r>
              <a:rPr lang="en-IN" dirty="0"/>
              <a:t> exception</a:t>
            </a:r>
          </a:p>
          <a:p>
            <a:r>
              <a:rPr lang="en-IN" dirty="0"/>
              <a:t>            string x = null;</a:t>
            </a:r>
          </a:p>
          <a:p>
            <a:r>
              <a:rPr lang="en-IN" dirty="0"/>
              <a:t>            float a1 = </a:t>
            </a:r>
            <a:r>
              <a:rPr lang="en-IN" dirty="0" err="1"/>
              <a:t>Convert.ToSingle</a:t>
            </a:r>
            <a:r>
              <a:rPr lang="en-IN" dirty="0"/>
              <a:t>(x);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(a1);</a:t>
            </a:r>
          </a:p>
          <a:p>
            <a:endParaRPr lang="en-IN" dirty="0"/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 ------------------------------------------------------------------------------------------------------------------------------------------</a:t>
            </a:r>
          </a:p>
          <a:p>
            <a:r>
              <a:rPr lang="en-IN" dirty="0"/>
              <a:t>o/p  0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FE2EB-8233-4C6E-A430-04ADCA8E6BDC}"/>
              </a:ext>
            </a:extLst>
          </p:cNvPr>
          <p:cNvSpPr/>
          <p:nvPr/>
        </p:nvSpPr>
        <p:spPr>
          <a:xfrm>
            <a:off x="5957740" y="490194"/>
            <a:ext cx="5872899" cy="401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This code will compile successfully.  But print 0</a:t>
            </a:r>
          </a:p>
          <a:p>
            <a:r>
              <a:rPr lang="en-IN" dirty="0">
                <a:solidFill>
                  <a:schemeClr val="tx1"/>
                </a:solidFill>
              </a:rPr>
              <a:t>As it can not convert “null” to float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Convet.Tosingle</a:t>
            </a:r>
            <a:r>
              <a:rPr lang="en-IN" dirty="0">
                <a:solidFill>
                  <a:schemeClr val="tx1"/>
                </a:solidFill>
              </a:rPr>
              <a:t>() is better then </a:t>
            </a:r>
            <a:r>
              <a:rPr lang="en-IN" dirty="0" err="1">
                <a:solidFill>
                  <a:schemeClr val="tx1"/>
                </a:solidFill>
              </a:rPr>
              <a:t>float.Parse</a:t>
            </a:r>
            <a:r>
              <a:rPr lang="en-IN" dirty="0">
                <a:solidFill>
                  <a:schemeClr val="tx1"/>
                </a:solidFill>
              </a:rPr>
              <a:t>() as for null data it will not throw any exception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8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87D17-B2C1-400A-9B3B-68A099C13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718" y="980389"/>
            <a:ext cx="10602732" cy="5109262"/>
          </a:xfrm>
        </p:spPr>
        <p:txBody>
          <a:bodyPr/>
          <a:lstStyle/>
          <a:p>
            <a:r>
              <a:rPr lang="en-IN" dirty="0" err="1">
                <a:solidFill>
                  <a:schemeClr val="tx1"/>
                </a:solidFill>
              </a:rPr>
              <a:t>float.TryParse</a:t>
            </a:r>
            <a:r>
              <a:rPr lang="en-IN" dirty="0">
                <a:solidFill>
                  <a:schemeClr val="tx1"/>
                </a:solidFill>
              </a:rPr>
              <a:t>(“9.9”, out  f) ;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TryParse</a:t>
            </a:r>
            <a:r>
              <a:rPr lang="en-IN" dirty="0">
                <a:solidFill>
                  <a:schemeClr val="tx1"/>
                </a:solidFill>
              </a:rPr>
              <a:t> is the best method to convert string to number as it will return Boolean value </a:t>
            </a:r>
            <a:r>
              <a:rPr lang="en-IN" dirty="0" err="1">
                <a:solidFill>
                  <a:schemeClr val="tx1"/>
                </a:solidFill>
              </a:rPr>
              <a:t>ie</a:t>
            </a:r>
            <a:r>
              <a:rPr lang="en-IN" dirty="0">
                <a:solidFill>
                  <a:schemeClr val="tx1"/>
                </a:solidFill>
              </a:rPr>
              <a:t> if it can convert string to number it will return true and “f” (see code) will hold value 9.9.</a:t>
            </a:r>
          </a:p>
          <a:p>
            <a:r>
              <a:rPr lang="en-IN" dirty="0">
                <a:solidFill>
                  <a:schemeClr val="tx1"/>
                </a:solidFill>
              </a:rPr>
              <a:t>If it can not convert string to number it will return false and “f”(see code) will hold value 0.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So this method will not throw runtime exception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We will learn use of  out key word as we go ahead.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182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2E2546-8EAC-4474-90C5-0D5A6AA2562E}"/>
              </a:ext>
            </a:extLst>
          </p:cNvPr>
          <p:cNvSpPr txBox="1"/>
          <p:nvPr/>
        </p:nvSpPr>
        <p:spPr>
          <a:xfrm>
            <a:off x="208960" y="155542"/>
            <a:ext cx="1177407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using System;</a:t>
            </a:r>
          </a:p>
          <a:p>
            <a:endParaRPr lang="en-IN" dirty="0"/>
          </a:p>
          <a:p>
            <a:r>
              <a:rPr lang="en-IN" dirty="0"/>
              <a:t>namespace ConsoleApplication26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class Program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 //</a:t>
            </a:r>
            <a:r>
              <a:rPr lang="en-IN" dirty="0" err="1"/>
              <a:t>Conversting</a:t>
            </a:r>
            <a:r>
              <a:rPr lang="en-IN" dirty="0"/>
              <a:t> string to float</a:t>
            </a:r>
          </a:p>
          <a:p>
            <a:r>
              <a:rPr lang="en-IN" dirty="0"/>
              <a:t>            </a:t>
            </a:r>
          </a:p>
          <a:p>
            <a:r>
              <a:rPr lang="en-IN" dirty="0"/>
              <a:t>            string x = "9.9";</a:t>
            </a:r>
          </a:p>
          <a:p>
            <a:r>
              <a:rPr lang="en-IN" dirty="0"/>
              <a:t>            float f;</a:t>
            </a:r>
          </a:p>
          <a:p>
            <a:r>
              <a:rPr lang="en-IN" dirty="0"/>
              <a:t>           bool a1 = </a:t>
            </a:r>
            <a:r>
              <a:rPr lang="en-IN" dirty="0" err="1"/>
              <a:t>float.TryParse</a:t>
            </a:r>
            <a:r>
              <a:rPr lang="en-IN" dirty="0"/>
              <a:t>(x, out  f) ;</a:t>
            </a:r>
          </a:p>
          <a:p>
            <a:r>
              <a:rPr lang="en-IN" dirty="0"/>
              <a:t>//if x is converted into float it will return true else false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(a1);</a:t>
            </a:r>
          </a:p>
          <a:p>
            <a:r>
              <a:rPr lang="en-IN" dirty="0"/>
              <a:t>            if(a1==true)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(f);</a:t>
            </a:r>
          </a:p>
          <a:p>
            <a:endParaRPr lang="en-IN" dirty="0"/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 ------------------------------------------------------------------------------------------------------------------------------------------</a:t>
            </a:r>
          </a:p>
          <a:p>
            <a:r>
              <a:rPr lang="en-IN" dirty="0"/>
              <a:t>o/p  true </a:t>
            </a:r>
          </a:p>
          <a:p>
            <a:r>
              <a:rPr lang="en-IN" dirty="0"/>
              <a:t>9.9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FE2EB-8233-4C6E-A430-04ADCA8E6BDC}"/>
              </a:ext>
            </a:extLst>
          </p:cNvPr>
          <p:cNvSpPr/>
          <p:nvPr/>
        </p:nvSpPr>
        <p:spPr>
          <a:xfrm>
            <a:off x="5957740" y="490194"/>
            <a:ext cx="5872899" cy="401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This code will compile successfully.  Float is structure having static method </a:t>
            </a:r>
            <a:r>
              <a:rPr lang="en-IN" dirty="0" err="1">
                <a:solidFill>
                  <a:schemeClr val="tx1"/>
                </a:solidFill>
              </a:rPr>
              <a:t>TryParse</a:t>
            </a:r>
            <a:r>
              <a:rPr lang="en-IN" dirty="0">
                <a:solidFill>
                  <a:schemeClr val="tx1"/>
                </a:solidFill>
              </a:rPr>
              <a:t>() which will return Boolean. True if it can convert string to number, false otherwise.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Observe keyword out as we learn further you will come to know what is out key word.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52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2E2546-8EAC-4474-90C5-0D5A6AA2562E}"/>
              </a:ext>
            </a:extLst>
          </p:cNvPr>
          <p:cNvSpPr txBox="1"/>
          <p:nvPr/>
        </p:nvSpPr>
        <p:spPr>
          <a:xfrm>
            <a:off x="542081" y="155542"/>
            <a:ext cx="1128855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using System;</a:t>
            </a:r>
          </a:p>
          <a:p>
            <a:r>
              <a:rPr lang="en-IN" dirty="0"/>
              <a:t>namespace ConsoleApplication26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class Program</a:t>
            </a:r>
          </a:p>
          <a:p>
            <a:r>
              <a:rPr lang="en-IN" dirty="0"/>
              <a:t>    {</a:t>
            </a:r>
          </a:p>
          <a:p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//</a:t>
            </a:r>
            <a:r>
              <a:rPr lang="en-IN" dirty="0" err="1"/>
              <a:t>Conversting</a:t>
            </a:r>
            <a:r>
              <a:rPr lang="en-IN" dirty="0"/>
              <a:t> string to float</a:t>
            </a:r>
          </a:p>
          <a:p>
            <a:endParaRPr lang="en-IN" dirty="0"/>
          </a:p>
          <a:p>
            <a:r>
              <a:rPr lang="en-IN" dirty="0"/>
              <a:t>            string x = "hi";</a:t>
            </a:r>
          </a:p>
          <a:p>
            <a:r>
              <a:rPr lang="en-IN" dirty="0"/>
              <a:t>            float f;</a:t>
            </a:r>
          </a:p>
          <a:p>
            <a:r>
              <a:rPr lang="en-US" dirty="0"/>
              <a:t>            bool a1 = </a:t>
            </a:r>
            <a:r>
              <a:rPr lang="en-US" dirty="0" err="1"/>
              <a:t>float.TryParse</a:t>
            </a:r>
            <a:r>
              <a:rPr lang="en-US" dirty="0"/>
              <a:t>(x, out  f);</a:t>
            </a:r>
          </a:p>
          <a:p>
            <a:r>
              <a:rPr lang="en-US" dirty="0"/>
              <a:t>            //if it can not convert string to float it will return false</a:t>
            </a:r>
          </a:p>
          <a:p>
            <a:r>
              <a:rPr lang="en-US" dirty="0"/>
              <a:t>// and f will have value 0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(a1);//false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(f);//0</a:t>
            </a:r>
          </a:p>
          <a:p>
            <a:r>
              <a:rPr lang="en-IN" dirty="0"/>
              <a:t>            if (a1 == true)</a:t>
            </a:r>
          </a:p>
          <a:p>
            <a:r>
              <a:rPr lang="en-IN" dirty="0"/>
              <a:t>                </a:t>
            </a:r>
            <a:r>
              <a:rPr lang="en-IN" dirty="0" err="1"/>
              <a:t>Console.WriteLine</a:t>
            </a:r>
            <a:r>
              <a:rPr lang="en-IN" dirty="0"/>
              <a:t>(f);</a:t>
            </a:r>
          </a:p>
          <a:p>
            <a:endParaRPr lang="en-IN" dirty="0"/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------------------------------------------------------------------------------------------------------------------------------------------</a:t>
            </a:r>
          </a:p>
          <a:p>
            <a:r>
              <a:rPr lang="en-IN" dirty="0"/>
              <a:t>o/p  false 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FE2EB-8233-4C6E-A430-04ADCA8E6BDC}"/>
              </a:ext>
            </a:extLst>
          </p:cNvPr>
          <p:cNvSpPr/>
          <p:nvPr/>
        </p:nvSpPr>
        <p:spPr>
          <a:xfrm>
            <a:off x="5957740" y="490194"/>
            <a:ext cx="5872899" cy="401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This code will compile successfully.  Float is structure having static method </a:t>
            </a:r>
            <a:r>
              <a:rPr lang="en-IN" dirty="0" err="1">
                <a:solidFill>
                  <a:schemeClr val="tx1"/>
                </a:solidFill>
              </a:rPr>
              <a:t>TryParse</a:t>
            </a:r>
            <a:r>
              <a:rPr lang="en-IN" dirty="0">
                <a:solidFill>
                  <a:schemeClr val="tx1"/>
                </a:solidFill>
              </a:rPr>
              <a:t>() which will return Boolean. True if it can convert string to number, false otherwise.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Programmer can check the return value of the method and if it is true then only it will use that variable for some calculation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Observe keyword out as we learn further you will come to know what is out key word.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55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2E2546-8EAC-4474-90C5-0D5A6AA2562E}"/>
              </a:ext>
            </a:extLst>
          </p:cNvPr>
          <p:cNvSpPr txBox="1"/>
          <p:nvPr/>
        </p:nvSpPr>
        <p:spPr>
          <a:xfrm>
            <a:off x="542081" y="155542"/>
            <a:ext cx="1128855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using System;</a:t>
            </a:r>
          </a:p>
          <a:p>
            <a:r>
              <a:rPr lang="en-IN" dirty="0"/>
              <a:t>namespace ConsoleApplication26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class Program</a:t>
            </a:r>
          </a:p>
          <a:p>
            <a:r>
              <a:rPr lang="en-IN" dirty="0"/>
              <a:t>    {</a:t>
            </a:r>
          </a:p>
          <a:p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//</a:t>
            </a:r>
            <a:r>
              <a:rPr lang="en-IN" dirty="0" err="1"/>
              <a:t>Conversting</a:t>
            </a:r>
            <a:r>
              <a:rPr lang="en-IN" dirty="0"/>
              <a:t> string to float</a:t>
            </a:r>
          </a:p>
          <a:p>
            <a:endParaRPr lang="en-IN" dirty="0"/>
          </a:p>
          <a:p>
            <a:r>
              <a:rPr lang="en-IN" dirty="0"/>
              <a:t>            string x = null;</a:t>
            </a:r>
          </a:p>
          <a:p>
            <a:r>
              <a:rPr lang="en-IN" dirty="0"/>
              <a:t>            float f;</a:t>
            </a:r>
          </a:p>
          <a:p>
            <a:r>
              <a:rPr lang="en-US" dirty="0"/>
              <a:t>            bool a1 = </a:t>
            </a:r>
            <a:r>
              <a:rPr lang="en-US" dirty="0" err="1"/>
              <a:t>float.TryParse</a:t>
            </a:r>
            <a:r>
              <a:rPr lang="en-US" dirty="0"/>
              <a:t>(x, out  f);</a:t>
            </a:r>
          </a:p>
          <a:p>
            <a:r>
              <a:rPr lang="en-US" dirty="0"/>
              <a:t>            //if it can not convert string to float it will return false</a:t>
            </a:r>
          </a:p>
          <a:p>
            <a:r>
              <a:rPr lang="en-US" dirty="0"/>
              <a:t>// and f will have value 0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(a1);//false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(f);//0</a:t>
            </a:r>
          </a:p>
          <a:p>
            <a:r>
              <a:rPr lang="en-IN" dirty="0"/>
              <a:t>            if (a1 == true)</a:t>
            </a:r>
          </a:p>
          <a:p>
            <a:r>
              <a:rPr lang="en-IN" dirty="0"/>
              <a:t>                </a:t>
            </a:r>
            <a:r>
              <a:rPr lang="en-IN" dirty="0" err="1"/>
              <a:t>Console.WriteLine</a:t>
            </a:r>
            <a:r>
              <a:rPr lang="en-IN" dirty="0"/>
              <a:t>(f);</a:t>
            </a:r>
          </a:p>
          <a:p>
            <a:endParaRPr lang="en-IN" dirty="0"/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------------------------------------------------------------------------------------------------------------------------------------------</a:t>
            </a:r>
          </a:p>
          <a:p>
            <a:r>
              <a:rPr lang="en-IN" dirty="0"/>
              <a:t>o/p  false 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FE2EB-8233-4C6E-A430-04ADCA8E6BDC}"/>
              </a:ext>
            </a:extLst>
          </p:cNvPr>
          <p:cNvSpPr/>
          <p:nvPr/>
        </p:nvSpPr>
        <p:spPr>
          <a:xfrm>
            <a:off x="5957740" y="490194"/>
            <a:ext cx="5872899" cy="401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This code will compile successfully.  Float is structure having static method </a:t>
            </a:r>
            <a:r>
              <a:rPr lang="en-IN" dirty="0" err="1">
                <a:solidFill>
                  <a:schemeClr val="tx1"/>
                </a:solidFill>
              </a:rPr>
              <a:t>TryParse</a:t>
            </a:r>
            <a:r>
              <a:rPr lang="en-IN" dirty="0">
                <a:solidFill>
                  <a:schemeClr val="tx1"/>
                </a:solidFill>
              </a:rPr>
              <a:t>() which will return Boolean. True if it can convert string to number, false otherwise.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Programmer can check the return value of the method and if it is true then only it will use that variable for some calculation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Observe keyword out as we learn further you will come to know what is out key word.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44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ADEFC-7597-45F7-A57D-0CAFF5C14D9A}"/>
              </a:ext>
            </a:extLst>
          </p:cNvPr>
          <p:cNvSpPr txBox="1"/>
          <p:nvPr/>
        </p:nvSpPr>
        <p:spPr>
          <a:xfrm>
            <a:off x="1006997" y="787078"/>
            <a:ext cx="92713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we have tried</a:t>
            </a:r>
          </a:p>
          <a:p>
            <a:endParaRPr lang="en-IN" dirty="0"/>
          </a:p>
          <a:p>
            <a:r>
              <a:rPr lang="en-IN" dirty="0" err="1"/>
              <a:t>float.Parse</a:t>
            </a:r>
            <a:r>
              <a:rPr lang="en-IN" dirty="0"/>
              <a:t>(“9.9”)</a:t>
            </a:r>
          </a:p>
          <a:p>
            <a:endParaRPr lang="en-IN" dirty="0"/>
          </a:p>
          <a:p>
            <a:r>
              <a:rPr lang="en-IN" dirty="0" err="1"/>
              <a:t>Convert.ToSingle</a:t>
            </a:r>
            <a:r>
              <a:rPr lang="en-IN" dirty="0"/>
              <a:t>(“9,9”)</a:t>
            </a:r>
          </a:p>
          <a:p>
            <a:endParaRPr lang="en-IN"/>
          </a:p>
          <a:p>
            <a:r>
              <a:rPr lang="en-IN"/>
              <a:t>Float</a:t>
            </a:r>
            <a:r>
              <a:rPr lang="en-IN" dirty="0" err="1"/>
              <a:t>.TryParse</a:t>
            </a:r>
            <a:r>
              <a:rPr lang="en-IN" dirty="0"/>
              <a:t>(“9.9”,out f)</a:t>
            </a:r>
          </a:p>
          <a:p>
            <a:endParaRPr lang="en-IN" dirty="0"/>
          </a:p>
          <a:p>
            <a:r>
              <a:rPr lang="en-IN" dirty="0"/>
              <a:t>All the above method are used to  convert string to number, but best is to use </a:t>
            </a:r>
            <a:r>
              <a:rPr lang="en-IN" dirty="0" err="1"/>
              <a:t>TryParse</a:t>
            </a:r>
            <a:r>
              <a:rPr lang="en-IN" dirty="0"/>
              <a:t>() as it will never give runtime exception.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97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ADEFC-7597-45F7-A57D-0CAFF5C14D9A}"/>
              </a:ext>
            </a:extLst>
          </p:cNvPr>
          <p:cNvSpPr txBox="1"/>
          <p:nvPr/>
        </p:nvSpPr>
        <p:spPr>
          <a:xfrm>
            <a:off x="290559" y="98921"/>
            <a:ext cx="927132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</a:t>
            </a:r>
            <a:r>
              <a:rPr lang="en-IN" b="1" dirty="0"/>
              <a:t>How to accept input from user?  </a:t>
            </a:r>
          </a:p>
          <a:p>
            <a:endParaRPr lang="en-IN" dirty="0"/>
          </a:p>
          <a:p>
            <a:r>
              <a:rPr lang="en-IN" dirty="0"/>
              <a:t>using System;</a:t>
            </a:r>
          </a:p>
          <a:p>
            <a:r>
              <a:rPr lang="en-IN" dirty="0"/>
              <a:t>namespace ConsoleApplication26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class Program</a:t>
            </a:r>
          </a:p>
          <a:p>
            <a:r>
              <a:rPr lang="en-IN" dirty="0"/>
              <a:t>    {</a:t>
            </a:r>
          </a:p>
          <a:p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string </a:t>
            </a:r>
            <a:r>
              <a:rPr lang="en-IN" dirty="0" err="1"/>
              <a:t>x,y</a:t>
            </a:r>
            <a:r>
              <a:rPr lang="en-IN" dirty="0"/>
              <a:t>;</a:t>
            </a:r>
          </a:p>
          <a:p>
            <a:r>
              <a:rPr lang="en-IN" dirty="0"/>
              <a:t>            float </a:t>
            </a:r>
            <a:r>
              <a:rPr lang="en-IN" dirty="0" err="1"/>
              <a:t>f,g</a:t>
            </a:r>
            <a:r>
              <a:rPr lang="en-IN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("Enter a two number");</a:t>
            </a:r>
          </a:p>
          <a:p>
            <a:r>
              <a:rPr lang="en-IN" dirty="0"/>
              <a:t>            x = </a:t>
            </a:r>
            <a:r>
              <a:rPr lang="en-IN" dirty="0" err="1"/>
              <a:t>Console.ReadLine</a:t>
            </a:r>
            <a:r>
              <a:rPr lang="en-IN" dirty="0"/>
              <a:t>();</a:t>
            </a:r>
          </a:p>
          <a:p>
            <a:r>
              <a:rPr lang="en-IN" dirty="0"/>
              <a:t>            y = </a:t>
            </a:r>
            <a:r>
              <a:rPr lang="en-IN" dirty="0" err="1"/>
              <a:t>Console.ReadLine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US" dirty="0"/>
              <a:t>            bool a1 = </a:t>
            </a:r>
            <a:r>
              <a:rPr lang="en-US" dirty="0" err="1"/>
              <a:t>float.TryParse</a:t>
            </a:r>
            <a:r>
              <a:rPr lang="en-US" dirty="0"/>
              <a:t>(x, out  f);</a:t>
            </a:r>
          </a:p>
          <a:p>
            <a:r>
              <a:rPr lang="en-US" dirty="0"/>
              <a:t>            bool a2 = </a:t>
            </a:r>
            <a:r>
              <a:rPr lang="en-US" dirty="0" err="1"/>
              <a:t>float.TryParse</a:t>
            </a:r>
            <a:r>
              <a:rPr lang="en-US" dirty="0"/>
              <a:t>(y, out  g);</a:t>
            </a:r>
          </a:p>
          <a:p>
            <a:endParaRPr lang="en-IN" dirty="0"/>
          </a:p>
          <a:p>
            <a:r>
              <a:rPr lang="en-US" dirty="0"/>
              <a:t>            if (a1 == true &amp;&amp; a2==true)</a:t>
            </a:r>
          </a:p>
          <a:p>
            <a:r>
              <a:rPr lang="en-IN" dirty="0"/>
              <a:t>                </a:t>
            </a:r>
            <a:r>
              <a:rPr lang="en-IN" dirty="0" err="1"/>
              <a:t>Console.WriteLine</a:t>
            </a:r>
            <a:r>
              <a:rPr lang="en-IN" dirty="0"/>
              <a:t>(</a:t>
            </a:r>
            <a:r>
              <a:rPr lang="en-IN" dirty="0" err="1"/>
              <a:t>f+g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473BC-2E8C-42CD-B4BB-FF15ED54E3E3}"/>
              </a:ext>
            </a:extLst>
          </p:cNvPr>
          <p:cNvSpPr txBox="1"/>
          <p:nvPr/>
        </p:nvSpPr>
        <p:spPr>
          <a:xfrm>
            <a:off x="5769204" y="593889"/>
            <a:ext cx="33465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ReadLine</a:t>
            </a:r>
            <a:r>
              <a:rPr lang="en-IN" dirty="0"/>
              <a:t>() is a static method in a Console static class. Return type of this method is string. We have already seen how to convert string to number </a:t>
            </a:r>
          </a:p>
        </p:txBody>
      </p:sp>
    </p:spTree>
    <p:extLst>
      <p:ext uri="{BB962C8B-B14F-4D97-AF65-F5344CB8AC3E}">
        <p14:creationId xmlns:p14="http://schemas.microsoft.com/office/powerpoint/2010/main" val="1118249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ADEFC-7597-45F7-A57D-0CAFF5C14D9A}"/>
              </a:ext>
            </a:extLst>
          </p:cNvPr>
          <p:cNvSpPr txBox="1"/>
          <p:nvPr/>
        </p:nvSpPr>
        <p:spPr>
          <a:xfrm>
            <a:off x="1006997" y="787078"/>
            <a:ext cx="9271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Q1. Accept two number from user and do the sum of it</a:t>
            </a:r>
          </a:p>
          <a:p>
            <a:r>
              <a:rPr lang="en-IN" dirty="0"/>
              <a:t>Q2. Accept a float value and print square of that number</a:t>
            </a:r>
          </a:p>
          <a:p>
            <a:r>
              <a:rPr lang="en-IN" dirty="0"/>
              <a:t>Q3. Accept name and marks of 5 students and print average of the marks.</a:t>
            </a:r>
          </a:p>
          <a:p>
            <a:r>
              <a:rPr lang="en-IN" dirty="0"/>
              <a:t>Solve above code using Parse(), </a:t>
            </a:r>
            <a:r>
              <a:rPr lang="en-IN" dirty="0" err="1"/>
              <a:t>ToSingle</a:t>
            </a:r>
            <a:r>
              <a:rPr lang="en-IN" dirty="0"/>
              <a:t>() and </a:t>
            </a:r>
            <a:r>
              <a:rPr lang="en-IN" dirty="0" err="1"/>
              <a:t>TryPrase</a:t>
            </a:r>
            <a:r>
              <a:rPr lang="en-IN" dirty="0"/>
              <a:t>() method.</a:t>
            </a:r>
          </a:p>
          <a:p>
            <a:r>
              <a:rPr lang="en-IN" dirty="0"/>
              <a:t>Also </a:t>
            </a:r>
            <a:r>
              <a:rPr lang="en-IN"/>
              <a:t>observe exception if </a:t>
            </a:r>
            <a:r>
              <a:rPr lang="en-IN" dirty="0"/>
              <a:t>you do not enter valid data</a:t>
            </a:r>
          </a:p>
        </p:txBody>
      </p:sp>
    </p:spTree>
    <p:extLst>
      <p:ext uri="{BB962C8B-B14F-4D97-AF65-F5344CB8AC3E}">
        <p14:creationId xmlns:p14="http://schemas.microsoft.com/office/powerpoint/2010/main" val="640815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843D-73A9-4906-99C8-C594D877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convert number to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86A45-4B24-4C83-B095-DCFB5C36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 a=5;</a:t>
            </a:r>
          </a:p>
          <a:p>
            <a:r>
              <a:rPr lang="en-IN" dirty="0"/>
              <a:t>To convert “a” to string use</a:t>
            </a:r>
          </a:p>
          <a:p>
            <a:r>
              <a:rPr lang="en-IN" dirty="0"/>
              <a:t>String s=</a:t>
            </a:r>
            <a:r>
              <a:rPr lang="en-IN" dirty="0" err="1"/>
              <a:t>a.toString</a:t>
            </a:r>
            <a:r>
              <a:rPr lang="en-IN" dirty="0"/>
              <a:t>();</a:t>
            </a:r>
          </a:p>
          <a:p>
            <a:r>
              <a:rPr lang="en-IN" dirty="0"/>
              <a:t>We can use </a:t>
            </a:r>
            <a:r>
              <a:rPr lang="en-IN" dirty="0" err="1"/>
              <a:t>toString</a:t>
            </a:r>
            <a:r>
              <a:rPr lang="en-IN" dirty="0"/>
              <a:t>() method which is define in int structure</a:t>
            </a:r>
          </a:p>
          <a:p>
            <a:r>
              <a:rPr lang="en-IN" dirty="0"/>
              <a:t>(All primitive types are internally structure you will  get better under standing when we </a:t>
            </a:r>
            <a:r>
              <a:rPr lang="en-IN"/>
              <a:t>do structure)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23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BCB8-3103-4675-8751-28FFCFFFE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Convert string to number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E15AF-AF33-4D04-8C41-5C7AA8619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78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04BC-8D80-41F9-9AED-3866E54E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9370"/>
          </a:xfrm>
        </p:spPr>
        <p:txBody>
          <a:bodyPr>
            <a:normAutofit/>
          </a:bodyPr>
          <a:lstStyle/>
          <a:p>
            <a:r>
              <a:rPr lang="en-IN" sz="3600" dirty="0"/>
              <a:t>How to use </a:t>
            </a:r>
            <a:r>
              <a:rPr lang="en-IN" sz="3600" dirty="0" err="1"/>
              <a:t>float.Parse</a:t>
            </a:r>
            <a:r>
              <a:rPr lang="en-IN" sz="3600" dirty="0"/>
              <a:t>(“9.9”)</a:t>
            </a:r>
            <a:br>
              <a:rPr lang="en-IN" sz="3600" dirty="0"/>
            </a:br>
            <a:r>
              <a:rPr lang="en-IN" sz="3600" dirty="0"/>
              <a:t>you can also use Parse static method with</a:t>
            </a:r>
            <a:br>
              <a:rPr lang="en-IN" sz="3600" dirty="0"/>
            </a:br>
            <a:r>
              <a:rPr lang="en-IN" sz="3600" dirty="0"/>
              <a:t>int, double, decimal</a:t>
            </a:r>
            <a:br>
              <a:rPr lang="en-IN" sz="3600" dirty="0"/>
            </a:br>
            <a:br>
              <a:rPr lang="en-IN" sz="3600" dirty="0"/>
            </a:br>
            <a:r>
              <a:rPr lang="en-IN" sz="3600" dirty="0" err="1"/>
              <a:t>eg.</a:t>
            </a:r>
            <a:r>
              <a:rPr lang="en-IN" sz="3600" dirty="0"/>
              <a:t> </a:t>
            </a:r>
            <a:r>
              <a:rPr lang="en-IN" sz="3600" dirty="0" err="1"/>
              <a:t>Int.Parse</a:t>
            </a:r>
            <a:r>
              <a:rPr lang="en-IN" sz="3600" dirty="0"/>
              <a:t>(“9.9”)</a:t>
            </a:r>
            <a:br>
              <a:rPr lang="en-IN" sz="3600" dirty="0"/>
            </a:br>
            <a:br>
              <a:rPr lang="en-IN" sz="3600" dirty="0"/>
            </a:br>
            <a:r>
              <a:rPr lang="en-IN" sz="3600" dirty="0"/>
              <a:t>Parse method convert string to number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2957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2E2546-8EAC-4474-90C5-0D5A6AA2562E}"/>
              </a:ext>
            </a:extLst>
          </p:cNvPr>
          <p:cNvSpPr txBox="1"/>
          <p:nvPr/>
        </p:nvSpPr>
        <p:spPr>
          <a:xfrm>
            <a:off x="208960" y="155542"/>
            <a:ext cx="117740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  <a:p>
            <a:r>
              <a:rPr lang="en-IN"/>
              <a:t>using </a:t>
            </a:r>
            <a:r>
              <a:rPr lang="en-IN" dirty="0"/>
              <a:t>System;</a:t>
            </a:r>
          </a:p>
          <a:p>
            <a:endParaRPr lang="en-IN" dirty="0"/>
          </a:p>
          <a:p>
            <a:r>
              <a:rPr lang="en-IN" dirty="0"/>
              <a:t>namespace ConsoleApplication26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class Program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    {  //Convert  string to float</a:t>
            </a:r>
          </a:p>
          <a:p>
            <a:r>
              <a:rPr lang="en-IN" dirty="0"/>
              <a:t>            string x = "9.9";</a:t>
            </a:r>
          </a:p>
          <a:p>
            <a:r>
              <a:rPr lang="en-IN" dirty="0"/>
              <a:t>//float is structure and Parse is a static method</a:t>
            </a:r>
          </a:p>
          <a:p>
            <a:r>
              <a:rPr lang="en-IN" dirty="0"/>
              <a:t>//all primitive datatypes are </a:t>
            </a:r>
            <a:r>
              <a:rPr lang="en-IN" dirty="0" err="1"/>
              <a:t>internaly</a:t>
            </a:r>
            <a:r>
              <a:rPr lang="en-IN" dirty="0"/>
              <a:t> structure</a:t>
            </a:r>
          </a:p>
          <a:p>
            <a:r>
              <a:rPr lang="en-IN" dirty="0"/>
              <a:t>            float a1 = </a:t>
            </a:r>
            <a:r>
              <a:rPr lang="en-IN" dirty="0" err="1"/>
              <a:t>float.Parse</a:t>
            </a:r>
            <a:r>
              <a:rPr lang="en-IN" dirty="0"/>
              <a:t>(x);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(a1);</a:t>
            </a:r>
          </a:p>
          <a:p>
            <a:endParaRPr lang="en-IN" dirty="0"/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o/p 9.9 as float</a:t>
            </a:r>
          </a:p>
        </p:txBody>
      </p:sp>
    </p:spTree>
    <p:extLst>
      <p:ext uri="{BB962C8B-B14F-4D97-AF65-F5344CB8AC3E}">
        <p14:creationId xmlns:p14="http://schemas.microsoft.com/office/powerpoint/2010/main" val="3642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2E2546-8EAC-4474-90C5-0D5A6AA2562E}"/>
              </a:ext>
            </a:extLst>
          </p:cNvPr>
          <p:cNvSpPr txBox="1"/>
          <p:nvPr/>
        </p:nvSpPr>
        <p:spPr>
          <a:xfrm>
            <a:off x="208960" y="155542"/>
            <a:ext cx="1177407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using System;</a:t>
            </a:r>
          </a:p>
          <a:p>
            <a:endParaRPr lang="en-IN" dirty="0"/>
          </a:p>
          <a:p>
            <a:r>
              <a:rPr lang="en-IN" dirty="0"/>
              <a:t>namespace ConsoleApplication26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class Program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//Convert string  to float  which is not float data</a:t>
            </a:r>
          </a:p>
          <a:p>
            <a:r>
              <a:rPr lang="en-IN" dirty="0"/>
              <a:t>            string x = "hi";</a:t>
            </a:r>
          </a:p>
          <a:p>
            <a:r>
              <a:rPr lang="en-IN" dirty="0"/>
              <a:t>            float a1 = </a:t>
            </a:r>
            <a:r>
              <a:rPr lang="en-IN" dirty="0" err="1"/>
              <a:t>float.Parse</a:t>
            </a:r>
            <a:r>
              <a:rPr lang="en-IN" dirty="0"/>
              <a:t>(x);</a:t>
            </a:r>
          </a:p>
          <a:p>
            <a:r>
              <a:rPr lang="en-IN" dirty="0"/>
              <a:t>//</a:t>
            </a:r>
            <a:r>
              <a:rPr lang="en-IN" dirty="0" err="1"/>
              <a:t>formatexception</a:t>
            </a:r>
            <a:endParaRPr lang="en-IN" dirty="0"/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(a1);</a:t>
            </a:r>
          </a:p>
          <a:p>
            <a:endParaRPr lang="en-IN" dirty="0"/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------------------------------------------------------------------------------------------------------------------------------------------</a:t>
            </a:r>
          </a:p>
          <a:p>
            <a:r>
              <a:rPr lang="en-IN" dirty="0"/>
              <a:t>o/p  Unhandled Exception: </a:t>
            </a:r>
            <a:r>
              <a:rPr lang="en-IN" dirty="0" err="1"/>
              <a:t>System.FormatException</a:t>
            </a:r>
            <a:r>
              <a:rPr lang="en-IN" dirty="0"/>
              <a:t>: Input string was not in a correct format.</a:t>
            </a:r>
          </a:p>
          <a:p>
            <a:r>
              <a:rPr lang="en-IN" dirty="0"/>
              <a:t>   at </a:t>
            </a:r>
            <a:r>
              <a:rPr lang="en-IN" dirty="0" err="1"/>
              <a:t>System.Number.ParseSingle</a:t>
            </a:r>
            <a:r>
              <a:rPr lang="en-IN" dirty="0"/>
              <a:t>(String value, </a:t>
            </a:r>
            <a:r>
              <a:rPr lang="en-IN" dirty="0" err="1"/>
              <a:t>NumberStyles</a:t>
            </a:r>
            <a:r>
              <a:rPr lang="en-IN" dirty="0"/>
              <a:t> options, </a:t>
            </a:r>
            <a:r>
              <a:rPr lang="en-IN" dirty="0" err="1"/>
              <a:t>NumberFormatInfo</a:t>
            </a:r>
            <a:r>
              <a:rPr lang="en-IN" dirty="0"/>
              <a:t> </a:t>
            </a:r>
            <a:r>
              <a:rPr lang="en-IN" dirty="0" err="1"/>
              <a:t>numfmt</a:t>
            </a:r>
            <a:r>
              <a:rPr lang="en-IN" dirty="0"/>
              <a:t>)</a:t>
            </a:r>
          </a:p>
          <a:p>
            <a:r>
              <a:rPr lang="en-IN" dirty="0"/>
              <a:t>   at </a:t>
            </a:r>
            <a:r>
              <a:rPr lang="en-IN" dirty="0" err="1"/>
              <a:t>System.Single.Parse</a:t>
            </a:r>
            <a:r>
              <a:rPr lang="en-IN" dirty="0"/>
              <a:t>(String s)</a:t>
            </a:r>
          </a:p>
          <a:p>
            <a:r>
              <a:rPr lang="en-IN" dirty="0"/>
              <a:t>   at ConsoleApplication26.Program.Main(String[] </a:t>
            </a:r>
            <a:r>
              <a:rPr lang="en-IN" dirty="0" err="1"/>
              <a:t>args</a:t>
            </a:r>
            <a:r>
              <a:rPr lang="en-IN" dirty="0"/>
              <a:t>) in d:\practice\ConsoleApplication16\ConsoleApplication16\Program.cs:line 12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FE2EB-8233-4C6E-A430-04ADCA8E6BDC}"/>
              </a:ext>
            </a:extLst>
          </p:cNvPr>
          <p:cNvSpPr/>
          <p:nvPr/>
        </p:nvSpPr>
        <p:spPr>
          <a:xfrm>
            <a:off x="5957740" y="490194"/>
            <a:ext cx="5872899" cy="4383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This code will compile successfully but give runtime error </a:t>
            </a:r>
            <a:r>
              <a:rPr lang="en-IN">
                <a:solidFill>
                  <a:schemeClr val="tx1"/>
                </a:solidFill>
              </a:rPr>
              <a:t>which is not </a:t>
            </a:r>
            <a:r>
              <a:rPr lang="en-IN" dirty="0">
                <a:solidFill>
                  <a:schemeClr val="tx1"/>
                </a:solidFill>
              </a:rPr>
              <a:t>good. At runtime it is trying to convert “hi” to float. Since the data is not float it will throw exception.</a:t>
            </a:r>
          </a:p>
        </p:txBody>
      </p:sp>
    </p:spTree>
    <p:extLst>
      <p:ext uri="{BB962C8B-B14F-4D97-AF65-F5344CB8AC3E}">
        <p14:creationId xmlns:p14="http://schemas.microsoft.com/office/powerpoint/2010/main" val="141340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2E2546-8EAC-4474-90C5-0D5A6AA2562E}"/>
              </a:ext>
            </a:extLst>
          </p:cNvPr>
          <p:cNvSpPr txBox="1"/>
          <p:nvPr/>
        </p:nvSpPr>
        <p:spPr>
          <a:xfrm>
            <a:off x="208960" y="155542"/>
            <a:ext cx="1177407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using System;</a:t>
            </a:r>
          </a:p>
          <a:p>
            <a:endParaRPr lang="en-IN" dirty="0"/>
          </a:p>
          <a:p>
            <a:r>
              <a:rPr lang="en-IN" dirty="0"/>
              <a:t>namespace ConsoleApplication26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class Program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    {//Converting null string to float</a:t>
            </a:r>
          </a:p>
          <a:p>
            <a:r>
              <a:rPr lang="en-IN" dirty="0"/>
              <a:t>            string x = null;</a:t>
            </a:r>
          </a:p>
          <a:p>
            <a:r>
              <a:rPr lang="en-IN" dirty="0"/>
              <a:t>            float a1 = </a:t>
            </a:r>
            <a:r>
              <a:rPr lang="en-IN" dirty="0" err="1"/>
              <a:t>float.Parse</a:t>
            </a:r>
            <a:r>
              <a:rPr lang="en-IN" dirty="0"/>
              <a:t>(x);</a:t>
            </a:r>
          </a:p>
          <a:p>
            <a:r>
              <a:rPr lang="en-IN" dirty="0"/>
              <a:t> //</a:t>
            </a:r>
            <a:r>
              <a:rPr lang="en-IN" dirty="0" err="1"/>
              <a:t>ArgumentNull</a:t>
            </a:r>
            <a:r>
              <a:rPr lang="en-IN" dirty="0"/>
              <a:t> exception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(a1);</a:t>
            </a:r>
          </a:p>
          <a:p>
            <a:endParaRPr lang="en-IN" dirty="0"/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------------------------------------------------------------------------------------------------------------------------------------------</a:t>
            </a:r>
          </a:p>
          <a:p>
            <a:r>
              <a:rPr lang="en-IN" dirty="0"/>
              <a:t>o/p </a:t>
            </a:r>
          </a:p>
          <a:p>
            <a:r>
              <a:rPr lang="en-IN" dirty="0"/>
              <a:t>Unhandled Exception: </a:t>
            </a:r>
            <a:r>
              <a:rPr lang="en-IN" dirty="0" err="1"/>
              <a:t>System.ArgumentNullException</a:t>
            </a:r>
            <a:r>
              <a:rPr lang="en-IN" dirty="0"/>
              <a:t>: Value cannot be null.</a:t>
            </a:r>
          </a:p>
          <a:p>
            <a:r>
              <a:rPr lang="en-IN" dirty="0"/>
              <a:t>Parameter name: value</a:t>
            </a:r>
          </a:p>
          <a:p>
            <a:r>
              <a:rPr lang="en-IN" dirty="0"/>
              <a:t>   at </a:t>
            </a:r>
            <a:r>
              <a:rPr lang="en-IN" dirty="0" err="1"/>
              <a:t>System.Number.ParseSingle</a:t>
            </a:r>
            <a:r>
              <a:rPr lang="en-IN" dirty="0"/>
              <a:t>(String value, </a:t>
            </a:r>
            <a:r>
              <a:rPr lang="en-IN" dirty="0" err="1"/>
              <a:t>NumberStyles</a:t>
            </a:r>
            <a:r>
              <a:rPr lang="en-IN" dirty="0"/>
              <a:t> options, </a:t>
            </a:r>
            <a:r>
              <a:rPr lang="en-IN" dirty="0" err="1"/>
              <a:t>NumberFormatInfo</a:t>
            </a:r>
            <a:r>
              <a:rPr lang="en-IN" dirty="0"/>
              <a:t> </a:t>
            </a:r>
            <a:r>
              <a:rPr lang="en-IN" dirty="0" err="1"/>
              <a:t>numfmt</a:t>
            </a:r>
            <a:r>
              <a:rPr lang="en-IN" dirty="0"/>
              <a:t>)</a:t>
            </a:r>
          </a:p>
          <a:p>
            <a:r>
              <a:rPr lang="en-IN" dirty="0"/>
              <a:t>   at </a:t>
            </a:r>
            <a:r>
              <a:rPr lang="en-IN" dirty="0" err="1"/>
              <a:t>System.Single.Parse</a:t>
            </a:r>
            <a:r>
              <a:rPr lang="en-IN" dirty="0"/>
              <a:t>(String s)</a:t>
            </a:r>
          </a:p>
          <a:p>
            <a:r>
              <a:rPr lang="en-IN" dirty="0"/>
              <a:t>   at ConsoleApplication26.Program.Main(String[] </a:t>
            </a:r>
            <a:r>
              <a:rPr lang="en-IN" dirty="0" err="1"/>
              <a:t>args</a:t>
            </a:r>
            <a:r>
              <a:rPr lang="en-IN" dirty="0"/>
              <a:t>) in d:\practice\ConsoleApplication16\ConsoleApplication16\Program.cs:line 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FE2EB-8233-4C6E-A430-04ADCA8E6BDC}"/>
              </a:ext>
            </a:extLst>
          </p:cNvPr>
          <p:cNvSpPr/>
          <p:nvPr/>
        </p:nvSpPr>
        <p:spPr>
          <a:xfrm>
            <a:off x="5957740" y="490194"/>
            <a:ext cx="5872899" cy="4383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This code will compile successfully but give runtime error which not good. At runtime it is trying to convert null to float. Since the x is not holding any data is it will throw exception.</a:t>
            </a:r>
          </a:p>
        </p:txBody>
      </p:sp>
    </p:spTree>
    <p:extLst>
      <p:ext uri="{BB962C8B-B14F-4D97-AF65-F5344CB8AC3E}">
        <p14:creationId xmlns:p14="http://schemas.microsoft.com/office/powerpoint/2010/main" val="212752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C4DD-6616-4019-BD57-2C646BE4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N" sz="1600" dirty="0">
                <a:latin typeface="Consolas" panose="020B0609020204030204" pitchFamily="49" charset="0"/>
              </a:rPr>
            </a:br>
            <a:br>
              <a:rPr lang="en-IN" sz="1600" dirty="0">
                <a:latin typeface="Consolas" panose="020B0609020204030204" pitchFamily="49" charset="0"/>
              </a:rPr>
            </a:br>
            <a:r>
              <a:rPr lang="en-IN" sz="1600" dirty="0">
                <a:latin typeface="Consolas" panose="020B0609020204030204" pitchFamily="49" charset="0"/>
              </a:rPr>
              <a:t>converting string to number using static class Convert having static method  </a:t>
            </a:r>
            <a:br>
              <a:rPr lang="en-IN" sz="1600" dirty="0">
                <a:latin typeface="Consolas" panose="020B0609020204030204" pitchFamily="49" charset="0"/>
              </a:rPr>
            </a:br>
            <a:r>
              <a:rPr lang="en-IN" sz="1600" dirty="0">
                <a:latin typeface="Consolas" panose="020B0609020204030204" pitchFamily="49" charset="0"/>
              </a:rPr>
              <a:t>ToInt32(),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ToInt16(), </a:t>
            </a:r>
            <a:r>
              <a:rPr lang="en-I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ToDecimal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etc</a:t>
            </a:r>
            <a:b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IN" sz="1600" dirty="0">
                <a:latin typeface="Consolas" panose="020B0609020204030204" pitchFamily="49" charset="0"/>
              </a:rPr>
            </a:br>
            <a:r>
              <a:rPr lang="en-IN" sz="1600" dirty="0">
                <a:latin typeface="Consolas" panose="020B0609020204030204" pitchFamily="49" charset="0"/>
              </a:rPr>
              <a:t>How to use Convert.ToInt32(“9.9”)</a:t>
            </a:r>
            <a:br>
              <a:rPr lang="en-IN" sz="1600" dirty="0">
                <a:latin typeface="Consolas" panose="020B0609020204030204" pitchFamily="49" charset="0"/>
              </a:rPr>
            </a:br>
            <a:br>
              <a:rPr lang="en-IN" sz="1600" dirty="0">
                <a:latin typeface="Consolas" panose="020B0609020204030204" pitchFamily="49" charset="0"/>
              </a:rPr>
            </a:b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E9BD5-9E35-43A3-A00F-6A79C2EA4FB8}"/>
              </a:ext>
            </a:extLst>
          </p:cNvPr>
          <p:cNvSpPr/>
          <p:nvPr/>
        </p:nvSpPr>
        <p:spPr>
          <a:xfrm>
            <a:off x="5560436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807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2E2546-8EAC-4474-90C5-0D5A6AA2562E}"/>
              </a:ext>
            </a:extLst>
          </p:cNvPr>
          <p:cNvSpPr txBox="1"/>
          <p:nvPr/>
        </p:nvSpPr>
        <p:spPr>
          <a:xfrm>
            <a:off x="208960" y="155542"/>
            <a:ext cx="117740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using System;</a:t>
            </a:r>
          </a:p>
          <a:p>
            <a:endParaRPr lang="en-IN" dirty="0"/>
          </a:p>
          <a:p>
            <a:r>
              <a:rPr lang="en-IN" dirty="0"/>
              <a:t>namespace ConsoleApplication26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class Program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 //Converting string to float</a:t>
            </a:r>
          </a:p>
          <a:p>
            <a:r>
              <a:rPr lang="en-IN" dirty="0"/>
              <a:t>            </a:t>
            </a:r>
          </a:p>
          <a:p>
            <a:r>
              <a:rPr lang="en-IN" dirty="0"/>
              <a:t>            string x = "9.9";</a:t>
            </a:r>
          </a:p>
          <a:p>
            <a:r>
              <a:rPr lang="en-IN" dirty="0"/>
              <a:t>            float a1 = </a:t>
            </a:r>
            <a:r>
              <a:rPr lang="en-IN" dirty="0" err="1"/>
              <a:t>Convert.ToSingle</a:t>
            </a:r>
            <a:r>
              <a:rPr lang="en-IN" dirty="0"/>
              <a:t>(x);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(a1);</a:t>
            </a:r>
          </a:p>
          <a:p>
            <a:endParaRPr lang="en-IN" dirty="0"/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------------------------------------------------------------------------------------------------------------------------------------------</a:t>
            </a:r>
          </a:p>
          <a:p>
            <a:r>
              <a:rPr lang="en-IN" dirty="0"/>
              <a:t>o/p 9.9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FE2EB-8233-4C6E-A430-04ADCA8E6BDC}"/>
              </a:ext>
            </a:extLst>
          </p:cNvPr>
          <p:cNvSpPr/>
          <p:nvPr/>
        </p:nvSpPr>
        <p:spPr>
          <a:xfrm>
            <a:off x="5957740" y="490194"/>
            <a:ext cx="5872899" cy="4383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This code will compile successfully. Convert string “9.9” to float -9.9.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Think how to call static method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Here Convert is static class having various static methods</a:t>
            </a:r>
          </a:p>
          <a:p>
            <a:r>
              <a:rPr lang="en-IN" dirty="0">
                <a:solidFill>
                  <a:schemeClr val="tx1"/>
                </a:solidFill>
              </a:rPr>
              <a:t>So </a:t>
            </a:r>
            <a:r>
              <a:rPr lang="en-IN" dirty="0" err="1">
                <a:solidFill>
                  <a:schemeClr val="tx1"/>
                </a:solidFill>
              </a:rPr>
              <a:t>classname</a:t>
            </a:r>
            <a:r>
              <a:rPr lang="en-IN" dirty="0">
                <a:solidFill>
                  <a:schemeClr val="tx1"/>
                </a:solidFill>
              </a:rPr>
              <a:t> .method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3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2E2546-8EAC-4474-90C5-0D5A6AA2562E}"/>
              </a:ext>
            </a:extLst>
          </p:cNvPr>
          <p:cNvSpPr txBox="1"/>
          <p:nvPr/>
        </p:nvSpPr>
        <p:spPr>
          <a:xfrm>
            <a:off x="208960" y="117693"/>
            <a:ext cx="1177407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using System;</a:t>
            </a:r>
          </a:p>
          <a:p>
            <a:endParaRPr lang="en-IN" dirty="0"/>
          </a:p>
          <a:p>
            <a:r>
              <a:rPr lang="en-IN" dirty="0"/>
              <a:t>namespace ConsoleApplication26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class Program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 //Convert  string to single</a:t>
            </a:r>
          </a:p>
          <a:p>
            <a:r>
              <a:rPr lang="en-IN" dirty="0"/>
              <a:t>            // </a:t>
            </a:r>
            <a:r>
              <a:rPr lang="en-IN" dirty="0" err="1"/>
              <a:t>formate</a:t>
            </a:r>
            <a:r>
              <a:rPr lang="en-IN" dirty="0"/>
              <a:t> exception</a:t>
            </a:r>
          </a:p>
          <a:p>
            <a:r>
              <a:rPr lang="en-IN" dirty="0"/>
              <a:t>            string x = “hi”;</a:t>
            </a:r>
          </a:p>
          <a:p>
            <a:r>
              <a:rPr lang="en-IN" dirty="0"/>
              <a:t>            float a1 = </a:t>
            </a:r>
            <a:r>
              <a:rPr lang="en-IN" dirty="0" err="1"/>
              <a:t>Convert.ToSingle</a:t>
            </a:r>
            <a:r>
              <a:rPr lang="en-IN" dirty="0"/>
              <a:t>(x);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(a1);</a:t>
            </a:r>
          </a:p>
          <a:p>
            <a:endParaRPr lang="en-IN" dirty="0"/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 ------------------------------------------------------------------------------------------------------------------------------------------</a:t>
            </a:r>
          </a:p>
          <a:p>
            <a:r>
              <a:rPr lang="en-IN" dirty="0"/>
              <a:t>o/p </a:t>
            </a:r>
          </a:p>
          <a:p>
            <a:r>
              <a:rPr lang="en-IN" dirty="0"/>
              <a:t>Unhandled Exception: </a:t>
            </a:r>
            <a:r>
              <a:rPr lang="en-IN" dirty="0" err="1"/>
              <a:t>System.FormatException</a:t>
            </a:r>
            <a:r>
              <a:rPr lang="en-IN" dirty="0"/>
              <a:t>: Input string was not in a correct format.</a:t>
            </a:r>
          </a:p>
          <a:p>
            <a:r>
              <a:rPr lang="en-IN" dirty="0"/>
              <a:t>   at </a:t>
            </a:r>
            <a:r>
              <a:rPr lang="en-IN" dirty="0" err="1"/>
              <a:t>System.Number.ParseSingle</a:t>
            </a:r>
            <a:r>
              <a:rPr lang="en-IN" dirty="0"/>
              <a:t>(String value, </a:t>
            </a:r>
            <a:r>
              <a:rPr lang="en-IN" dirty="0" err="1"/>
              <a:t>NumberStyles</a:t>
            </a:r>
            <a:r>
              <a:rPr lang="en-IN" dirty="0"/>
              <a:t> options, </a:t>
            </a:r>
            <a:r>
              <a:rPr lang="en-IN" dirty="0" err="1"/>
              <a:t>NumberFormatInfo</a:t>
            </a:r>
            <a:r>
              <a:rPr lang="en-IN" dirty="0"/>
              <a:t> </a:t>
            </a:r>
            <a:r>
              <a:rPr lang="en-IN" dirty="0" err="1"/>
              <a:t>numfmt</a:t>
            </a:r>
            <a:r>
              <a:rPr lang="en-IN" dirty="0"/>
              <a:t>)</a:t>
            </a:r>
          </a:p>
          <a:p>
            <a:r>
              <a:rPr lang="en-IN" dirty="0"/>
              <a:t>   at </a:t>
            </a:r>
            <a:r>
              <a:rPr lang="en-IN" dirty="0" err="1"/>
              <a:t>System.Convert.ToSingle</a:t>
            </a:r>
            <a:r>
              <a:rPr lang="en-IN" dirty="0"/>
              <a:t>(String value)</a:t>
            </a:r>
          </a:p>
          <a:p>
            <a:r>
              <a:rPr lang="en-IN" dirty="0"/>
              <a:t>   at ConsoleApplication26.Program.Main(String[] </a:t>
            </a:r>
            <a:r>
              <a:rPr lang="en-IN" dirty="0" err="1"/>
              <a:t>args</a:t>
            </a:r>
            <a:r>
              <a:rPr lang="en-IN" dirty="0"/>
              <a:t>) in d:\practice\ConsoleApplication16\ConsoleApplication16\Program.cs:line 13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3FE2EB-8233-4C6E-A430-04ADCA8E6BDC}"/>
              </a:ext>
            </a:extLst>
          </p:cNvPr>
          <p:cNvSpPr/>
          <p:nvPr/>
        </p:nvSpPr>
        <p:spPr>
          <a:xfrm>
            <a:off x="5957740" y="490194"/>
            <a:ext cx="5872899" cy="40158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This code will compile successfully.  But give runtime exception which is not good.</a:t>
            </a:r>
          </a:p>
          <a:p>
            <a:r>
              <a:rPr lang="en-IN" dirty="0">
                <a:solidFill>
                  <a:schemeClr val="tx1"/>
                </a:solidFill>
              </a:rPr>
              <a:t>As it can not convert “hi” to float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52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1856</Words>
  <Application>Microsoft Office PowerPoint</Application>
  <PresentationFormat>Widescreen</PresentationFormat>
  <Paragraphs>291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</vt:lpstr>
      <vt:lpstr>Consolas</vt:lpstr>
      <vt:lpstr>Garamond</vt:lpstr>
      <vt:lpstr>Office Theme</vt:lpstr>
      <vt:lpstr>PowerPoint Presentation</vt:lpstr>
      <vt:lpstr>Convert string to number</vt:lpstr>
      <vt:lpstr>How to use float.Parse(“9.9”) you can also use Parse static method with int, double, decimal  eg. Int.Parse(“9.9”)  Parse method convert string to number    </vt:lpstr>
      <vt:lpstr>PowerPoint Presentation</vt:lpstr>
      <vt:lpstr>PowerPoint Presentation</vt:lpstr>
      <vt:lpstr>PowerPoint Presentation</vt:lpstr>
      <vt:lpstr>  converting string to number using static class Convert having static method   ToInt32(), ToInt16(), ToDecimal() etc      How to use Convert.ToInt32(“9.9”)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convert number to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Convert string to number</dc:title>
  <dc:creator>Sriram Mantri vidyanidhi infotech academy</dc:creator>
  <cp:lastModifiedBy>Sriram Mantri vidyanidhi infotech academy</cp:lastModifiedBy>
  <cp:revision>32</cp:revision>
  <dcterms:created xsi:type="dcterms:W3CDTF">2020-07-06T05:59:04Z</dcterms:created>
  <dcterms:modified xsi:type="dcterms:W3CDTF">2020-10-19T11:02:56Z</dcterms:modified>
</cp:coreProperties>
</file>