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3B3D-F92C-4F93-8123-801345FAA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0C0FA-A2DA-4EC4-9DF3-481E9D833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DDDB-8C79-4DB4-B818-3B434350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2BBC-0639-4A0B-9FC4-41411A5F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C29B-FFEA-4A0A-B9F0-910087FB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5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9BEB-D35E-4FAF-88C7-33CF51B5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CC1F0-7719-4606-B7C4-1B13C686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AB74-95F5-41E4-8FAC-F3378D77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C775-69DE-4643-8DFD-DF126F7E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9A93-BE26-452C-B327-7D8C1DB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6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5BA3B-F9BC-465E-BBDE-47388C3D4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6F62B-9326-4AEE-8F56-95E64CEAB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FC66-F948-4BD2-AA7F-C769C10D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FA22A-6EF3-4885-B1D9-6AE188CF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7817-5238-4DFB-ACBD-DB87704C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5BA4-B307-476C-B906-BBEAB999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07B4-DA9F-4AA8-863E-2FCDA62E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625B-C568-49CB-84FF-E486E50D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547C-4EE9-46F5-8C61-4CED9D55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12AA-DA7E-46D7-AF0E-63F10E7D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3D7D-5585-4945-80FF-C3B2C00B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8A44D-722E-42DF-99AC-67FBE27D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88E0-37A3-4641-92D6-AEFF64C6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7BFF-35BD-45DA-8A4A-B21BA5A3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82CA-0C2F-4F37-89FA-8F0B548E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5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5197-6F85-429D-87E3-6E7EE1DE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C7CA-F701-424D-B68D-368449674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92284-8CE0-4ACE-BFF8-8818FB6AF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4B328-055B-4B69-9751-D83AAB52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533-2A00-49D4-9CEA-555FDBCD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F9C4D-54F1-4532-9699-474DCD23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C1A-2DA3-4292-9807-873A953E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9E26C-1A65-4927-8C5A-81888BC2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35DD8-F34E-43FA-BFFE-A1FFA98D1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18BBC-535A-4B12-98AD-95B61C398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36496-9CE7-4087-8E3D-51AFF600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3788C-FAD4-4A88-9575-876769CD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8F7CA-EEEF-4858-A19F-FCDE3087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646DC-40FF-41A5-86FA-CB5291E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6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C75D-A7B2-404A-B86C-4FB3EAA1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3F88A-8902-47B1-A104-E5F46D86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9D120-F783-4A42-8989-6FA30576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D365D-AD71-4F89-841F-79217D94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3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2DFAC-F878-4AD0-BDB5-67E6245A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E6CF-B4C8-4B48-8836-FA47B04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B3C0-256B-47E4-8143-0AA78E40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1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D8C9-DC65-48EE-9BEB-F64FC9FB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8772-F16E-4108-BEF7-85ABEA8E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84AF1-A1EF-4444-9E34-DB6CA3F1C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11FF2-C057-4115-A492-511CF145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B73D-4002-44ED-8410-E737FC92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3FE5-D8A9-4FA8-BB89-AECC570A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6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5DE9-7510-4EB8-9473-9B8501EF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AA6F1-A609-4797-A673-76AA4EF01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5119B-FE47-49AA-A8A8-C5EA923AF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966D-86B5-4666-BECB-B313D684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7C75-3B9C-43A4-85BC-48ECBA41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E8FAA-9402-4464-8119-3B87816C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3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72066-DC67-4D73-AAB2-6828D98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F724-3580-4C29-97B5-580827C9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FDE1D-6980-49B3-9E83-32C9F1F36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955B-D09D-4418-9C97-F8C1CBD7B762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5057-EAEC-4EC3-9430-A911AB8B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BA7C-6849-408B-83BA-101FD6895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62714-4572-4EEA-911B-4754BF12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9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C989-C023-4892-8085-66C799CE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57316"/>
            <a:ext cx="11088329" cy="601964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F53E026-C018-4EDD-9BE3-DBAB7D6BD9C0}"/>
              </a:ext>
            </a:extLst>
          </p:cNvPr>
          <p:cNvSpPr/>
          <p:nvPr/>
        </p:nvSpPr>
        <p:spPr>
          <a:xfrm>
            <a:off x="8937523" y="2349910"/>
            <a:ext cx="2074606" cy="2458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72583-CF48-4282-A3DC-1035D539D24F}"/>
              </a:ext>
            </a:extLst>
          </p:cNvPr>
          <p:cNvSpPr/>
          <p:nvPr/>
        </p:nvSpPr>
        <p:spPr>
          <a:xfrm>
            <a:off x="5751871" y="1366684"/>
            <a:ext cx="2212258" cy="206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91378-5EF0-466C-8C05-F83FF6E7FB6A}"/>
              </a:ext>
            </a:extLst>
          </p:cNvPr>
          <p:cNvSpPr txBox="1"/>
          <p:nvPr/>
        </p:nvSpPr>
        <p:spPr>
          <a:xfrm>
            <a:off x="5614219" y="363794"/>
            <a:ext cx="30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Server_Entity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539206F-EBA3-4996-A12C-5D67FDA127B3}"/>
              </a:ext>
            </a:extLst>
          </p:cNvPr>
          <p:cNvSpPr/>
          <p:nvPr/>
        </p:nvSpPr>
        <p:spPr>
          <a:xfrm>
            <a:off x="5919019" y="1465006"/>
            <a:ext cx="1907458" cy="75708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2A0D8-8924-45C3-B65E-E9F271B0CAEC}"/>
              </a:ext>
            </a:extLst>
          </p:cNvPr>
          <p:cNvSpPr/>
          <p:nvPr/>
        </p:nvSpPr>
        <p:spPr>
          <a:xfrm>
            <a:off x="580103" y="1553497"/>
            <a:ext cx="2762865" cy="3067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Browser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B0860E-57ED-462F-A049-88A0B00A8F92}"/>
              </a:ext>
            </a:extLst>
          </p:cNvPr>
          <p:cNvCxnSpPr/>
          <p:nvPr/>
        </p:nvCxnSpPr>
        <p:spPr>
          <a:xfrm>
            <a:off x="3342968" y="2222090"/>
            <a:ext cx="2067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371762-BA69-4B0C-83E1-C17290E42AAE}"/>
              </a:ext>
            </a:extLst>
          </p:cNvPr>
          <p:cNvCxnSpPr/>
          <p:nvPr/>
        </p:nvCxnSpPr>
        <p:spPr>
          <a:xfrm>
            <a:off x="7964129" y="2979174"/>
            <a:ext cx="884905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1F12C-66F4-41C7-AC4B-FCEC38901090}"/>
              </a:ext>
            </a:extLst>
          </p:cNvPr>
          <p:cNvCxnSpPr/>
          <p:nvPr/>
        </p:nvCxnSpPr>
        <p:spPr>
          <a:xfrm flipH="1">
            <a:off x="3598606" y="2477729"/>
            <a:ext cx="215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F6335C-5F46-4991-8077-C67F2BCA1298}"/>
              </a:ext>
            </a:extLst>
          </p:cNvPr>
          <p:cNvSpPr txBox="1"/>
          <p:nvPr/>
        </p:nvSpPr>
        <p:spPr>
          <a:xfrm>
            <a:off x="3716593" y="4100052"/>
            <a:ext cx="4611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request: Hit database put data in cache give fresh /latest data to client 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Request: check cache if exist return data from cache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38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1</cp:revision>
  <dcterms:created xsi:type="dcterms:W3CDTF">2020-11-20T04:55:57Z</dcterms:created>
  <dcterms:modified xsi:type="dcterms:W3CDTF">2020-11-20T05:00:18Z</dcterms:modified>
</cp:coreProperties>
</file>