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5556C-34A6-4591-87B9-122DC05B90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AA0E6A-7D05-4732-9783-696A29447D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F1C852-918E-4265-BB80-9D4B0D25A401}"/>
              </a:ext>
            </a:extLst>
          </p:cNvPr>
          <p:cNvSpPr>
            <a:spLocks noGrp="1"/>
          </p:cNvSpPr>
          <p:nvPr>
            <p:ph type="dt" sz="half" idx="10"/>
          </p:nvPr>
        </p:nvSpPr>
        <p:spPr/>
        <p:txBody>
          <a:bodyPr/>
          <a:lstStyle/>
          <a:p>
            <a:fld id="{0D80E02D-8D3E-4F6A-908B-D7905CA5D6EB}" type="datetimeFigureOut">
              <a:rPr lang="en-IN" smtClean="0"/>
              <a:t>21-10-2020</a:t>
            </a:fld>
            <a:endParaRPr lang="en-IN"/>
          </a:p>
        </p:txBody>
      </p:sp>
      <p:sp>
        <p:nvSpPr>
          <p:cNvPr id="5" name="Footer Placeholder 4">
            <a:extLst>
              <a:ext uri="{FF2B5EF4-FFF2-40B4-BE49-F238E27FC236}">
                <a16:creationId xmlns:a16="http://schemas.microsoft.com/office/drawing/2014/main" id="{DEECAB4A-A3A6-42B6-9F06-0069D353AA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F456B8-AC02-44E4-9D85-79EF2A47D8BB}"/>
              </a:ext>
            </a:extLst>
          </p:cNvPr>
          <p:cNvSpPr>
            <a:spLocks noGrp="1"/>
          </p:cNvSpPr>
          <p:nvPr>
            <p:ph type="sldNum" sz="quarter" idx="12"/>
          </p:nvPr>
        </p:nvSpPr>
        <p:spPr/>
        <p:txBody>
          <a:bodyPr/>
          <a:lstStyle/>
          <a:p>
            <a:fld id="{F2B6E3FE-B94B-4D59-92D6-868DC477806C}" type="slidenum">
              <a:rPr lang="en-IN" smtClean="0"/>
              <a:t>‹#›</a:t>
            </a:fld>
            <a:endParaRPr lang="en-IN"/>
          </a:p>
        </p:txBody>
      </p:sp>
    </p:spTree>
    <p:extLst>
      <p:ext uri="{BB962C8B-B14F-4D97-AF65-F5344CB8AC3E}">
        <p14:creationId xmlns:p14="http://schemas.microsoft.com/office/powerpoint/2010/main" val="806802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6D447-7F02-40C9-A726-B4666AFF7D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0BFFC6-A035-436C-AC48-4FA0B4DB87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BA4175-B8D4-4C67-95B8-7B4298893773}"/>
              </a:ext>
            </a:extLst>
          </p:cNvPr>
          <p:cNvSpPr>
            <a:spLocks noGrp="1"/>
          </p:cNvSpPr>
          <p:nvPr>
            <p:ph type="dt" sz="half" idx="10"/>
          </p:nvPr>
        </p:nvSpPr>
        <p:spPr/>
        <p:txBody>
          <a:bodyPr/>
          <a:lstStyle/>
          <a:p>
            <a:fld id="{0D80E02D-8D3E-4F6A-908B-D7905CA5D6EB}" type="datetimeFigureOut">
              <a:rPr lang="en-IN" smtClean="0"/>
              <a:t>21-10-2020</a:t>
            </a:fld>
            <a:endParaRPr lang="en-IN"/>
          </a:p>
        </p:txBody>
      </p:sp>
      <p:sp>
        <p:nvSpPr>
          <p:cNvPr id="5" name="Footer Placeholder 4">
            <a:extLst>
              <a:ext uri="{FF2B5EF4-FFF2-40B4-BE49-F238E27FC236}">
                <a16:creationId xmlns:a16="http://schemas.microsoft.com/office/drawing/2014/main" id="{AFF49849-92C4-44EF-9D5A-4D76BE4738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72E183-91AB-45B8-A22C-A50792CECFFF}"/>
              </a:ext>
            </a:extLst>
          </p:cNvPr>
          <p:cNvSpPr>
            <a:spLocks noGrp="1"/>
          </p:cNvSpPr>
          <p:nvPr>
            <p:ph type="sldNum" sz="quarter" idx="12"/>
          </p:nvPr>
        </p:nvSpPr>
        <p:spPr/>
        <p:txBody>
          <a:bodyPr/>
          <a:lstStyle/>
          <a:p>
            <a:fld id="{F2B6E3FE-B94B-4D59-92D6-868DC477806C}" type="slidenum">
              <a:rPr lang="en-IN" smtClean="0"/>
              <a:t>‹#›</a:t>
            </a:fld>
            <a:endParaRPr lang="en-IN"/>
          </a:p>
        </p:txBody>
      </p:sp>
    </p:spTree>
    <p:extLst>
      <p:ext uri="{BB962C8B-B14F-4D97-AF65-F5344CB8AC3E}">
        <p14:creationId xmlns:p14="http://schemas.microsoft.com/office/powerpoint/2010/main" val="3255517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689C4C-7807-4496-9564-5E61A00B2C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CB29B9-7D12-49D1-91B1-3A87CE7359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428053-C278-4F67-9BAD-94C861254168}"/>
              </a:ext>
            </a:extLst>
          </p:cNvPr>
          <p:cNvSpPr>
            <a:spLocks noGrp="1"/>
          </p:cNvSpPr>
          <p:nvPr>
            <p:ph type="dt" sz="half" idx="10"/>
          </p:nvPr>
        </p:nvSpPr>
        <p:spPr/>
        <p:txBody>
          <a:bodyPr/>
          <a:lstStyle/>
          <a:p>
            <a:fld id="{0D80E02D-8D3E-4F6A-908B-D7905CA5D6EB}" type="datetimeFigureOut">
              <a:rPr lang="en-IN" smtClean="0"/>
              <a:t>21-10-2020</a:t>
            </a:fld>
            <a:endParaRPr lang="en-IN"/>
          </a:p>
        </p:txBody>
      </p:sp>
      <p:sp>
        <p:nvSpPr>
          <p:cNvPr id="5" name="Footer Placeholder 4">
            <a:extLst>
              <a:ext uri="{FF2B5EF4-FFF2-40B4-BE49-F238E27FC236}">
                <a16:creationId xmlns:a16="http://schemas.microsoft.com/office/drawing/2014/main" id="{6F14BB74-C606-4517-A5E1-0AC6A8CC13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6344DF-1654-42E6-9954-8B2D58DFF913}"/>
              </a:ext>
            </a:extLst>
          </p:cNvPr>
          <p:cNvSpPr>
            <a:spLocks noGrp="1"/>
          </p:cNvSpPr>
          <p:nvPr>
            <p:ph type="sldNum" sz="quarter" idx="12"/>
          </p:nvPr>
        </p:nvSpPr>
        <p:spPr/>
        <p:txBody>
          <a:bodyPr/>
          <a:lstStyle/>
          <a:p>
            <a:fld id="{F2B6E3FE-B94B-4D59-92D6-868DC477806C}" type="slidenum">
              <a:rPr lang="en-IN" smtClean="0"/>
              <a:t>‹#›</a:t>
            </a:fld>
            <a:endParaRPr lang="en-IN"/>
          </a:p>
        </p:txBody>
      </p:sp>
    </p:spTree>
    <p:extLst>
      <p:ext uri="{BB962C8B-B14F-4D97-AF65-F5344CB8AC3E}">
        <p14:creationId xmlns:p14="http://schemas.microsoft.com/office/powerpoint/2010/main" val="2628693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844C-4119-4B7D-96CD-CD171981DDA7}"/>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B84EE3BB-C9DC-4C67-8963-E8E2490ACC2B}"/>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E3F822F-7E8E-450B-8E35-8EE43C456502}"/>
              </a:ext>
            </a:extLst>
          </p:cNvPr>
          <p:cNvSpPr>
            <a:spLocks noGrp="1"/>
          </p:cNvSpPr>
          <p:nvPr>
            <p:ph type="dt" sz="half" idx="10"/>
          </p:nvPr>
        </p:nvSpPr>
        <p:spPr/>
        <p:txBody>
          <a:bodyPr/>
          <a:lstStyle/>
          <a:p>
            <a:fld id="{0D80E02D-8D3E-4F6A-908B-D7905CA5D6EB}" type="datetimeFigureOut">
              <a:rPr lang="en-IN" smtClean="0"/>
              <a:t>21-10-2020</a:t>
            </a:fld>
            <a:endParaRPr lang="en-IN"/>
          </a:p>
        </p:txBody>
      </p:sp>
      <p:sp>
        <p:nvSpPr>
          <p:cNvPr id="5" name="Footer Placeholder 4">
            <a:extLst>
              <a:ext uri="{FF2B5EF4-FFF2-40B4-BE49-F238E27FC236}">
                <a16:creationId xmlns:a16="http://schemas.microsoft.com/office/drawing/2014/main" id="{99C1F77B-0184-4F4C-A5DB-90270C7B43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D5184E-6CA6-4F9E-8373-BE9A87CAACE3}"/>
              </a:ext>
            </a:extLst>
          </p:cNvPr>
          <p:cNvSpPr>
            <a:spLocks noGrp="1"/>
          </p:cNvSpPr>
          <p:nvPr>
            <p:ph type="sldNum" sz="quarter" idx="12"/>
          </p:nvPr>
        </p:nvSpPr>
        <p:spPr/>
        <p:txBody>
          <a:bodyPr/>
          <a:lstStyle/>
          <a:p>
            <a:fld id="{F2B6E3FE-B94B-4D59-92D6-868DC477806C}" type="slidenum">
              <a:rPr lang="en-IN" smtClean="0"/>
              <a:t>‹#›</a:t>
            </a:fld>
            <a:endParaRPr lang="en-IN"/>
          </a:p>
        </p:txBody>
      </p:sp>
    </p:spTree>
    <p:extLst>
      <p:ext uri="{BB962C8B-B14F-4D97-AF65-F5344CB8AC3E}">
        <p14:creationId xmlns:p14="http://schemas.microsoft.com/office/powerpoint/2010/main" val="3864032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7BDA-486B-4C3A-B071-092185CAE2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EAAA19-842E-4A26-AF5B-CE8BD4419C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F24D77-3AED-423C-BE26-FDAC21787573}"/>
              </a:ext>
            </a:extLst>
          </p:cNvPr>
          <p:cNvSpPr>
            <a:spLocks noGrp="1"/>
          </p:cNvSpPr>
          <p:nvPr>
            <p:ph type="dt" sz="half" idx="10"/>
          </p:nvPr>
        </p:nvSpPr>
        <p:spPr/>
        <p:txBody>
          <a:bodyPr/>
          <a:lstStyle/>
          <a:p>
            <a:fld id="{0D80E02D-8D3E-4F6A-908B-D7905CA5D6EB}" type="datetimeFigureOut">
              <a:rPr lang="en-IN" smtClean="0"/>
              <a:t>21-10-2020</a:t>
            </a:fld>
            <a:endParaRPr lang="en-IN"/>
          </a:p>
        </p:txBody>
      </p:sp>
      <p:sp>
        <p:nvSpPr>
          <p:cNvPr id="5" name="Footer Placeholder 4">
            <a:extLst>
              <a:ext uri="{FF2B5EF4-FFF2-40B4-BE49-F238E27FC236}">
                <a16:creationId xmlns:a16="http://schemas.microsoft.com/office/drawing/2014/main" id="{8111A3AC-FBC1-4F39-855D-E0E2FD2A19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C29D28-DD5B-4997-87D5-4C81CB3950C5}"/>
              </a:ext>
            </a:extLst>
          </p:cNvPr>
          <p:cNvSpPr>
            <a:spLocks noGrp="1"/>
          </p:cNvSpPr>
          <p:nvPr>
            <p:ph type="sldNum" sz="quarter" idx="12"/>
          </p:nvPr>
        </p:nvSpPr>
        <p:spPr/>
        <p:txBody>
          <a:bodyPr/>
          <a:lstStyle/>
          <a:p>
            <a:fld id="{F2B6E3FE-B94B-4D59-92D6-868DC477806C}" type="slidenum">
              <a:rPr lang="en-IN" smtClean="0"/>
              <a:t>‹#›</a:t>
            </a:fld>
            <a:endParaRPr lang="en-IN"/>
          </a:p>
        </p:txBody>
      </p:sp>
    </p:spTree>
    <p:extLst>
      <p:ext uri="{BB962C8B-B14F-4D97-AF65-F5344CB8AC3E}">
        <p14:creationId xmlns:p14="http://schemas.microsoft.com/office/powerpoint/2010/main" val="1752485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7A88-FE9E-487D-BC19-5849054BE7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8BB47C-EC5E-4640-9881-C18F570AC2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18EFFD-F91E-45C8-9156-6733BC59F2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28A01B-A441-4F03-A4A1-8A55B4919834}"/>
              </a:ext>
            </a:extLst>
          </p:cNvPr>
          <p:cNvSpPr>
            <a:spLocks noGrp="1"/>
          </p:cNvSpPr>
          <p:nvPr>
            <p:ph type="dt" sz="half" idx="10"/>
          </p:nvPr>
        </p:nvSpPr>
        <p:spPr/>
        <p:txBody>
          <a:bodyPr/>
          <a:lstStyle/>
          <a:p>
            <a:fld id="{0D80E02D-8D3E-4F6A-908B-D7905CA5D6EB}" type="datetimeFigureOut">
              <a:rPr lang="en-IN" smtClean="0"/>
              <a:t>21-10-2020</a:t>
            </a:fld>
            <a:endParaRPr lang="en-IN"/>
          </a:p>
        </p:txBody>
      </p:sp>
      <p:sp>
        <p:nvSpPr>
          <p:cNvPr id="6" name="Footer Placeholder 5">
            <a:extLst>
              <a:ext uri="{FF2B5EF4-FFF2-40B4-BE49-F238E27FC236}">
                <a16:creationId xmlns:a16="http://schemas.microsoft.com/office/drawing/2014/main" id="{A397961D-5CDC-40BA-BCD1-D6A97369A7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A6B0A8-8A18-4394-AFD4-8A8AADA986FC}"/>
              </a:ext>
            </a:extLst>
          </p:cNvPr>
          <p:cNvSpPr>
            <a:spLocks noGrp="1"/>
          </p:cNvSpPr>
          <p:nvPr>
            <p:ph type="sldNum" sz="quarter" idx="12"/>
          </p:nvPr>
        </p:nvSpPr>
        <p:spPr/>
        <p:txBody>
          <a:bodyPr/>
          <a:lstStyle/>
          <a:p>
            <a:fld id="{F2B6E3FE-B94B-4D59-92D6-868DC477806C}" type="slidenum">
              <a:rPr lang="en-IN" smtClean="0"/>
              <a:t>‹#›</a:t>
            </a:fld>
            <a:endParaRPr lang="en-IN"/>
          </a:p>
        </p:txBody>
      </p:sp>
    </p:spTree>
    <p:extLst>
      <p:ext uri="{BB962C8B-B14F-4D97-AF65-F5344CB8AC3E}">
        <p14:creationId xmlns:p14="http://schemas.microsoft.com/office/powerpoint/2010/main" val="617020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A3BE-3676-4CD0-8FC7-A8F42E4E05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EDFB5C-5C22-43A3-846E-0D8412CD96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2D0909-2B4E-46CD-AA32-AD61C4FE95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685076-0926-42D8-B5B3-2B8974D9BC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6DAD6B-97E3-420C-9F92-B71524DF5D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90A363-4895-43C9-AA18-0C0DF58314C1}"/>
              </a:ext>
            </a:extLst>
          </p:cNvPr>
          <p:cNvSpPr>
            <a:spLocks noGrp="1"/>
          </p:cNvSpPr>
          <p:nvPr>
            <p:ph type="dt" sz="half" idx="10"/>
          </p:nvPr>
        </p:nvSpPr>
        <p:spPr/>
        <p:txBody>
          <a:bodyPr/>
          <a:lstStyle/>
          <a:p>
            <a:fld id="{0D80E02D-8D3E-4F6A-908B-D7905CA5D6EB}" type="datetimeFigureOut">
              <a:rPr lang="en-IN" smtClean="0"/>
              <a:t>21-10-2020</a:t>
            </a:fld>
            <a:endParaRPr lang="en-IN"/>
          </a:p>
        </p:txBody>
      </p:sp>
      <p:sp>
        <p:nvSpPr>
          <p:cNvPr id="8" name="Footer Placeholder 7">
            <a:extLst>
              <a:ext uri="{FF2B5EF4-FFF2-40B4-BE49-F238E27FC236}">
                <a16:creationId xmlns:a16="http://schemas.microsoft.com/office/drawing/2014/main" id="{EC54A68D-CB63-4E8A-A7AE-1503C1C1FC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1BE14D-3F19-4EBD-AA39-E9B7CE1659BE}"/>
              </a:ext>
            </a:extLst>
          </p:cNvPr>
          <p:cNvSpPr>
            <a:spLocks noGrp="1"/>
          </p:cNvSpPr>
          <p:nvPr>
            <p:ph type="sldNum" sz="quarter" idx="12"/>
          </p:nvPr>
        </p:nvSpPr>
        <p:spPr/>
        <p:txBody>
          <a:bodyPr/>
          <a:lstStyle/>
          <a:p>
            <a:fld id="{F2B6E3FE-B94B-4D59-92D6-868DC477806C}" type="slidenum">
              <a:rPr lang="en-IN" smtClean="0"/>
              <a:t>‹#›</a:t>
            </a:fld>
            <a:endParaRPr lang="en-IN"/>
          </a:p>
        </p:txBody>
      </p:sp>
    </p:spTree>
    <p:extLst>
      <p:ext uri="{BB962C8B-B14F-4D97-AF65-F5344CB8AC3E}">
        <p14:creationId xmlns:p14="http://schemas.microsoft.com/office/powerpoint/2010/main" val="1475192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9457-D431-4220-BD65-5D044E5B99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D9C730-C55A-4EE1-A30A-55E3183218B1}"/>
              </a:ext>
            </a:extLst>
          </p:cNvPr>
          <p:cNvSpPr>
            <a:spLocks noGrp="1"/>
          </p:cNvSpPr>
          <p:nvPr>
            <p:ph type="dt" sz="half" idx="10"/>
          </p:nvPr>
        </p:nvSpPr>
        <p:spPr/>
        <p:txBody>
          <a:bodyPr/>
          <a:lstStyle/>
          <a:p>
            <a:fld id="{0D80E02D-8D3E-4F6A-908B-D7905CA5D6EB}" type="datetimeFigureOut">
              <a:rPr lang="en-IN" smtClean="0"/>
              <a:t>21-10-2020</a:t>
            </a:fld>
            <a:endParaRPr lang="en-IN"/>
          </a:p>
        </p:txBody>
      </p:sp>
      <p:sp>
        <p:nvSpPr>
          <p:cNvPr id="4" name="Footer Placeholder 3">
            <a:extLst>
              <a:ext uri="{FF2B5EF4-FFF2-40B4-BE49-F238E27FC236}">
                <a16:creationId xmlns:a16="http://schemas.microsoft.com/office/drawing/2014/main" id="{A59B4B3A-F451-4328-A4A4-389171EC28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75E2F0-46B2-4591-B451-6DCD0FD11647}"/>
              </a:ext>
            </a:extLst>
          </p:cNvPr>
          <p:cNvSpPr>
            <a:spLocks noGrp="1"/>
          </p:cNvSpPr>
          <p:nvPr>
            <p:ph type="sldNum" sz="quarter" idx="12"/>
          </p:nvPr>
        </p:nvSpPr>
        <p:spPr/>
        <p:txBody>
          <a:bodyPr/>
          <a:lstStyle/>
          <a:p>
            <a:fld id="{F2B6E3FE-B94B-4D59-92D6-868DC477806C}" type="slidenum">
              <a:rPr lang="en-IN" smtClean="0"/>
              <a:t>‹#›</a:t>
            </a:fld>
            <a:endParaRPr lang="en-IN"/>
          </a:p>
        </p:txBody>
      </p:sp>
    </p:spTree>
    <p:extLst>
      <p:ext uri="{BB962C8B-B14F-4D97-AF65-F5344CB8AC3E}">
        <p14:creationId xmlns:p14="http://schemas.microsoft.com/office/powerpoint/2010/main" val="62444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D0EF0-35A2-4609-9AD7-05C5FA12999B}"/>
              </a:ext>
            </a:extLst>
          </p:cNvPr>
          <p:cNvSpPr>
            <a:spLocks noGrp="1"/>
          </p:cNvSpPr>
          <p:nvPr>
            <p:ph type="dt" sz="half" idx="10"/>
          </p:nvPr>
        </p:nvSpPr>
        <p:spPr/>
        <p:txBody>
          <a:bodyPr/>
          <a:lstStyle/>
          <a:p>
            <a:fld id="{0D80E02D-8D3E-4F6A-908B-D7905CA5D6EB}" type="datetimeFigureOut">
              <a:rPr lang="en-IN" smtClean="0"/>
              <a:t>21-10-2020</a:t>
            </a:fld>
            <a:endParaRPr lang="en-IN"/>
          </a:p>
        </p:txBody>
      </p:sp>
      <p:sp>
        <p:nvSpPr>
          <p:cNvPr id="3" name="Footer Placeholder 2">
            <a:extLst>
              <a:ext uri="{FF2B5EF4-FFF2-40B4-BE49-F238E27FC236}">
                <a16:creationId xmlns:a16="http://schemas.microsoft.com/office/drawing/2014/main" id="{9AE49D17-A94D-436F-A0CC-D76506F37B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9BCED4-341F-4795-AB19-834821077BB5}"/>
              </a:ext>
            </a:extLst>
          </p:cNvPr>
          <p:cNvSpPr>
            <a:spLocks noGrp="1"/>
          </p:cNvSpPr>
          <p:nvPr>
            <p:ph type="sldNum" sz="quarter" idx="12"/>
          </p:nvPr>
        </p:nvSpPr>
        <p:spPr/>
        <p:txBody>
          <a:bodyPr/>
          <a:lstStyle/>
          <a:p>
            <a:fld id="{F2B6E3FE-B94B-4D59-92D6-868DC477806C}" type="slidenum">
              <a:rPr lang="en-IN" smtClean="0"/>
              <a:t>‹#›</a:t>
            </a:fld>
            <a:endParaRPr lang="en-IN"/>
          </a:p>
        </p:txBody>
      </p:sp>
    </p:spTree>
    <p:extLst>
      <p:ext uri="{BB962C8B-B14F-4D97-AF65-F5344CB8AC3E}">
        <p14:creationId xmlns:p14="http://schemas.microsoft.com/office/powerpoint/2010/main" val="327337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D4FB-0F1D-4500-B779-AF0C4542F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01B5C6-35A5-486C-97AC-25F540B161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4E0215-FD21-47D6-A211-B9B356846A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DEE376-D201-4B03-8B42-5BAE431AD03B}"/>
              </a:ext>
            </a:extLst>
          </p:cNvPr>
          <p:cNvSpPr>
            <a:spLocks noGrp="1"/>
          </p:cNvSpPr>
          <p:nvPr>
            <p:ph type="dt" sz="half" idx="10"/>
          </p:nvPr>
        </p:nvSpPr>
        <p:spPr/>
        <p:txBody>
          <a:bodyPr/>
          <a:lstStyle/>
          <a:p>
            <a:fld id="{0D80E02D-8D3E-4F6A-908B-D7905CA5D6EB}" type="datetimeFigureOut">
              <a:rPr lang="en-IN" smtClean="0"/>
              <a:t>21-10-2020</a:t>
            </a:fld>
            <a:endParaRPr lang="en-IN"/>
          </a:p>
        </p:txBody>
      </p:sp>
      <p:sp>
        <p:nvSpPr>
          <p:cNvPr id="6" name="Footer Placeholder 5">
            <a:extLst>
              <a:ext uri="{FF2B5EF4-FFF2-40B4-BE49-F238E27FC236}">
                <a16:creationId xmlns:a16="http://schemas.microsoft.com/office/drawing/2014/main" id="{47E324C2-4DEF-40B6-9946-2AEC461073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E81E84-AAD9-47E6-AD35-231DC32EA86B}"/>
              </a:ext>
            </a:extLst>
          </p:cNvPr>
          <p:cNvSpPr>
            <a:spLocks noGrp="1"/>
          </p:cNvSpPr>
          <p:nvPr>
            <p:ph type="sldNum" sz="quarter" idx="12"/>
          </p:nvPr>
        </p:nvSpPr>
        <p:spPr/>
        <p:txBody>
          <a:bodyPr/>
          <a:lstStyle/>
          <a:p>
            <a:fld id="{F2B6E3FE-B94B-4D59-92D6-868DC477806C}" type="slidenum">
              <a:rPr lang="en-IN" smtClean="0"/>
              <a:t>‹#›</a:t>
            </a:fld>
            <a:endParaRPr lang="en-IN"/>
          </a:p>
        </p:txBody>
      </p:sp>
    </p:spTree>
    <p:extLst>
      <p:ext uri="{BB962C8B-B14F-4D97-AF65-F5344CB8AC3E}">
        <p14:creationId xmlns:p14="http://schemas.microsoft.com/office/powerpoint/2010/main" val="367046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AE7AA-7D62-4D80-8C0E-89EBB3C46B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DE3FA6-84D7-4B58-A81E-88C98A014F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9BEA34-1CB3-427A-9D29-E7BEC68EF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B1AE42-F3BE-4DA5-B47C-5C48AB9EA35A}"/>
              </a:ext>
            </a:extLst>
          </p:cNvPr>
          <p:cNvSpPr>
            <a:spLocks noGrp="1"/>
          </p:cNvSpPr>
          <p:nvPr>
            <p:ph type="dt" sz="half" idx="10"/>
          </p:nvPr>
        </p:nvSpPr>
        <p:spPr/>
        <p:txBody>
          <a:bodyPr/>
          <a:lstStyle/>
          <a:p>
            <a:fld id="{0D80E02D-8D3E-4F6A-908B-D7905CA5D6EB}" type="datetimeFigureOut">
              <a:rPr lang="en-IN" smtClean="0"/>
              <a:t>21-10-2020</a:t>
            </a:fld>
            <a:endParaRPr lang="en-IN"/>
          </a:p>
        </p:txBody>
      </p:sp>
      <p:sp>
        <p:nvSpPr>
          <p:cNvPr id="6" name="Footer Placeholder 5">
            <a:extLst>
              <a:ext uri="{FF2B5EF4-FFF2-40B4-BE49-F238E27FC236}">
                <a16:creationId xmlns:a16="http://schemas.microsoft.com/office/drawing/2014/main" id="{D1E602F2-139D-45B7-AB4E-287E5E10CF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79B5B7-A160-4131-A544-F297728A8C59}"/>
              </a:ext>
            </a:extLst>
          </p:cNvPr>
          <p:cNvSpPr>
            <a:spLocks noGrp="1"/>
          </p:cNvSpPr>
          <p:nvPr>
            <p:ph type="sldNum" sz="quarter" idx="12"/>
          </p:nvPr>
        </p:nvSpPr>
        <p:spPr/>
        <p:txBody>
          <a:bodyPr/>
          <a:lstStyle/>
          <a:p>
            <a:fld id="{F2B6E3FE-B94B-4D59-92D6-868DC477806C}" type="slidenum">
              <a:rPr lang="en-IN" smtClean="0"/>
              <a:t>‹#›</a:t>
            </a:fld>
            <a:endParaRPr lang="en-IN"/>
          </a:p>
        </p:txBody>
      </p:sp>
    </p:spTree>
    <p:extLst>
      <p:ext uri="{BB962C8B-B14F-4D97-AF65-F5344CB8AC3E}">
        <p14:creationId xmlns:p14="http://schemas.microsoft.com/office/powerpoint/2010/main" val="133011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D3C0FB-FCBE-42E0-9811-0311B50880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045CAC-3AE1-4EB4-B8BC-AB96E70770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EFB73C-FE57-4182-8DB6-EFCFA3F5C7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80E02D-8D3E-4F6A-908B-D7905CA5D6EB}" type="datetimeFigureOut">
              <a:rPr lang="en-IN" smtClean="0"/>
              <a:t>21-10-2020</a:t>
            </a:fld>
            <a:endParaRPr lang="en-IN"/>
          </a:p>
        </p:txBody>
      </p:sp>
      <p:sp>
        <p:nvSpPr>
          <p:cNvPr id="5" name="Footer Placeholder 4">
            <a:extLst>
              <a:ext uri="{FF2B5EF4-FFF2-40B4-BE49-F238E27FC236}">
                <a16:creationId xmlns:a16="http://schemas.microsoft.com/office/drawing/2014/main" id="{52840E5E-4257-49A9-A275-6DA9CA1609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1071D4-DD7E-4F40-963C-026E0D742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6E3FE-B94B-4D59-92D6-868DC477806C}" type="slidenum">
              <a:rPr lang="en-IN" smtClean="0"/>
              <a:t>‹#›</a:t>
            </a:fld>
            <a:endParaRPr lang="en-IN"/>
          </a:p>
        </p:txBody>
      </p:sp>
      <p:sp>
        <p:nvSpPr>
          <p:cNvPr id="7" name="Rectangle 6">
            <a:extLst>
              <a:ext uri="{FF2B5EF4-FFF2-40B4-BE49-F238E27FC236}">
                <a16:creationId xmlns:a16="http://schemas.microsoft.com/office/drawing/2014/main" id="{877C570F-9E57-4117-ADC2-587B1CB76B7C}"/>
              </a:ext>
            </a:extLst>
          </p:cNvPr>
          <p:cNvSpPr/>
          <p:nvPr userDrawn="1"/>
        </p:nvSpPr>
        <p:spPr>
          <a:xfrm>
            <a:off x="1692156" y="6576807"/>
            <a:ext cx="8515350"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pic>
        <p:nvPicPr>
          <p:cNvPr id="8" name="Picture 7">
            <a:extLst>
              <a:ext uri="{FF2B5EF4-FFF2-40B4-BE49-F238E27FC236}">
                <a16:creationId xmlns:a16="http://schemas.microsoft.com/office/drawing/2014/main" id="{7FB13611-FBF2-4C9D-9370-4E3754D51876}"/>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5315" y="-114505"/>
            <a:ext cx="1282699" cy="857534"/>
          </a:xfrm>
          <a:prstGeom prst="rect">
            <a:avLst/>
          </a:prstGeom>
        </p:spPr>
      </p:pic>
    </p:spTree>
    <p:extLst>
      <p:ext uri="{BB962C8B-B14F-4D97-AF65-F5344CB8AC3E}">
        <p14:creationId xmlns:p14="http://schemas.microsoft.com/office/powerpoint/2010/main" val="2317202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752600" y="152400"/>
            <a:ext cx="8458200" cy="6705600"/>
          </a:xfrm>
        </p:spPr>
        <p:txBody>
          <a:bodyPr/>
          <a:lstStyle/>
          <a:p>
            <a:pPr marL="0" indent="0" algn="ctr">
              <a:buNone/>
            </a:pPr>
            <a:r>
              <a:rPr lang="en-IN" dirty="0">
                <a:hlinkClick r:id="rId2"/>
              </a:rPr>
              <a:t>http://www.vidyanidhi.com/</a:t>
            </a:r>
            <a:endParaRPr lang="en-IN" dirty="0"/>
          </a:p>
          <a:p>
            <a:pPr marL="0" indent="0" algn="ctr">
              <a:buNone/>
            </a:pPr>
            <a:r>
              <a:rPr lang="en-IN" dirty="0"/>
              <a:t>k</a:t>
            </a:r>
            <a:r>
              <a:rPr lang="en-IN"/>
              <a:t>etkiacharya</a:t>
            </a:r>
            <a:r>
              <a:rPr lang="en-IN" dirty="0"/>
              <a:t>.net@gmail.com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2057400" y="4038601"/>
            <a:ext cx="3276600" cy="1200329"/>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dirty="0"/>
              <a:t>9769201036</a:t>
            </a:r>
          </a:p>
          <a:p>
            <a:r>
              <a:rPr lang="en-IN" dirty="0"/>
              <a:t>Ketkiacharya.net@gmail.com</a:t>
            </a:r>
          </a:p>
        </p:txBody>
      </p:sp>
    </p:spTree>
    <p:extLst>
      <p:ext uri="{BB962C8B-B14F-4D97-AF65-F5344CB8AC3E}">
        <p14:creationId xmlns:p14="http://schemas.microsoft.com/office/powerpoint/2010/main" val="3303597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06BB5-21BB-4D56-B617-A1F1B4385EEA}"/>
              </a:ext>
            </a:extLst>
          </p:cNvPr>
          <p:cNvSpPr>
            <a:spLocks noGrp="1"/>
          </p:cNvSpPr>
          <p:nvPr>
            <p:ph type="title"/>
          </p:nvPr>
        </p:nvSpPr>
        <p:spPr/>
        <p:txBody>
          <a:bodyPr/>
          <a:lstStyle/>
          <a:p>
            <a:pPr algn="ctr"/>
            <a:r>
              <a:rPr lang="en-IN" dirty="0"/>
              <a:t>Struct</a:t>
            </a:r>
          </a:p>
        </p:txBody>
      </p:sp>
      <p:sp>
        <p:nvSpPr>
          <p:cNvPr id="3" name="Content Placeholder 2">
            <a:extLst>
              <a:ext uri="{FF2B5EF4-FFF2-40B4-BE49-F238E27FC236}">
                <a16:creationId xmlns:a16="http://schemas.microsoft.com/office/drawing/2014/main" id="{45480D48-253E-4E89-87FA-68E60B6C5098}"/>
              </a:ext>
            </a:extLst>
          </p:cNvPr>
          <p:cNvSpPr>
            <a:spLocks noGrp="1"/>
          </p:cNvSpPr>
          <p:nvPr>
            <p:ph idx="1"/>
          </p:nvPr>
        </p:nvSpPr>
        <p:spPr>
          <a:xfrm>
            <a:off x="510540" y="1825624"/>
            <a:ext cx="10843260" cy="4727575"/>
          </a:xfrm>
        </p:spPr>
        <p:txBody>
          <a:bodyPr>
            <a:normAutofit lnSpcReduction="10000"/>
          </a:bodyPr>
          <a:lstStyle/>
          <a:p>
            <a:r>
              <a:rPr lang="en-US" dirty="0"/>
              <a:t>Structs are value types, not reference types. This means they are stored either in the stack or inline (if they are part of another object that is stored on the heap) and have the same lifetime restrictions as the simple data types.</a:t>
            </a:r>
          </a:p>
          <a:p>
            <a:r>
              <a:rPr lang="en-US" dirty="0"/>
              <a:t>Structs do not support inheritance.</a:t>
            </a:r>
          </a:p>
          <a:p>
            <a:r>
              <a:rPr lang="en-US" dirty="0"/>
              <a:t>There are some differences in the way constructors work for structs. In particular, the compiler always supplies a default no - parameter constructor, which you are not permitted to replace</a:t>
            </a:r>
          </a:p>
          <a:p>
            <a:r>
              <a:rPr lang="en-US" dirty="0"/>
              <a:t>Structures cannot inherit other structures or classes or be used as a base for other structures or classes. (All structures do, however, implicitly inherit </a:t>
            </a:r>
            <a:r>
              <a:rPr lang="en-US" dirty="0" err="1"/>
              <a:t>System.ValueType</a:t>
            </a:r>
            <a:r>
              <a:rPr lang="en-US" dirty="0"/>
              <a:t>, which inherits object.) </a:t>
            </a:r>
          </a:p>
          <a:p>
            <a:r>
              <a:rPr lang="en-US" dirty="0"/>
              <a:t>However, a structure can implement one or more interfaces. </a:t>
            </a:r>
          </a:p>
          <a:p>
            <a:endParaRPr lang="en-IN" dirty="0"/>
          </a:p>
        </p:txBody>
      </p:sp>
    </p:spTree>
    <p:extLst>
      <p:ext uri="{BB962C8B-B14F-4D97-AF65-F5344CB8AC3E}">
        <p14:creationId xmlns:p14="http://schemas.microsoft.com/office/powerpoint/2010/main" val="368563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EBD09-B29E-4A81-9A3D-D25EA7ED3ECD}"/>
              </a:ext>
            </a:extLst>
          </p:cNvPr>
          <p:cNvSpPr>
            <a:spLocks noGrp="1"/>
          </p:cNvSpPr>
          <p:nvPr>
            <p:ph type="title"/>
          </p:nvPr>
        </p:nvSpPr>
        <p:spPr/>
        <p:txBody>
          <a:bodyPr/>
          <a:lstStyle/>
          <a:p>
            <a:r>
              <a:rPr lang="en-IN" dirty="0"/>
              <a:t>When to use structure</a:t>
            </a:r>
          </a:p>
        </p:txBody>
      </p:sp>
      <p:sp>
        <p:nvSpPr>
          <p:cNvPr id="3" name="Content Placeholder 2">
            <a:extLst>
              <a:ext uri="{FF2B5EF4-FFF2-40B4-BE49-F238E27FC236}">
                <a16:creationId xmlns:a16="http://schemas.microsoft.com/office/drawing/2014/main" id="{403B8153-E5FA-4655-A739-1C8C8BA8C908}"/>
              </a:ext>
            </a:extLst>
          </p:cNvPr>
          <p:cNvSpPr>
            <a:spLocks noGrp="1"/>
          </p:cNvSpPr>
          <p:nvPr>
            <p:ph idx="1"/>
          </p:nvPr>
        </p:nvSpPr>
        <p:spPr/>
        <p:txBody>
          <a:bodyPr>
            <a:normAutofit fontScale="55000" lnSpcReduction="20000"/>
          </a:bodyPr>
          <a:lstStyle/>
          <a:p>
            <a:r>
              <a:rPr lang="en-US" dirty="0"/>
              <a:t>if data type size is &lt; 16byte</a:t>
            </a:r>
          </a:p>
          <a:p>
            <a:r>
              <a:rPr lang="en-US" dirty="0"/>
              <a:t>no inheritance required</a:t>
            </a:r>
          </a:p>
          <a:p>
            <a:r>
              <a:rPr lang="en-US" dirty="0"/>
              <a:t>every instance is a separate copy</a:t>
            </a:r>
          </a:p>
          <a:p>
            <a:r>
              <a:rPr lang="en-US" dirty="0"/>
              <a:t>it is value type loaded to stack</a:t>
            </a:r>
          </a:p>
          <a:p>
            <a:r>
              <a:rPr lang="en-US" dirty="0"/>
              <a:t>A structure can be instantiated with the help of new key word</a:t>
            </a:r>
          </a:p>
          <a:p>
            <a:r>
              <a:rPr lang="en-US" dirty="0"/>
              <a:t>A structure can not be inherited from class</a:t>
            </a:r>
          </a:p>
          <a:p>
            <a:r>
              <a:rPr lang="en-US" dirty="0"/>
              <a:t>A class can not be inherited from structure</a:t>
            </a:r>
          </a:p>
          <a:p>
            <a:r>
              <a:rPr lang="en-US" dirty="0"/>
              <a:t>A  structure can not  have       </a:t>
            </a:r>
            <a:r>
              <a:rPr lang="en-US" b="1" dirty="0"/>
              <a:t>parameter less</a:t>
            </a:r>
            <a:r>
              <a:rPr lang="en-US" dirty="0"/>
              <a:t> constructor</a:t>
            </a:r>
          </a:p>
          <a:p>
            <a:r>
              <a:rPr lang="en-US" dirty="0"/>
              <a:t>A structure have parameterized constructor provided it assign value for all its member</a:t>
            </a:r>
          </a:p>
          <a:p>
            <a:r>
              <a:rPr lang="en-US" dirty="0"/>
              <a:t>A structure can have fields, methods, property and event.</a:t>
            </a:r>
          </a:p>
          <a:p>
            <a:r>
              <a:rPr lang="en-US" dirty="0"/>
              <a:t>A structure can    implement interface.</a:t>
            </a:r>
          </a:p>
          <a:p>
            <a:r>
              <a:rPr lang="en-US" dirty="0"/>
              <a:t>A structure member are generally public</a:t>
            </a:r>
          </a:p>
          <a:p>
            <a:r>
              <a:rPr lang="en-US" dirty="0"/>
              <a:t>A method should not be marked as virtual, abstract, override and sealed</a:t>
            </a:r>
          </a:p>
          <a:p>
            <a:r>
              <a:rPr lang="en-US" dirty="0"/>
              <a:t>A structure is copy to another instance -a copy is made.</a:t>
            </a:r>
          </a:p>
          <a:p>
            <a:endParaRPr lang="en-IN" dirty="0"/>
          </a:p>
        </p:txBody>
      </p:sp>
    </p:spTree>
    <p:extLst>
      <p:ext uri="{BB962C8B-B14F-4D97-AF65-F5344CB8AC3E}">
        <p14:creationId xmlns:p14="http://schemas.microsoft.com/office/powerpoint/2010/main" val="3295805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C3BAA-B455-4DF2-9BDE-28E27FB52D77}"/>
              </a:ext>
            </a:extLst>
          </p:cNvPr>
          <p:cNvSpPr>
            <a:spLocks noGrp="1"/>
          </p:cNvSpPr>
          <p:nvPr>
            <p:ph type="title"/>
          </p:nvPr>
        </p:nvSpPr>
        <p:spPr>
          <a:xfrm>
            <a:off x="725078" y="0"/>
            <a:ext cx="10515600" cy="575633"/>
          </a:xfrm>
        </p:spPr>
        <p:txBody>
          <a:bodyPr>
            <a:noAutofit/>
          </a:bodyPr>
          <a:lstStyle/>
          <a:p>
            <a:r>
              <a:rPr lang="en-IN" sz="3200" dirty="0"/>
              <a:t>	Will this code compile?(parameter less constructor)</a:t>
            </a:r>
          </a:p>
        </p:txBody>
      </p:sp>
      <p:sp>
        <p:nvSpPr>
          <p:cNvPr id="3" name="Content Placeholder 2">
            <a:extLst>
              <a:ext uri="{FF2B5EF4-FFF2-40B4-BE49-F238E27FC236}">
                <a16:creationId xmlns:a16="http://schemas.microsoft.com/office/drawing/2014/main" id="{C3ECB467-6059-4B91-A412-19F535E97112}"/>
              </a:ext>
            </a:extLst>
          </p:cNvPr>
          <p:cNvSpPr>
            <a:spLocks noGrp="1"/>
          </p:cNvSpPr>
          <p:nvPr>
            <p:ph idx="1"/>
          </p:nvPr>
        </p:nvSpPr>
        <p:spPr>
          <a:xfrm>
            <a:off x="131975" y="735291"/>
            <a:ext cx="5049625" cy="5910607"/>
          </a:xfrm>
        </p:spPr>
        <p:txBody>
          <a:bodyPr>
            <a:noAutofit/>
          </a:bodyPr>
          <a:lstStyle/>
          <a:p>
            <a:pPr marL="0" indent="0">
              <a:lnSpc>
                <a:spcPct val="100000"/>
              </a:lnSpc>
              <a:spcBef>
                <a:spcPts val="0"/>
              </a:spcBef>
              <a:buNone/>
            </a:pPr>
            <a:r>
              <a:rPr lang="en-IN" sz="1200" dirty="0"/>
              <a:t>using System;</a:t>
            </a:r>
          </a:p>
          <a:p>
            <a:pPr marL="0" indent="0">
              <a:lnSpc>
                <a:spcPct val="100000"/>
              </a:lnSpc>
              <a:spcBef>
                <a:spcPts val="0"/>
              </a:spcBef>
              <a:buNone/>
            </a:pPr>
            <a:r>
              <a:rPr lang="en-IN" sz="1200" dirty="0"/>
              <a:t>namespace </a:t>
            </a:r>
            <a:r>
              <a:rPr lang="en-IN" sz="1200" dirty="0" err="1"/>
              <a:t>FunWithStructures</a:t>
            </a:r>
            <a:endParaRPr lang="en-IN" sz="1200" dirty="0"/>
          </a:p>
          <a:p>
            <a:pPr marL="0" indent="0">
              <a:lnSpc>
                <a:spcPct val="100000"/>
              </a:lnSpc>
              <a:spcBef>
                <a:spcPts val="0"/>
              </a:spcBef>
              <a:buNone/>
            </a:pPr>
            <a:r>
              <a:rPr lang="en-IN" sz="1200" dirty="0"/>
              <a:t>{    struct Point //default access modifier is internal -or you can use public</a:t>
            </a:r>
          </a:p>
          <a:p>
            <a:pPr marL="0" indent="0">
              <a:lnSpc>
                <a:spcPct val="100000"/>
              </a:lnSpc>
              <a:spcBef>
                <a:spcPts val="0"/>
              </a:spcBef>
              <a:buNone/>
            </a:pPr>
            <a:r>
              <a:rPr lang="en-IN" sz="1200" dirty="0"/>
              <a:t>    {        // Fields of the structure.</a:t>
            </a:r>
          </a:p>
          <a:p>
            <a:pPr marL="0" indent="0">
              <a:lnSpc>
                <a:spcPct val="100000"/>
              </a:lnSpc>
              <a:spcBef>
                <a:spcPts val="0"/>
              </a:spcBef>
              <a:buNone/>
            </a:pPr>
            <a:r>
              <a:rPr lang="en-IN" sz="1200" dirty="0"/>
              <a:t>        public int X;</a:t>
            </a:r>
          </a:p>
          <a:p>
            <a:pPr marL="0" indent="0">
              <a:lnSpc>
                <a:spcPct val="100000"/>
              </a:lnSpc>
              <a:spcBef>
                <a:spcPts val="0"/>
              </a:spcBef>
              <a:buNone/>
            </a:pPr>
            <a:r>
              <a:rPr lang="en-IN" sz="1200" dirty="0"/>
              <a:t>        public int Y;</a:t>
            </a:r>
          </a:p>
          <a:p>
            <a:pPr marL="0" indent="0">
              <a:lnSpc>
                <a:spcPct val="100000"/>
              </a:lnSpc>
              <a:spcBef>
                <a:spcPts val="0"/>
              </a:spcBef>
              <a:buNone/>
            </a:pPr>
            <a:r>
              <a:rPr lang="en-IN" sz="1200" dirty="0"/>
              <a:t>         public Point() //this will give error programmer can not use no </a:t>
            </a:r>
            <a:r>
              <a:rPr lang="en-IN" sz="1200" dirty="0" err="1"/>
              <a:t>args</a:t>
            </a:r>
            <a:r>
              <a:rPr lang="en-IN" sz="1200" dirty="0"/>
              <a:t> constructor</a:t>
            </a:r>
          </a:p>
          <a:p>
            <a:pPr marL="0" indent="0">
              <a:lnSpc>
                <a:spcPct val="100000"/>
              </a:lnSpc>
              <a:spcBef>
                <a:spcPts val="0"/>
              </a:spcBef>
              <a:buNone/>
            </a:pPr>
            <a:r>
              <a:rPr lang="en-IN" sz="1200" dirty="0"/>
              <a:t>            {</a:t>
            </a:r>
          </a:p>
          <a:p>
            <a:pPr marL="0" indent="0">
              <a:lnSpc>
                <a:spcPct val="100000"/>
              </a:lnSpc>
              <a:spcBef>
                <a:spcPts val="0"/>
              </a:spcBef>
              <a:buNone/>
            </a:pPr>
            <a:r>
              <a:rPr lang="en-IN" sz="1200" dirty="0"/>
              <a:t>                </a:t>
            </a:r>
            <a:r>
              <a:rPr lang="en-IN" sz="1200" dirty="0" err="1"/>
              <a:t>Console.WriteLine</a:t>
            </a:r>
            <a:r>
              <a:rPr lang="en-IN" sz="1200" dirty="0"/>
              <a:t>("X = {0}, Y = {1}", X, Y);</a:t>
            </a:r>
          </a:p>
          <a:p>
            <a:pPr marL="0" indent="0">
              <a:lnSpc>
                <a:spcPct val="100000"/>
              </a:lnSpc>
              <a:spcBef>
                <a:spcPts val="0"/>
              </a:spcBef>
              <a:buNone/>
            </a:pPr>
            <a:r>
              <a:rPr lang="en-IN" sz="1200" dirty="0"/>
              <a:t>            }</a:t>
            </a:r>
          </a:p>
          <a:p>
            <a:pPr marL="0" indent="0">
              <a:lnSpc>
                <a:spcPct val="100000"/>
              </a:lnSpc>
              <a:spcBef>
                <a:spcPts val="0"/>
              </a:spcBef>
              <a:buNone/>
            </a:pPr>
            <a:r>
              <a:rPr lang="en-IN" sz="1200" dirty="0"/>
              <a:t>        // A custom constructor. must initialize all instance member</a:t>
            </a:r>
          </a:p>
          <a:p>
            <a:pPr marL="0" indent="0">
              <a:lnSpc>
                <a:spcPct val="100000"/>
              </a:lnSpc>
              <a:spcBef>
                <a:spcPts val="0"/>
              </a:spcBef>
              <a:buNone/>
            </a:pPr>
            <a:r>
              <a:rPr lang="en-IN" sz="1200" dirty="0"/>
              <a:t>        public Point(int </a:t>
            </a:r>
            <a:r>
              <a:rPr lang="en-IN" sz="1200" dirty="0" err="1"/>
              <a:t>XPos</a:t>
            </a:r>
            <a:r>
              <a:rPr lang="en-IN" sz="1200" dirty="0"/>
              <a:t>, int </a:t>
            </a:r>
            <a:r>
              <a:rPr lang="en-IN" sz="1200" dirty="0" err="1"/>
              <a:t>YPos</a:t>
            </a:r>
            <a:r>
              <a:rPr lang="en-IN" sz="1200" dirty="0"/>
              <a:t>)</a:t>
            </a:r>
          </a:p>
          <a:p>
            <a:pPr marL="0" indent="0">
              <a:lnSpc>
                <a:spcPct val="100000"/>
              </a:lnSpc>
              <a:spcBef>
                <a:spcPts val="0"/>
              </a:spcBef>
              <a:buNone/>
            </a:pPr>
            <a:r>
              <a:rPr lang="en-IN" sz="1200" dirty="0"/>
              <a:t>        {   X = </a:t>
            </a:r>
            <a:r>
              <a:rPr lang="en-IN" sz="1200" dirty="0" err="1"/>
              <a:t>XPos</a:t>
            </a:r>
            <a:r>
              <a:rPr lang="en-IN" sz="1200" dirty="0"/>
              <a:t>;</a:t>
            </a:r>
          </a:p>
          <a:p>
            <a:pPr marL="0" indent="0">
              <a:lnSpc>
                <a:spcPct val="100000"/>
              </a:lnSpc>
              <a:spcBef>
                <a:spcPts val="0"/>
              </a:spcBef>
              <a:buNone/>
            </a:pPr>
            <a:r>
              <a:rPr lang="en-IN" sz="1200" dirty="0"/>
              <a:t>            Y = </a:t>
            </a:r>
            <a:r>
              <a:rPr lang="en-IN" sz="1200" dirty="0" err="1"/>
              <a:t>YPos</a:t>
            </a:r>
            <a:r>
              <a:rPr lang="en-IN" sz="1200" dirty="0"/>
              <a:t>;</a:t>
            </a:r>
          </a:p>
          <a:p>
            <a:pPr marL="0" indent="0">
              <a:lnSpc>
                <a:spcPct val="100000"/>
              </a:lnSpc>
              <a:spcBef>
                <a:spcPts val="0"/>
              </a:spcBef>
              <a:buNone/>
            </a:pPr>
            <a:r>
              <a:rPr lang="en-IN" sz="1200" dirty="0"/>
              <a:t>        }</a:t>
            </a:r>
          </a:p>
          <a:p>
            <a:pPr marL="0" indent="0">
              <a:lnSpc>
                <a:spcPct val="100000"/>
              </a:lnSpc>
              <a:spcBef>
                <a:spcPts val="0"/>
              </a:spcBef>
              <a:buNone/>
            </a:pPr>
            <a:r>
              <a:rPr lang="en-IN" sz="1200" dirty="0"/>
              <a:t>         // Display the current position.</a:t>
            </a:r>
          </a:p>
          <a:p>
            <a:pPr marL="0" indent="0">
              <a:lnSpc>
                <a:spcPct val="100000"/>
              </a:lnSpc>
              <a:spcBef>
                <a:spcPts val="0"/>
              </a:spcBef>
              <a:buNone/>
            </a:pPr>
            <a:r>
              <a:rPr lang="en-IN" sz="1200" dirty="0"/>
              <a:t>        public void Display()</a:t>
            </a:r>
          </a:p>
          <a:p>
            <a:pPr marL="0" indent="0">
              <a:lnSpc>
                <a:spcPct val="100000"/>
              </a:lnSpc>
              <a:spcBef>
                <a:spcPts val="0"/>
              </a:spcBef>
              <a:buNone/>
            </a:pPr>
            <a:r>
              <a:rPr lang="en-IN" sz="1200" dirty="0"/>
              <a:t>        {            </a:t>
            </a:r>
            <a:r>
              <a:rPr lang="en-IN" sz="1200" dirty="0" err="1"/>
              <a:t>Console.WriteLine</a:t>
            </a:r>
            <a:r>
              <a:rPr lang="en-IN" sz="1200" dirty="0"/>
              <a:t>("X = {0}, Y = {1}", X, Y);</a:t>
            </a:r>
          </a:p>
          <a:p>
            <a:pPr marL="0" indent="0">
              <a:lnSpc>
                <a:spcPct val="100000"/>
              </a:lnSpc>
              <a:spcBef>
                <a:spcPts val="0"/>
              </a:spcBef>
              <a:buNone/>
            </a:pPr>
            <a:r>
              <a:rPr lang="en-IN" sz="1200" dirty="0"/>
              <a:t>        }</a:t>
            </a:r>
          </a:p>
          <a:p>
            <a:pPr marL="0" indent="0">
              <a:lnSpc>
                <a:spcPct val="100000"/>
              </a:lnSpc>
              <a:spcBef>
                <a:spcPts val="0"/>
              </a:spcBef>
              <a:buNone/>
            </a:pPr>
            <a:r>
              <a:rPr lang="en-IN" sz="1200" dirty="0"/>
              <a:t>    }</a:t>
            </a:r>
          </a:p>
          <a:p>
            <a:pPr marL="0" indent="0">
              <a:lnSpc>
                <a:spcPct val="100000"/>
              </a:lnSpc>
              <a:spcBef>
                <a:spcPts val="0"/>
              </a:spcBef>
              <a:buNone/>
            </a:pPr>
            <a:r>
              <a:rPr lang="en-IN" sz="1200" dirty="0"/>
              <a:t>     class Program</a:t>
            </a:r>
          </a:p>
          <a:p>
            <a:pPr marL="0" indent="0">
              <a:lnSpc>
                <a:spcPct val="100000"/>
              </a:lnSpc>
              <a:spcBef>
                <a:spcPts val="0"/>
              </a:spcBef>
              <a:buNone/>
            </a:pPr>
            <a:r>
              <a:rPr lang="en-IN" sz="1200" dirty="0"/>
              <a:t>    {        static void Main(string[] </a:t>
            </a:r>
            <a:r>
              <a:rPr lang="en-IN" sz="1200" dirty="0" err="1"/>
              <a:t>args</a:t>
            </a:r>
            <a:r>
              <a:rPr lang="en-IN" sz="1200" dirty="0"/>
              <a:t>)</a:t>
            </a:r>
          </a:p>
          <a:p>
            <a:pPr marL="0" indent="0">
              <a:lnSpc>
                <a:spcPct val="100000"/>
              </a:lnSpc>
              <a:spcBef>
                <a:spcPts val="0"/>
              </a:spcBef>
              <a:buNone/>
            </a:pPr>
            <a:r>
              <a:rPr lang="en-IN" sz="1200" dirty="0"/>
              <a:t>              {            </a:t>
            </a:r>
          </a:p>
          <a:p>
            <a:pPr marL="0" indent="0">
              <a:lnSpc>
                <a:spcPct val="100000"/>
              </a:lnSpc>
              <a:spcBef>
                <a:spcPts val="0"/>
              </a:spcBef>
              <a:buNone/>
            </a:pPr>
            <a:r>
              <a:rPr lang="en-IN" sz="1200" dirty="0"/>
              <a:t>            </a:t>
            </a:r>
          </a:p>
          <a:p>
            <a:pPr marL="0" indent="0">
              <a:lnSpc>
                <a:spcPct val="100000"/>
              </a:lnSpc>
              <a:spcBef>
                <a:spcPts val="0"/>
              </a:spcBef>
              <a:buNone/>
            </a:pPr>
            <a:r>
              <a:rPr lang="en-IN" sz="1200" dirty="0"/>
              <a:t>               Point p1 = new Point();</a:t>
            </a:r>
          </a:p>
          <a:p>
            <a:pPr marL="0" indent="0">
              <a:lnSpc>
                <a:spcPct val="100000"/>
              </a:lnSpc>
              <a:spcBef>
                <a:spcPts val="0"/>
              </a:spcBef>
              <a:buNone/>
            </a:pPr>
            <a:r>
              <a:rPr lang="en-IN" sz="1200" dirty="0"/>
              <a:t>              Point p2 = new Point(50, 60);</a:t>
            </a:r>
          </a:p>
          <a:p>
            <a:pPr marL="0" indent="0">
              <a:lnSpc>
                <a:spcPct val="100000"/>
              </a:lnSpc>
              <a:spcBef>
                <a:spcPts val="0"/>
              </a:spcBef>
              <a:buNone/>
            </a:pPr>
            <a:r>
              <a:rPr lang="en-IN" sz="1200" dirty="0"/>
              <a:t>P1.Display();</a:t>
            </a:r>
          </a:p>
          <a:p>
            <a:pPr marL="0" indent="0">
              <a:lnSpc>
                <a:spcPct val="100000"/>
              </a:lnSpc>
              <a:spcBef>
                <a:spcPts val="0"/>
              </a:spcBef>
              <a:buNone/>
            </a:pPr>
            <a:r>
              <a:rPr lang="en-IN" sz="1200" dirty="0"/>
              <a:t>P1.X=30;</a:t>
            </a:r>
          </a:p>
          <a:p>
            <a:pPr marL="0" indent="0">
              <a:lnSpc>
                <a:spcPct val="100000"/>
              </a:lnSpc>
              <a:spcBef>
                <a:spcPts val="0"/>
              </a:spcBef>
              <a:buNone/>
            </a:pPr>
            <a:r>
              <a:rPr lang="en-IN" sz="1200" dirty="0"/>
              <a:t>P1.Y-60;</a:t>
            </a:r>
          </a:p>
          <a:p>
            <a:pPr marL="0" indent="0">
              <a:lnSpc>
                <a:spcPct val="100000"/>
              </a:lnSpc>
              <a:spcBef>
                <a:spcPts val="0"/>
              </a:spcBef>
              <a:buNone/>
            </a:pPr>
            <a:r>
              <a:rPr lang="en-IN" sz="1200" dirty="0"/>
              <a:t>              p2.Display();</a:t>
            </a:r>
          </a:p>
          <a:p>
            <a:pPr marL="0" indent="0">
              <a:lnSpc>
                <a:spcPct val="100000"/>
              </a:lnSpc>
              <a:spcBef>
                <a:spcPts val="0"/>
              </a:spcBef>
              <a:buNone/>
            </a:pPr>
            <a:r>
              <a:rPr lang="en-IN" sz="1200" dirty="0"/>
              <a:t>               </a:t>
            </a:r>
          </a:p>
          <a:p>
            <a:pPr marL="0" indent="0">
              <a:lnSpc>
                <a:spcPct val="100000"/>
              </a:lnSpc>
              <a:spcBef>
                <a:spcPts val="0"/>
              </a:spcBef>
              <a:buNone/>
            </a:pPr>
            <a:r>
              <a:rPr lang="en-IN" sz="1200" dirty="0"/>
              <a:t>        }</a:t>
            </a:r>
          </a:p>
          <a:p>
            <a:pPr marL="0" indent="0">
              <a:lnSpc>
                <a:spcPct val="100000"/>
              </a:lnSpc>
              <a:spcBef>
                <a:spcPts val="0"/>
              </a:spcBef>
              <a:buNone/>
            </a:pPr>
            <a:r>
              <a:rPr lang="en-IN" sz="1200" dirty="0"/>
              <a:t>    }</a:t>
            </a:r>
          </a:p>
          <a:p>
            <a:pPr marL="0" indent="0">
              <a:lnSpc>
                <a:spcPct val="100000"/>
              </a:lnSpc>
              <a:spcBef>
                <a:spcPts val="0"/>
              </a:spcBef>
              <a:buNone/>
            </a:pPr>
            <a:r>
              <a:rPr lang="en-IN" sz="1200" dirty="0"/>
              <a:t>}</a:t>
            </a:r>
          </a:p>
          <a:p>
            <a:pPr marL="0" indent="0">
              <a:lnSpc>
                <a:spcPct val="100000"/>
              </a:lnSpc>
              <a:spcBef>
                <a:spcPts val="0"/>
              </a:spcBef>
              <a:buNone/>
            </a:pPr>
            <a:endParaRPr lang="en-IN" sz="1200" dirty="0"/>
          </a:p>
        </p:txBody>
      </p:sp>
      <p:sp>
        <p:nvSpPr>
          <p:cNvPr id="4" name="TextBox 3">
            <a:extLst>
              <a:ext uri="{FF2B5EF4-FFF2-40B4-BE49-F238E27FC236}">
                <a16:creationId xmlns:a16="http://schemas.microsoft.com/office/drawing/2014/main" id="{424CA182-5F8E-4266-8140-D47E79DE097B}"/>
              </a:ext>
            </a:extLst>
          </p:cNvPr>
          <p:cNvSpPr txBox="1"/>
          <p:nvPr/>
        </p:nvSpPr>
        <p:spPr>
          <a:xfrm>
            <a:off x="5879690" y="934065"/>
            <a:ext cx="5456904" cy="2862322"/>
          </a:xfrm>
          <a:prstGeom prst="rect">
            <a:avLst/>
          </a:prstGeom>
          <a:noFill/>
        </p:spPr>
        <p:txBody>
          <a:bodyPr wrap="square" rtlCol="0">
            <a:spAutoFit/>
          </a:bodyPr>
          <a:lstStyle/>
          <a:p>
            <a:r>
              <a:rPr lang="en-IN" dirty="0"/>
              <a:t>STACK</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5" name="Rectangle 4">
            <a:extLst>
              <a:ext uri="{FF2B5EF4-FFF2-40B4-BE49-F238E27FC236}">
                <a16:creationId xmlns:a16="http://schemas.microsoft.com/office/drawing/2014/main" id="{D12070E3-6E39-41F7-AF46-0E91D2F2FBD4}"/>
              </a:ext>
            </a:extLst>
          </p:cNvPr>
          <p:cNvSpPr/>
          <p:nvPr/>
        </p:nvSpPr>
        <p:spPr>
          <a:xfrm>
            <a:off x="6774426" y="1509698"/>
            <a:ext cx="1976284" cy="889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X=0      30  Y=0  60</a:t>
            </a:r>
          </a:p>
        </p:txBody>
      </p:sp>
      <p:sp>
        <p:nvSpPr>
          <p:cNvPr id="6" name="TextBox 5">
            <a:extLst>
              <a:ext uri="{FF2B5EF4-FFF2-40B4-BE49-F238E27FC236}">
                <a16:creationId xmlns:a16="http://schemas.microsoft.com/office/drawing/2014/main" id="{2E1363DA-FABA-4175-A5AC-346BF297239E}"/>
              </a:ext>
            </a:extLst>
          </p:cNvPr>
          <p:cNvSpPr txBox="1"/>
          <p:nvPr/>
        </p:nvSpPr>
        <p:spPr>
          <a:xfrm>
            <a:off x="5879690" y="1509698"/>
            <a:ext cx="589936" cy="369332"/>
          </a:xfrm>
          <a:prstGeom prst="rect">
            <a:avLst/>
          </a:prstGeom>
          <a:noFill/>
        </p:spPr>
        <p:txBody>
          <a:bodyPr wrap="square" rtlCol="0">
            <a:spAutoFit/>
          </a:bodyPr>
          <a:lstStyle/>
          <a:p>
            <a:r>
              <a:rPr lang="en-IN" dirty="0"/>
              <a:t>p1</a:t>
            </a:r>
          </a:p>
        </p:txBody>
      </p:sp>
      <p:sp>
        <p:nvSpPr>
          <p:cNvPr id="8" name="Rectangle 7">
            <a:extLst>
              <a:ext uri="{FF2B5EF4-FFF2-40B4-BE49-F238E27FC236}">
                <a16:creationId xmlns:a16="http://schemas.microsoft.com/office/drawing/2014/main" id="{218C7FD4-7E88-48C1-BE9D-200DFD3660B7}"/>
              </a:ext>
            </a:extLst>
          </p:cNvPr>
          <p:cNvSpPr/>
          <p:nvPr/>
        </p:nvSpPr>
        <p:spPr>
          <a:xfrm>
            <a:off x="6990736" y="3482647"/>
            <a:ext cx="1976284" cy="889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X=50 Y=60</a:t>
            </a:r>
          </a:p>
        </p:txBody>
      </p:sp>
      <p:sp>
        <p:nvSpPr>
          <p:cNvPr id="10" name="TextBox 9">
            <a:extLst>
              <a:ext uri="{FF2B5EF4-FFF2-40B4-BE49-F238E27FC236}">
                <a16:creationId xmlns:a16="http://schemas.microsoft.com/office/drawing/2014/main" id="{527EDD56-2D37-4212-847D-4AAB3C056D35}"/>
              </a:ext>
            </a:extLst>
          </p:cNvPr>
          <p:cNvSpPr txBox="1"/>
          <p:nvPr/>
        </p:nvSpPr>
        <p:spPr>
          <a:xfrm>
            <a:off x="6096000" y="3482647"/>
            <a:ext cx="589936" cy="369332"/>
          </a:xfrm>
          <a:prstGeom prst="rect">
            <a:avLst/>
          </a:prstGeom>
          <a:noFill/>
        </p:spPr>
        <p:txBody>
          <a:bodyPr wrap="square" rtlCol="0">
            <a:spAutoFit/>
          </a:bodyPr>
          <a:lstStyle/>
          <a:p>
            <a:r>
              <a:rPr lang="en-IN" dirty="0"/>
              <a:t>p2</a:t>
            </a:r>
          </a:p>
        </p:txBody>
      </p:sp>
      <p:cxnSp>
        <p:nvCxnSpPr>
          <p:cNvPr id="12" name="Straight Connector 11">
            <a:extLst>
              <a:ext uri="{FF2B5EF4-FFF2-40B4-BE49-F238E27FC236}">
                <a16:creationId xmlns:a16="http://schemas.microsoft.com/office/drawing/2014/main" id="{AD529B94-5726-44C6-BBF0-5B95B3DA7F01}"/>
              </a:ext>
            </a:extLst>
          </p:cNvPr>
          <p:cNvCxnSpPr/>
          <p:nvPr/>
        </p:nvCxnSpPr>
        <p:spPr>
          <a:xfrm flipV="1">
            <a:off x="7364362" y="1646544"/>
            <a:ext cx="117987" cy="264402"/>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26567D6A-1A3E-42AF-BF69-443FDCA8A44D}"/>
              </a:ext>
            </a:extLst>
          </p:cNvPr>
          <p:cNvCxnSpPr/>
          <p:nvPr/>
        </p:nvCxnSpPr>
        <p:spPr>
          <a:xfrm flipV="1">
            <a:off x="8377084" y="1694364"/>
            <a:ext cx="137651" cy="26002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07069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C3BAA-B455-4DF2-9BDE-28E27FB52D77}"/>
              </a:ext>
            </a:extLst>
          </p:cNvPr>
          <p:cNvSpPr>
            <a:spLocks noGrp="1"/>
          </p:cNvSpPr>
          <p:nvPr>
            <p:ph type="title"/>
          </p:nvPr>
        </p:nvSpPr>
        <p:spPr>
          <a:xfrm>
            <a:off x="725078" y="18256"/>
            <a:ext cx="10515600" cy="575633"/>
          </a:xfrm>
        </p:spPr>
        <p:txBody>
          <a:bodyPr>
            <a:noAutofit/>
          </a:bodyPr>
          <a:lstStyle/>
          <a:p>
            <a:r>
              <a:rPr lang="en-IN" sz="2800" dirty="0"/>
              <a:t>	Will this code </a:t>
            </a:r>
            <a:r>
              <a:rPr lang="en-IN" sz="2400" dirty="0"/>
              <a:t>compile</a:t>
            </a:r>
            <a:r>
              <a:rPr lang="en-IN" sz="2800" dirty="0"/>
              <a:t>?(only one member is initialize)</a:t>
            </a:r>
          </a:p>
        </p:txBody>
      </p:sp>
      <p:sp>
        <p:nvSpPr>
          <p:cNvPr id="3" name="Content Placeholder 2">
            <a:extLst>
              <a:ext uri="{FF2B5EF4-FFF2-40B4-BE49-F238E27FC236}">
                <a16:creationId xmlns:a16="http://schemas.microsoft.com/office/drawing/2014/main" id="{C3ECB467-6059-4B91-A412-19F535E97112}"/>
              </a:ext>
            </a:extLst>
          </p:cNvPr>
          <p:cNvSpPr>
            <a:spLocks noGrp="1"/>
          </p:cNvSpPr>
          <p:nvPr>
            <p:ph idx="1"/>
          </p:nvPr>
        </p:nvSpPr>
        <p:spPr>
          <a:xfrm>
            <a:off x="131975" y="735291"/>
            <a:ext cx="11334947" cy="5910607"/>
          </a:xfrm>
        </p:spPr>
        <p:txBody>
          <a:bodyPr>
            <a:noAutofit/>
          </a:bodyPr>
          <a:lstStyle/>
          <a:p>
            <a:pPr marL="0" indent="0">
              <a:lnSpc>
                <a:spcPct val="100000"/>
              </a:lnSpc>
              <a:spcBef>
                <a:spcPts val="0"/>
              </a:spcBef>
              <a:buNone/>
            </a:pPr>
            <a:r>
              <a:rPr lang="en-IN" sz="1200" dirty="0"/>
              <a:t>using System;</a:t>
            </a:r>
          </a:p>
          <a:p>
            <a:pPr marL="0" indent="0">
              <a:lnSpc>
                <a:spcPct val="100000"/>
              </a:lnSpc>
              <a:spcBef>
                <a:spcPts val="0"/>
              </a:spcBef>
              <a:buNone/>
            </a:pPr>
            <a:r>
              <a:rPr lang="en-IN" sz="1200" dirty="0"/>
              <a:t>namespace </a:t>
            </a:r>
            <a:r>
              <a:rPr lang="en-IN" sz="1200" dirty="0" err="1"/>
              <a:t>FunWithStructures</a:t>
            </a:r>
            <a:endParaRPr lang="en-IN" sz="1200" dirty="0"/>
          </a:p>
          <a:p>
            <a:pPr marL="0" indent="0">
              <a:lnSpc>
                <a:spcPct val="100000"/>
              </a:lnSpc>
              <a:spcBef>
                <a:spcPts val="0"/>
              </a:spcBef>
              <a:buNone/>
            </a:pPr>
            <a:r>
              <a:rPr lang="en-IN" sz="1200" dirty="0"/>
              <a:t>{    struct Point //default access modifier is internal -or you can use public</a:t>
            </a:r>
          </a:p>
          <a:p>
            <a:pPr marL="0" indent="0">
              <a:lnSpc>
                <a:spcPct val="100000"/>
              </a:lnSpc>
              <a:spcBef>
                <a:spcPts val="0"/>
              </a:spcBef>
              <a:buNone/>
            </a:pPr>
            <a:r>
              <a:rPr lang="en-IN" sz="1200" dirty="0"/>
              <a:t>    {        // Fields of the structure.</a:t>
            </a:r>
          </a:p>
          <a:p>
            <a:pPr marL="0" indent="0">
              <a:lnSpc>
                <a:spcPct val="100000"/>
              </a:lnSpc>
              <a:spcBef>
                <a:spcPts val="0"/>
              </a:spcBef>
              <a:buNone/>
            </a:pPr>
            <a:r>
              <a:rPr lang="en-IN" sz="1200" dirty="0"/>
              <a:t>        public int X;</a:t>
            </a:r>
          </a:p>
          <a:p>
            <a:pPr marL="0" indent="0">
              <a:lnSpc>
                <a:spcPct val="100000"/>
              </a:lnSpc>
              <a:spcBef>
                <a:spcPts val="0"/>
              </a:spcBef>
              <a:buNone/>
            </a:pPr>
            <a:r>
              <a:rPr lang="en-IN" sz="1200" dirty="0"/>
              <a:t>        public int Y;</a:t>
            </a:r>
          </a:p>
          <a:p>
            <a:pPr marL="0" indent="0">
              <a:lnSpc>
                <a:spcPct val="100000"/>
              </a:lnSpc>
              <a:spcBef>
                <a:spcPts val="0"/>
              </a:spcBef>
              <a:buNone/>
            </a:pPr>
            <a:r>
              <a:rPr lang="en-IN" sz="1200" dirty="0"/>
              <a:t>         </a:t>
            </a:r>
          </a:p>
          <a:p>
            <a:pPr marL="0" indent="0">
              <a:lnSpc>
                <a:spcPct val="100000"/>
              </a:lnSpc>
              <a:spcBef>
                <a:spcPts val="0"/>
              </a:spcBef>
              <a:buNone/>
            </a:pPr>
            <a:r>
              <a:rPr lang="en-IN" sz="1200" dirty="0"/>
              <a:t>        public Point(int </a:t>
            </a:r>
            <a:r>
              <a:rPr lang="en-IN" sz="1200" dirty="0" err="1"/>
              <a:t>XPos</a:t>
            </a:r>
            <a:r>
              <a:rPr lang="en-IN" sz="1200" dirty="0"/>
              <a:t>)</a:t>
            </a:r>
          </a:p>
          <a:p>
            <a:pPr marL="0" indent="0">
              <a:lnSpc>
                <a:spcPct val="100000"/>
              </a:lnSpc>
              <a:spcBef>
                <a:spcPts val="0"/>
              </a:spcBef>
              <a:buNone/>
            </a:pPr>
            <a:r>
              <a:rPr lang="en-IN" sz="1200" dirty="0"/>
              <a:t>        {     X = </a:t>
            </a:r>
            <a:r>
              <a:rPr lang="en-IN" sz="1200" dirty="0" err="1"/>
              <a:t>XPos</a:t>
            </a:r>
            <a:r>
              <a:rPr lang="en-IN" sz="1200" dirty="0"/>
              <a:t>;</a:t>
            </a:r>
          </a:p>
          <a:p>
            <a:pPr marL="0" indent="0">
              <a:lnSpc>
                <a:spcPct val="100000"/>
              </a:lnSpc>
              <a:spcBef>
                <a:spcPts val="0"/>
              </a:spcBef>
              <a:buNone/>
            </a:pPr>
            <a:r>
              <a:rPr lang="en-IN" sz="1200" dirty="0"/>
              <a:t>            </a:t>
            </a:r>
          </a:p>
          <a:p>
            <a:pPr marL="0" indent="0">
              <a:lnSpc>
                <a:spcPct val="100000"/>
              </a:lnSpc>
              <a:spcBef>
                <a:spcPts val="0"/>
              </a:spcBef>
              <a:buNone/>
            </a:pPr>
            <a:r>
              <a:rPr lang="en-IN" sz="1200" dirty="0"/>
              <a:t>        }</a:t>
            </a:r>
          </a:p>
          <a:p>
            <a:pPr marL="0" indent="0">
              <a:lnSpc>
                <a:spcPct val="100000"/>
              </a:lnSpc>
              <a:spcBef>
                <a:spcPts val="0"/>
              </a:spcBef>
              <a:buNone/>
            </a:pPr>
            <a:r>
              <a:rPr lang="en-IN" sz="1200" dirty="0"/>
              <a:t>         // Display the current position.</a:t>
            </a:r>
          </a:p>
          <a:p>
            <a:pPr marL="0" indent="0">
              <a:lnSpc>
                <a:spcPct val="100000"/>
              </a:lnSpc>
              <a:spcBef>
                <a:spcPts val="0"/>
              </a:spcBef>
              <a:buNone/>
            </a:pPr>
            <a:r>
              <a:rPr lang="en-IN" sz="1200" dirty="0"/>
              <a:t>        public void Display()</a:t>
            </a:r>
          </a:p>
          <a:p>
            <a:pPr marL="0" indent="0">
              <a:lnSpc>
                <a:spcPct val="100000"/>
              </a:lnSpc>
              <a:spcBef>
                <a:spcPts val="0"/>
              </a:spcBef>
              <a:buNone/>
            </a:pPr>
            <a:r>
              <a:rPr lang="en-IN" sz="1200" dirty="0"/>
              <a:t>        {            </a:t>
            </a:r>
            <a:r>
              <a:rPr lang="en-IN" sz="1200" dirty="0" err="1"/>
              <a:t>Console.WriteLine</a:t>
            </a:r>
            <a:r>
              <a:rPr lang="en-IN" sz="1200" dirty="0"/>
              <a:t>("X = {0}, Y = {1}", X, Y);</a:t>
            </a:r>
          </a:p>
          <a:p>
            <a:pPr marL="0" indent="0">
              <a:lnSpc>
                <a:spcPct val="100000"/>
              </a:lnSpc>
              <a:spcBef>
                <a:spcPts val="0"/>
              </a:spcBef>
              <a:buNone/>
            </a:pPr>
            <a:r>
              <a:rPr lang="en-IN" sz="1200" dirty="0"/>
              <a:t>        }</a:t>
            </a:r>
          </a:p>
          <a:p>
            <a:pPr marL="0" indent="0">
              <a:lnSpc>
                <a:spcPct val="100000"/>
              </a:lnSpc>
              <a:spcBef>
                <a:spcPts val="0"/>
              </a:spcBef>
              <a:buNone/>
            </a:pPr>
            <a:r>
              <a:rPr lang="en-IN" sz="1200" dirty="0"/>
              <a:t>    }</a:t>
            </a:r>
          </a:p>
          <a:p>
            <a:pPr marL="0" indent="0">
              <a:lnSpc>
                <a:spcPct val="100000"/>
              </a:lnSpc>
              <a:spcBef>
                <a:spcPts val="0"/>
              </a:spcBef>
              <a:buNone/>
            </a:pPr>
            <a:r>
              <a:rPr lang="en-IN" sz="1200" dirty="0"/>
              <a:t>     class Program</a:t>
            </a:r>
          </a:p>
          <a:p>
            <a:pPr marL="0" indent="0">
              <a:lnSpc>
                <a:spcPct val="100000"/>
              </a:lnSpc>
              <a:spcBef>
                <a:spcPts val="0"/>
              </a:spcBef>
              <a:buNone/>
            </a:pPr>
            <a:r>
              <a:rPr lang="en-IN" sz="1200" dirty="0"/>
              <a:t>    {        static void Main(string[] </a:t>
            </a:r>
            <a:r>
              <a:rPr lang="en-IN" sz="1200" dirty="0" err="1"/>
              <a:t>args</a:t>
            </a:r>
            <a:r>
              <a:rPr lang="en-IN" sz="1200" dirty="0"/>
              <a:t>)</a:t>
            </a:r>
          </a:p>
          <a:p>
            <a:pPr marL="0" indent="0">
              <a:lnSpc>
                <a:spcPct val="100000"/>
              </a:lnSpc>
              <a:spcBef>
                <a:spcPts val="0"/>
              </a:spcBef>
              <a:buNone/>
            </a:pPr>
            <a:r>
              <a:rPr lang="en-IN" sz="1200" dirty="0"/>
              <a:t>              {                         </a:t>
            </a:r>
          </a:p>
          <a:p>
            <a:pPr marL="0" indent="0">
              <a:lnSpc>
                <a:spcPct val="100000"/>
              </a:lnSpc>
              <a:spcBef>
                <a:spcPts val="0"/>
              </a:spcBef>
              <a:buNone/>
            </a:pPr>
            <a:r>
              <a:rPr lang="en-IN" sz="1200" dirty="0"/>
              <a:t>              Point p2 = new Point(50);</a:t>
            </a:r>
          </a:p>
          <a:p>
            <a:pPr marL="0" indent="0">
              <a:lnSpc>
                <a:spcPct val="100000"/>
              </a:lnSpc>
              <a:spcBef>
                <a:spcPts val="0"/>
              </a:spcBef>
              <a:buNone/>
            </a:pPr>
            <a:r>
              <a:rPr lang="en-IN" sz="1200" dirty="0"/>
              <a:t>              p2.Display();</a:t>
            </a:r>
          </a:p>
          <a:p>
            <a:pPr marL="0" indent="0">
              <a:lnSpc>
                <a:spcPct val="100000"/>
              </a:lnSpc>
              <a:spcBef>
                <a:spcPts val="0"/>
              </a:spcBef>
              <a:buNone/>
            </a:pPr>
            <a:r>
              <a:rPr lang="en-IN" sz="1200" dirty="0"/>
              <a:t>               </a:t>
            </a:r>
          </a:p>
          <a:p>
            <a:pPr marL="0" indent="0">
              <a:lnSpc>
                <a:spcPct val="100000"/>
              </a:lnSpc>
              <a:spcBef>
                <a:spcPts val="0"/>
              </a:spcBef>
              <a:buNone/>
            </a:pPr>
            <a:r>
              <a:rPr lang="en-IN" sz="1200" dirty="0"/>
              <a:t>        }</a:t>
            </a:r>
          </a:p>
          <a:p>
            <a:pPr marL="0" indent="0">
              <a:lnSpc>
                <a:spcPct val="100000"/>
              </a:lnSpc>
              <a:spcBef>
                <a:spcPts val="0"/>
              </a:spcBef>
              <a:buNone/>
            </a:pPr>
            <a:r>
              <a:rPr lang="en-IN" sz="1200" dirty="0"/>
              <a:t>    }</a:t>
            </a:r>
          </a:p>
          <a:p>
            <a:pPr marL="0" indent="0">
              <a:lnSpc>
                <a:spcPct val="100000"/>
              </a:lnSpc>
              <a:spcBef>
                <a:spcPts val="0"/>
              </a:spcBef>
              <a:buNone/>
            </a:pPr>
            <a:r>
              <a:rPr lang="en-IN" sz="1200" dirty="0"/>
              <a:t>}</a:t>
            </a:r>
          </a:p>
          <a:p>
            <a:pPr marL="0" indent="0">
              <a:lnSpc>
                <a:spcPct val="100000"/>
              </a:lnSpc>
              <a:spcBef>
                <a:spcPts val="0"/>
              </a:spcBef>
              <a:buNone/>
            </a:pPr>
            <a:endParaRPr lang="en-IN" sz="1200" dirty="0"/>
          </a:p>
        </p:txBody>
      </p:sp>
    </p:spTree>
    <p:extLst>
      <p:ext uri="{BB962C8B-B14F-4D97-AF65-F5344CB8AC3E}">
        <p14:creationId xmlns:p14="http://schemas.microsoft.com/office/powerpoint/2010/main" val="505964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C3BAA-B455-4DF2-9BDE-28E27FB52D77}"/>
              </a:ext>
            </a:extLst>
          </p:cNvPr>
          <p:cNvSpPr>
            <a:spLocks noGrp="1"/>
          </p:cNvSpPr>
          <p:nvPr>
            <p:ph type="title"/>
          </p:nvPr>
        </p:nvSpPr>
        <p:spPr>
          <a:xfrm>
            <a:off x="725078" y="18256"/>
            <a:ext cx="10515600" cy="575633"/>
          </a:xfrm>
        </p:spPr>
        <p:txBody>
          <a:bodyPr>
            <a:noAutofit/>
          </a:bodyPr>
          <a:lstStyle/>
          <a:p>
            <a:r>
              <a:rPr lang="en-IN" sz="2800" dirty="0"/>
              <a:t>	Will this code </a:t>
            </a:r>
            <a:r>
              <a:rPr lang="en-IN" sz="2400" dirty="0"/>
              <a:t>compile</a:t>
            </a:r>
            <a:r>
              <a:rPr lang="en-IN" sz="2800" dirty="0"/>
              <a:t>?(Yes)</a:t>
            </a:r>
          </a:p>
        </p:txBody>
      </p:sp>
      <p:sp>
        <p:nvSpPr>
          <p:cNvPr id="3" name="Content Placeholder 2">
            <a:extLst>
              <a:ext uri="{FF2B5EF4-FFF2-40B4-BE49-F238E27FC236}">
                <a16:creationId xmlns:a16="http://schemas.microsoft.com/office/drawing/2014/main" id="{C3ECB467-6059-4B91-A412-19F535E97112}"/>
              </a:ext>
            </a:extLst>
          </p:cNvPr>
          <p:cNvSpPr>
            <a:spLocks noGrp="1"/>
          </p:cNvSpPr>
          <p:nvPr>
            <p:ph idx="1"/>
          </p:nvPr>
        </p:nvSpPr>
        <p:spPr>
          <a:xfrm>
            <a:off x="131975" y="735291"/>
            <a:ext cx="11334947" cy="5910607"/>
          </a:xfrm>
        </p:spPr>
        <p:txBody>
          <a:bodyPr>
            <a:noAutofit/>
          </a:bodyPr>
          <a:lstStyle/>
          <a:p>
            <a:pPr marL="0" indent="0">
              <a:lnSpc>
                <a:spcPct val="100000"/>
              </a:lnSpc>
              <a:spcBef>
                <a:spcPts val="0"/>
              </a:spcBef>
              <a:buNone/>
            </a:pPr>
            <a:r>
              <a:rPr lang="en-IN" sz="1200" dirty="0"/>
              <a:t>using System;</a:t>
            </a:r>
          </a:p>
          <a:p>
            <a:pPr marL="0" indent="0">
              <a:lnSpc>
                <a:spcPct val="100000"/>
              </a:lnSpc>
              <a:spcBef>
                <a:spcPts val="0"/>
              </a:spcBef>
              <a:buNone/>
            </a:pPr>
            <a:r>
              <a:rPr lang="en-IN" sz="1200" dirty="0"/>
              <a:t>namespace </a:t>
            </a:r>
            <a:r>
              <a:rPr lang="en-IN" sz="1200" dirty="0" err="1"/>
              <a:t>FunWithStructures</a:t>
            </a:r>
            <a:endParaRPr lang="en-IN" sz="1200" dirty="0"/>
          </a:p>
          <a:p>
            <a:pPr marL="0" indent="0">
              <a:lnSpc>
                <a:spcPct val="100000"/>
              </a:lnSpc>
              <a:spcBef>
                <a:spcPts val="0"/>
              </a:spcBef>
              <a:buNone/>
            </a:pPr>
            <a:r>
              <a:rPr lang="en-IN" sz="1200" dirty="0"/>
              <a:t>{    struct Point //default access modifier is internal -or you can use public</a:t>
            </a:r>
          </a:p>
          <a:p>
            <a:pPr marL="0" indent="0">
              <a:lnSpc>
                <a:spcPct val="100000"/>
              </a:lnSpc>
              <a:spcBef>
                <a:spcPts val="0"/>
              </a:spcBef>
              <a:buNone/>
            </a:pPr>
            <a:r>
              <a:rPr lang="en-IN" sz="1200" dirty="0"/>
              <a:t>    {   </a:t>
            </a:r>
          </a:p>
          <a:p>
            <a:pPr marL="0" indent="0">
              <a:lnSpc>
                <a:spcPct val="100000"/>
              </a:lnSpc>
              <a:spcBef>
                <a:spcPts val="0"/>
              </a:spcBef>
              <a:buNone/>
            </a:pPr>
            <a:r>
              <a:rPr lang="en-IN" sz="1200" dirty="0"/>
              <a:t>      // Fields of the structure.</a:t>
            </a:r>
          </a:p>
          <a:p>
            <a:pPr marL="0" indent="0">
              <a:lnSpc>
                <a:spcPct val="100000"/>
              </a:lnSpc>
              <a:spcBef>
                <a:spcPts val="0"/>
              </a:spcBef>
              <a:buNone/>
            </a:pPr>
            <a:r>
              <a:rPr lang="en-IN" sz="1200" dirty="0"/>
              <a:t>        public int X;</a:t>
            </a:r>
          </a:p>
          <a:p>
            <a:pPr marL="0" indent="0">
              <a:lnSpc>
                <a:spcPct val="100000"/>
              </a:lnSpc>
              <a:spcBef>
                <a:spcPts val="0"/>
              </a:spcBef>
              <a:buNone/>
            </a:pPr>
            <a:r>
              <a:rPr lang="en-IN" sz="1200" dirty="0"/>
              <a:t>        public int Y;</a:t>
            </a:r>
          </a:p>
          <a:p>
            <a:pPr marL="0" indent="0">
              <a:lnSpc>
                <a:spcPct val="100000"/>
              </a:lnSpc>
              <a:spcBef>
                <a:spcPts val="0"/>
              </a:spcBef>
              <a:buNone/>
            </a:pPr>
            <a:endParaRPr lang="en-IN" sz="1200" dirty="0"/>
          </a:p>
          <a:p>
            <a:pPr marL="0" indent="0">
              <a:lnSpc>
                <a:spcPct val="100000"/>
              </a:lnSpc>
              <a:spcBef>
                <a:spcPts val="0"/>
              </a:spcBef>
              <a:buNone/>
            </a:pPr>
            <a:r>
              <a:rPr lang="en-IN" sz="1200" dirty="0"/>
              <a:t>   // A custom constructor. must initialize all instance member</a:t>
            </a:r>
          </a:p>
          <a:p>
            <a:pPr marL="0" indent="0">
              <a:lnSpc>
                <a:spcPct val="100000"/>
              </a:lnSpc>
              <a:spcBef>
                <a:spcPts val="0"/>
              </a:spcBef>
              <a:buNone/>
            </a:pPr>
            <a:r>
              <a:rPr lang="en-IN" sz="1200" dirty="0"/>
              <a:t>        public Point(int </a:t>
            </a:r>
            <a:r>
              <a:rPr lang="en-IN" sz="1200" dirty="0" err="1"/>
              <a:t>XPos</a:t>
            </a:r>
            <a:r>
              <a:rPr lang="en-IN" sz="1200" dirty="0"/>
              <a:t>, int </a:t>
            </a:r>
            <a:r>
              <a:rPr lang="en-IN" sz="1200" dirty="0" err="1"/>
              <a:t>YPos</a:t>
            </a:r>
            <a:r>
              <a:rPr lang="en-IN" sz="1200" dirty="0"/>
              <a:t>)</a:t>
            </a:r>
          </a:p>
          <a:p>
            <a:pPr marL="0" indent="0">
              <a:lnSpc>
                <a:spcPct val="100000"/>
              </a:lnSpc>
              <a:spcBef>
                <a:spcPts val="0"/>
              </a:spcBef>
              <a:buNone/>
            </a:pPr>
            <a:r>
              <a:rPr lang="en-IN" sz="1200" dirty="0"/>
              <a:t>        {   </a:t>
            </a:r>
          </a:p>
          <a:p>
            <a:pPr marL="0" indent="0">
              <a:lnSpc>
                <a:spcPct val="100000"/>
              </a:lnSpc>
              <a:spcBef>
                <a:spcPts val="0"/>
              </a:spcBef>
              <a:buNone/>
            </a:pPr>
            <a:r>
              <a:rPr lang="en-IN" sz="1200" dirty="0"/>
              <a:t>            X = </a:t>
            </a:r>
            <a:r>
              <a:rPr lang="en-IN" sz="1200" dirty="0" err="1"/>
              <a:t>XPos</a:t>
            </a:r>
            <a:r>
              <a:rPr lang="en-IN" sz="1200" dirty="0"/>
              <a:t>;</a:t>
            </a:r>
          </a:p>
          <a:p>
            <a:pPr marL="0" indent="0">
              <a:lnSpc>
                <a:spcPct val="100000"/>
              </a:lnSpc>
              <a:spcBef>
                <a:spcPts val="0"/>
              </a:spcBef>
              <a:buNone/>
            </a:pPr>
            <a:r>
              <a:rPr lang="en-IN" sz="1200" dirty="0"/>
              <a:t>            Y = </a:t>
            </a:r>
            <a:r>
              <a:rPr lang="en-IN" sz="1200" dirty="0" err="1"/>
              <a:t>YPos</a:t>
            </a:r>
            <a:r>
              <a:rPr lang="en-IN" sz="1200" dirty="0"/>
              <a:t>;</a:t>
            </a:r>
          </a:p>
          <a:p>
            <a:pPr marL="0" indent="0">
              <a:lnSpc>
                <a:spcPct val="100000"/>
              </a:lnSpc>
              <a:spcBef>
                <a:spcPts val="0"/>
              </a:spcBef>
              <a:buNone/>
            </a:pPr>
            <a:endParaRPr lang="en-IN" sz="1200" dirty="0"/>
          </a:p>
          <a:p>
            <a:pPr marL="0" indent="0">
              <a:lnSpc>
                <a:spcPct val="100000"/>
              </a:lnSpc>
              <a:spcBef>
                <a:spcPts val="0"/>
              </a:spcBef>
              <a:buNone/>
            </a:pPr>
            <a:r>
              <a:rPr lang="en-IN" sz="1200" dirty="0"/>
              <a:t>        }</a:t>
            </a:r>
          </a:p>
          <a:p>
            <a:pPr marL="0" indent="0">
              <a:lnSpc>
                <a:spcPct val="100000"/>
              </a:lnSpc>
              <a:spcBef>
                <a:spcPts val="0"/>
              </a:spcBef>
              <a:buNone/>
            </a:pPr>
            <a:r>
              <a:rPr lang="en-IN" sz="1200" dirty="0"/>
              <a:t>         // Display the current position.</a:t>
            </a:r>
          </a:p>
          <a:p>
            <a:pPr marL="0" indent="0">
              <a:lnSpc>
                <a:spcPct val="100000"/>
              </a:lnSpc>
              <a:spcBef>
                <a:spcPts val="0"/>
              </a:spcBef>
              <a:buNone/>
            </a:pPr>
            <a:r>
              <a:rPr lang="en-IN" sz="1200" dirty="0"/>
              <a:t>        public void Display()</a:t>
            </a:r>
          </a:p>
          <a:p>
            <a:pPr marL="0" indent="0">
              <a:lnSpc>
                <a:spcPct val="100000"/>
              </a:lnSpc>
              <a:spcBef>
                <a:spcPts val="0"/>
              </a:spcBef>
              <a:buNone/>
            </a:pPr>
            <a:r>
              <a:rPr lang="en-IN" sz="1200" dirty="0"/>
              <a:t>        {       </a:t>
            </a:r>
          </a:p>
          <a:p>
            <a:pPr marL="0" indent="0">
              <a:lnSpc>
                <a:spcPct val="100000"/>
              </a:lnSpc>
              <a:spcBef>
                <a:spcPts val="0"/>
              </a:spcBef>
              <a:buNone/>
            </a:pPr>
            <a:r>
              <a:rPr lang="en-IN" sz="1200" dirty="0"/>
              <a:t>                </a:t>
            </a:r>
            <a:r>
              <a:rPr lang="en-IN" sz="1200" dirty="0" err="1"/>
              <a:t>Console.WriteLine</a:t>
            </a:r>
            <a:r>
              <a:rPr lang="en-IN" sz="1200" dirty="0"/>
              <a:t>("X = {0}, Y = {1}", X, Y);</a:t>
            </a:r>
          </a:p>
          <a:p>
            <a:pPr marL="0" indent="0">
              <a:lnSpc>
                <a:spcPct val="100000"/>
              </a:lnSpc>
              <a:spcBef>
                <a:spcPts val="0"/>
              </a:spcBef>
              <a:buNone/>
            </a:pPr>
            <a:r>
              <a:rPr lang="en-IN" sz="1200" dirty="0"/>
              <a:t>        }</a:t>
            </a:r>
          </a:p>
          <a:p>
            <a:pPr marL="0" indent="0">
              <a:lnSpc>
                <a:spcPct val="100000"/>
              </a:lnSpc>
              <a:spcBef>
                <a:spcPts val="0"/>
              </a:spcBef>
              <a:buNone/>
            </a:pPr>
            <a:r>
              <a:rPr lang="en-IN" sz="1200" dirty="0"/>
              <a:t>    }</a:t>
            </a:r>
          </a:p>
          <a:p>
            <a:pPr marL="0" indent="0">
              <a:lnSpc>
                <a:spcPct val="100000"/>
              </a:lnSpc>
              <a:spcBef>
                <a:spcPts val="0"/>
              </a:spcBef>
              <a:buNone/>
            </a:pPr>
            <a:r>
              <a:rPr lang="en-IN" sz="1200" dirty="0"/>
              <a:t>     class Program</a:t>
            </a:r>
          </a:p>
          <a:p>
            <a:pPr marL="0" indent="0">
              <a:lnSpc>
                <a:spcPct val="100000"/>
              </a:lnSpc>
              <a:spcBef>
                <a:spcPts val="0"/>
              </a:spcBef>
              <a:buNone/>
            </a:pPr>
            <a:r>
              <a:rPr lang="en-IN" sz="1200" dirty="0"/>
              <a:t>    {        static void Main(string[] </a:t>
            </a:r>
            <a:r>
              <a:rPr lang="en-IN" sz="1200" dirty="0" err="1"/>
              <a:t>args</a:t>
            </a:r>
            <a:r>
              <a:rPr lang="en-IN" sz="1200" dirty="0"/>
              <a:t>)</a:t>
            </a:r>
          </a:p>
          <a:p>
            <a:pPr marL="0" indent="0">
              <a:lnSpc>
                <a:spcPct val="100000"/>
              </a:lnSpc>
              <a:spcBef>
                <a:spcPts val="0"/>
              </a:spcBef>
              <a:buNone/>
            </a:pPr>
            <a:r>
              <a:rPr lang="en-IN" sz="1200" dirty="0"/>
              <a:t>              {            </a:t>
            </a:r>
          </a:p>
          <a:p>
            <a:pPr marL="0" indent="0">
              <a:lnSpc>
                <a:spcPct val="100000"/>
              </a:lnSpc>
              <a:spcBef>
                <a:spcPts val="0"/>
              </a:spcBef>
              <a:buNone/>
            </a:pPr>
            <a:r>
              <a:rPr lang="en-IN" sz="1200" dirty="0"/>
              <a:t>            </a:t>
            </a:r>
          </a:p>
          <a:p>
            <a:pPr marL="0" indent="0">
              <a:lnSpc>
                <a:spcPct val="100000"/>
              </a:lnSpc>
              <a:spcBef>
                <a:spcPts val="0"/>
              </a:spcBef>
              <a:buNone/>
            </a:pPr>
            <a:r>
              <a:rPr lang="en-IN" sz="1200" dirty="0"/>
              <a:t>             Point p2 = new Point(50, 60);</a:t>
            </a:r>
          </a:p>
          <a:p>
            <a:pPr marL="0" indent="0">
              <a:lnSpc>
                <a:spcPct val="100000"/>
              </a:lnSpc>
              <a:spcBef>
                <a:spcPts val="0"/>
              </a:spcBef>
              <a:buNone/>
            </a:pPr>
            <a:r>
              <a:rPr lang="en-IN" sz="1200" dirty="0"/>
              <a:t>              p2.Display();</a:t>
            </a:r>
          </a:p>
          <a:p>
            <a:pPr marL="0" indent="0">
              <a:lnSpc>
                <a:spcPct val="100000"/>
              </a:lnSpc>
              <a:spcBef>
                <a:spcPts val="0"/>
              </a:spcBef>
              <a:buNone/>
            </a:pPr>
            <a:r>
              <a:rPr lang="en-IN" sz="1200" dirty="0"/>
              <a:t>               </a:t>
            </a:r>
          </a:p>
          <a:p>
            <a:pPr marL="0" indent="0">
              <a:lnSpc>
                <a:spcPct val="100000"/>
              </a:lnSpc>
              <a:spcBef>
                <a:spcPts val="0"/>
              </a:spcBef>
              <a:buNone/>
            </a:pPr>
            <a:r>
              <a:rPr lang="en-IN" sz="1200" dirty="0"/>
              <a:t>        }</a:t>
            </a:r>
          </a:p>
          <a:p>
            <a:pPr marL="0" indent="0">
              <a:lnSpc>
                <a:spcPct val="100000"/>
              </a:lnSpc>
              <a:spcBef>
                <a:spcPts val="0"/>
              </a:spcBef>
              <a:buNone/>
            </a:pPr>
            <a:r>
              <a:rPr lang="en-IN" sz="1200" dirty="0"/>
              <a:t>    }</a:t>
            </a:r>
          </a:p>
          <a:p>
            <a:pPr marL="0" indent="0">
              <a:lnSpc>
                <a:spcPct val="100000"/>
              </a:lnSpc>
              <a:spcBef>
                <a:spcPts val="0"/>
              </a:spcBef>
              <a:buNone/>
            </a:pPr>
            <a:r>
              <a:rPr lang="en-IN" sz="1200" dirty="0"/>
              <a:t>}</a:t>
            </a:r>
          </a:p>
          <a:p>
            <a:pPr marL="0" indent="0">
              <a:lnSpc>
                <a:spcPct val="100000"/>
              </a:lnSpc>
              <a:spcBef>
                <a:spcPts val="0"/>
              </a:spcBef>
              <a:buNone/>
            </a:pPr>
            <a:endParaRPr lang="en-IN" sz="1200" dirty="0"/>
          </a:p>
        </p:txBody>
      </p:sp>
    </p:spTree>
    <p:extLst>
      <p:ext uri="{BB962C8B-B14F-4D97-AF65-F5344CB8AC3E}">
        <p14:creationId xmlns:p14="http://schemas.microsoft.com/office/powerpoint/2010/main" val="4126365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ECB467-6059-4B91-A412-19F535E97112}"/>
              </a:ext>
            </a:extLst>
          </p:cNvPr>
          <p:cNvSpPr>
            <a:spLocks noGrp="1"/>
          </p:cNvSpPr>
          <p:nvPr>
            <p:ph idx="1"/>
          </p:nvPr>
        </p:nvSpPr>
        <p:spPr>
          <a:xfrm>
            <a:off x="0" y="0"/>
            <a:ext cx="11372654" cy="6589336"/>
          </a:xfrm>
        </p:spPr>
        <p:txBody>
          <a:bodyPr>
            <a:noAutofit/>
          </a:bodyPr>
          <a:lstStyle/>
          <a:p>
            <a:pPr marL="0" indent="0">
              <a:lnSpc>
                <a:spcPct val="100000"/>
              </a:lnSpc>
              <a:spcBef>
                <a:spcPts val="0"/>
              </a:spcBef>
              <a:buNone/>
            </a:pPr>
            <a:r>
              <a:rPr lang="en-IN" sz="1200" dirty="0"/>
              <a:t>using System;</a:t>
            </a:r>
          </a:p>
          <a:p>
            <a:pPr marL="0" indent="0">
              <a:lnSpc>
                <a:spcPct val="100000"/>
              </a:lnSpc>
              <a:spcBef>
                <a:spcPts val="0"/>
              </a:spcBef>
              <a:buNone/>
            </a:pPr>
            <a:r>
              <a:rPr lang="en-IN" sz="1200" dirty="0"/>
              <a:t>		</a:t>
            </a:r>
          </a:p>
          <a:p>
            <a:pPr marL="0" indent="0">
              <a:lnSpc>
                <a:spcPct val="100000"/>
              </a:lnSpc>
              <a:spcBef>
                <a:spcPts val="0"/>
              </a:spcBef>
              <a:buNone/>
            </a:pPr>
            <a:endParaRPr lang="en-IN" sz="1200" dirty="0"/>
          </a:p>
          <a:p>
            <a:pPr marL="0" indent="0">
              <a:lnSpc>
                <a:spcPct val="100000"/>
              </a:lnSpc>
              <a:spcBef>
                <a:spcPts val="0"/>
              </a:spcBef>
              <a:buNone/>
            </a:pPr>
            <a:r>
              <a:rPr lang="en-IN" sz="1200" dirty="0"/>
              <a:t>namespace </a:t>
            </a:r>
            <a:r>
              <a:rPr lang="en-IN" sz="1200" dirty="0" err="1"/>
              <a:t>FunWithStructures</a:t>
            </a:r>
            <a:endParaRPr lang="en-IN" sz="1200" dirty="0"/>
          </a:p>
          <a:p>
            <a:pPr marL="0" indent="0">
              <a:lnSpc>
                <a:spcPct val="100000"/>
              </a:lnSpc>
              <a:spcBef>
                <a:spcPts val="0"/>
              </a:spcBef>
              <a:buNone/>
            </a:pPr>
            <a:r>
              <a:rPr lang="en-IN" sz="1200" dirty="0"/>
              <a:t>{    struct Point //default access modifier is internal -or you can use public</a:t>
            </a:r>
          </a:p>
          <a:p>
            <a:pPr marL="0" indent="0">
              <a:lnSpc>
                <a:spcPct val="100000"/>
              </a:lnSpc>
              <a:spcBef>
                <a:spcPts val="0"/>
              </a:spcBef>
              <a:buNone/>
            </a:pPr>
            <a:r>
              <a:rPr lang="en-IN" sz="1200" dirty="0"/>
              <a:t>    {   </a:t>
            </a:r>
          </a:p>
          <a:p>
            <a:pPr marL="0" indent="0">
              <a:lnSpc>
                <a:spcPct val="100000"/>
              </a:lnSpc>
              <a:spcBef>
                <a:spcPts val="0"/>
              </a:spcBef>
              <a:buNone/>
            </a:pPr>
            <a:r>
              <a:rPr lang="en-IN" sz="1200" dirty="0"/>
              <a:t>      // Fields of the structure.</a:t>
            </a:r>
          </a:p>
          <a:p>
            <a:pPr marL="0" indent="0">
              <a:lnSpc>
                <a:spcPct val="100000"/>
              </a:lnSpc>
              <a:spcBef>
                <a:spcPts val="0"/>
              </a:spcBef>
              <a:buNone/>
            </a:pPr>
            <a:r>
              <a:rPr lang="en-IN" sz="1200" dirty="0"/>
              <a:t>        public int X;</a:t>
            </a:r>
          </a:p>
          <a:p>
            <a:pPr marL="0" indent="0">
              <a:lnSpc>
                <a:spcPct val="100000"/>
              </a:lnSpc>
              <a:spcBef>
                <a:spcPts val="0"/>
              </a:spcBef>
              <a:buNone/>
            </a:pPr>
            <a:r>
              <a:rPr lang="en-IN" sz="1200" dirty="0"/>
              <a:t>        public int Y;</a:t>
            </a:r>
          </a:p>
          <a:p>
            <a:pPr marL="0" indent="0">
              <a:lnSpc>
                <a:spcPct val="100000"/>
              </a:lnSpc>
              <a:spcBef>
                <a:spcPts val="0"/>
              </a:spcBef>
              <a:buNone/>
            </a:pPr>
            <a:endParaRPr lang="en-IN" sz="1200" dirty="0"/>
          </a:p>
          <a:p>
            <a:pPr marL="0" indent="0">
              <a:lnSpc>
                <a:spcPct val="100000"/>
              </a:lnSpc>
              <a:spcBef>
                <a:spcPts val="0"/>
              </a:spcBef>
              <a:buNone/>
            </a:pPr>
            <a:r>
              <a:rPr lang="en-IN" sz="1200" dirty="0"/>
              <a:t>   // A custom constructor. must initialize all instance member</a:t>
            </a:r>
          </a:p>
          <a:p>
            <a:pPr marL="0" indent="0">
              <a:lnSpc>
                <a:spcPct val="100000"/>
              </a:lnSpc>
              <a:spcBef>
                <a:spcPts val="0"/>
              </a:spcBef>
              <a:buNone/>
            </a:pPr>
            <a:r>
              <a:rPr lang="en-IN" sz="1200" dirty="0"/>
              <a:t>        public Point(int </a:t>
            </a:r>
            <a:r>
              <a:rPr lang="en-IN" sz="1200" dirty="0" err="1"/>
              <a:t>XPos</a:t>
            </a:r>
            <a:r>
              <a:rPr lang="en-IN" sz="1200" dirty="0"/>
              <a:t>, int </a:t>
            </a:r>
            <a:r>
              <a:rPr lang="en-IN" sz="1200" dirty="0" err="1"/>
              <a:t>YPos</a:t>
            </a:r>
            <a:r>
              <a:rPr lang="en-IN" sz="1200" dirty="0"/>
              <a:t>)</a:t>
            </a:r>
          </a:p>
          <a:p>
            <a:pPr marL="0" indent="0">
              <a:lnSpc>
                <a:spcPct val="100000"/>
              </a:lnSpc>
              <a:spcBef>
                <a:spcPts val="0"/>
              </a:spcBef>
              <a:buNone/>
            </a:pPr>
            <a:r>
              <a:rPr lang="en-IN" sz="1200" dirty="0"/>
              <a:t>        {   </a:t>
            </a:r>
          </a:p>
          <a:p>
            <a:pPr marL="0" indent="0">
              <a:lnSpc>
                <a:spcPct val="100000"/>
              </a:lnSpc>
              <a:spcBef>
                <a:spcPts val="0"/>
              </a:spcBef>
              <a:buNone/>
            </a:pPr>
            <a:r>
              <a:rPr lang="en-IN" sz="1200" dirty="0"/>
              <a:t>            X = </a:t>
            </a:r>
            <a:r>
              <a:rPr lang="en-IN" sz="1200" dirty="0" err="1"/>
              <a:t>XPos</a:t>
            </a:r>
            <a:r>
              <a:rPr lang="en-IN" sz="1200" dirty="0"/>
              <a:t>;</a:t>
            </a:r>
          </a:p>
          <a:p>
            <a:pPr marL="0" indent="0">
              <a:lnSpc>
                <a:spcPct val="100000"/>
              </a:lnSpc>
              <a:spcBef>
                <a:spcPts val="0"/>
              </a:spcBef>
              <a:buNone/>
            </a:pPr>
            <a:r>
              <a:rPr lang="en-IN" sz="1200" dirty="0"/>
              <a:t>            Y = </a:t>
            </a:r>
            <a:r>
              <a:rPr lang="en-IN" sz="1200" dirty="0" err="1"/>
              <a:t>YPos</a:t>
            </a:r>
            <a:r>
              <a:rPr lang="en-IN" sz="1200" dirty="0"/>
              <a:t>;</a:t>
            </a:r>
          </a:p>
          <a:p>
            <a:pPr marL="0" indent="0">
              <a:lnSpc>
                <a:spcPct val="100000"/>
              </a:lnSpc>
              <a:spcBef>
                <a:spcPts val="0"/>
              </a:spcBef>
              <a:buNone/>
            </a:pPr>
            <a:endParaRPr lang="en-IN" sz="1200" dirty="0"/>
          </a:p>
          <a:p>
            <a:pPr marL="0" indent="0">
              <a:lnSpc>
                <a:spcPct val="100000"/>
              </a:lnSpc>
              <a:spcBef>
                <a:spcPts val="0"/>
              </a:spcBef>
              <a:buNone/>
            </a:pPr>
            <a:r>
              <a:rPr lang="en-IN" sz="1200" dirty="0"/>
              <a:t>        }</a:t>
            </a:r>
          </a:p>
          <a:p>
            <a:pPr marL="0" indent="0">
              <a:lnSpc>
                <a:spcPct val="100000"/>
              </a:lnSpc>
              <a:spcBef>
                <a:spcPts val="0"/>
              </a:spcBef>
              <a:buNone/>
            </a:pPr>
            <a:r>
              <a:rPr lang="en-IN" sz="1200" dirty="0"/>
              <a:t>         // Display the current position.</a:t>
            </a:r>
          </a:p>
          <a:p>
            <a:pPr marL="0" indent="0">
              <a:lnSpc>
                <a:spcPct val="100000"/>
              </a:lnSpc>
              <a:spcBef>
                <a:spcPts val="0"/>
              </a:spcBef>
              <a:buNone/>
            </a:pPr>
            <a:r>
              <a:rPr lang="en-IN" sz="1200" dirty="0"/>
              <a:t>        public void Display()</a:t>
            </a:r>
          </a:p>
          <a:p>
            <a:pPr marL="0" indent="0">
              <a:lnSpc>
                <a:spcPct val="100000"/>
              </a:lnSpc>
              <a:spcBef>
                <a:spcPts val="0"/>
              </a:spcBef>
              <a:buNone/>
            </a:pPr>
            <a:r>
              <a:rPr lang="en-IN" sz="1200" dirty="0"/>
              <a:t>        {       </a:t>
            </a:r>
          </a:p>
          <a:p>
            <a:pPr marL="0" indent="0">
              <a:lnSpc>
                <a:spcPct val="100000"/>
              </a:lnSpc>
              <a:spcBef>
                <a:spcPts val="0"/>
              </a:spcBef>
              <a:buNone/>
            </a:pPr>
            <a:r>
              <a:rPr lang="en-IN" sz="1200" dirty="0"/>
              <a:t>                </a:t>
            </a:r>
            <a:r>
              <a:rPr lang="en-IN" sz="1200" dirty="0" err="1"/>
              <a:t>Console.WriteLine</a:t>
            </a:r>
            <a:r>
              <a:rPr lang="en-IN" sz="1200" dirty="0"/>
              <a:t>("X = {0}, Y = {1}", X, Y);</a:t>
            </a:r>
          </a:p>
          <a:p>
            <a:pPr marL="0" indent="0">
              <a:lnSpc>
                <a:spcPct val="100000"/>
              </a:lnSpc>
              <a:spcBef>
                <a:spcPts val="0"/>
              </a:spcBef>
              <a:buNone/>
            </a:pPr>
            <a:r>
              <a:rPr lang="en-IN" sz="1200" dirty="0"/>
              <a:t>        }</a:t>
            </a:r>
          </a:p>
          <a:p>
            <a:pPr marL="0" indent="0">
              <a:lnSpc>
                <a:spcPct val="100000"/>
              </a:lnSpc>
              <a:spcBef>
                <a:spcPts val="0"/>
              </a:spcBef>
              <a:buNone/>
            </a:pPr>
            <a:r>
              <a:rPr lang="en-IN" sz="1200" dirty="0"/>
              <a:t>    }</a:t>
            </a:r>
          </a:p>
          <a:p>
            <a:pPr marL="0" indent="0">
              <a:lnSpc>
                <a:spcPct val="100000"/>
              </a:lnSpc>
              <a:spcBef>
                <a:spcPts val="0"/>
              </a:spcBef>
              <a:buNone/>
            </a:pPr>
            <a:r>
              <a:rPr lang="en-IN" sz="1200" dirty="0"/>
              <a:t>     class Program</a:t>
            </a:r>
          </a:p>
          <a:p>
            <a:pPr marL="0" indent="0">
              <a:lnSpc>
                <a:spcPct val="100000"/>
              </a:lnSpc>
              <a:spcBef>
                <a:spcPts val="0"/>
              </a:spcBef>
              <a:buNone/>
            </a:pPr>
            <a:r>
              <a:rPr lang="en-IN" sz="1200" dirty="0"/>
              <a:t>    {        static void Main(string[] </a:t>
            </a:r>
            <a:r>
              <a:rPr lang="en-IN" sz="1200" dirty="0" err="1"/>
              <a:t>args</a:t>
            </a:r>
            <a:r>
              <a:rPr lang="en-IN" sz="1200" dirty="0"/>
              <a:t>)</a:t>
            </a:r>
          </a:p>
          <a:p>
            <a:pPr marL="0" indent="0">
              <a:lnSpc>
                <a:spcPct val="100000"/>
              </a:lnSpc>
              <a:spcBef>
                <a:spcPts val="0"/>
              </a:spcBef>
              <a:buNone/>
            </a:pPr>
            <a:r>
              <a:rPr lang="en-IN" sz="1200" dirty="0"/>
              <a:t>              {            </a:t>
            </a:r>
          </a:p>
          <a:p>
            <a:pPr marL="0" indent="0">
              <a:lnSpc>
                <a:spcPct val="100000"/>
              </a:lnSpc>
              <a:spcBef>
                <a:spcPts val="0"/>
              </a:spcBef>
              <a:buNone/>
            </a:pPr>
            <a:r>
              <a:rPr lang="en-IN" sz="1200" dirty="0"/>
              <a:t>            point p1;</a:t>
            </a:r>
          </a:p>
          <a:p>
            <a:pPr marL="0" indent="0">
              <a:lnSpc>
                <a:spcPct val="100000"/>
              </a:lnSpc>
              <a:spcBef>
                <a:spcPts val="0"/>
              </a:spcBef>
              <a:buNone/>
            </a:pPr>
            <a:r>
              <a:rPr lang="en-IN" sz="1200" dirty="0"/>
              <a:t>             Point p2 = new Point(50, 60);</a:t>
            </a:r>
          </a:p>
          <a:p>
            <a:pPr marL="0" indent="0">
              <a:lnSpc>
                <a:spcPct val="100000"/>
              </a:lnSpc>
              <a:spcBef>
                <a:spcPts val="0"/>
              </a:spcBef>
              <a:buNone/>
            </a:pPr>
            <a:r>
              <a:rPr lang="en-IN" sz="1200" dirty="0"/>
              <a:t>             </a:t>
            </a:r>
          </a:p>
          <a:p>
            <a:pPr marL="0" indent="0">
              <a:lnSpc>
                <a:spcPct val="100000"/>
              </a:lnSpc>
              <a:spcBef>
                <a:spcPts val="0"/>
              </a:spcBef>
              <a:buNone/>
            </a:pPr>
            <a:r>
              <a:rPr lang="en-IN" sz="1200" dirty="0"/>
              <a:t>              p1=p2;</a:t>
            </a:r>
          </a:p>
          <a:p>
            <a:pPr marL="0" indent="0">
              <a:lnSpc>
                <a:spcPct val="100000"/>
              </a:lnSpc>
              <a:spcBef>
                <a:spcPts val="0"/>
              </a:spcBef>
              <a:buNone/>
            </a:pPr>
            <a:r>
              <a:rPr lang="en-IN" sz="1200" dirty="0"/>
              <a:t>             p1.X=20;</a:t>
            </a:r>
          </a:p>
          <a:p>
            <a:pPr marL="0" indent="0">
              <a:lnSpc>
                <a:spcPct val="100000"/>
              </a:lnSpc>
              <a:spcBef>
                <a:spcPts val="0"/>
              </a:spcBef>
              <a:buNone/>
            </a:pPr>
            <a:r>
              <a:rPr lang="en-IN" sz="1200" dirty="0"/>
              <a:t>p1.Display();</a:t>
            </a:r>
          </a:p>
          <a:p>
            <a:pPr marL="0" indent="0">
              <a:lnSpc>
                <a:spcPct val="100000"/>
              </a:lnSpc>
              <a:spcBef>
                <a:spcPts val="0"/>
              </a:spcBef>
              <a:buNone/>
            </a:pPr>
            <a:r>
              <a:rPr lang="en-IN" sz="1200" dirty="0"/>
              <a:t>p</a:t>
            </a:r>
            <a:r>
              <a:rPr lang="en-IN" sz="1200"/>
              <a:t>2</a:t>
            </a:r>
            <a:r>
              <a:rPr lang="en-IN" sz="1200" dirty="0"/>
              <a:t>.Display();</a:t>
            </a:r>
          </a:p>
          <a:p>
            <a:pPr marL="0" indent="0">
              <a:lnSpc>
                <a:spcPct val="100000"/>
              </a:lnSpc>
              <a:spcBef>
                <a:spcPts val="0"/>
              </a:spcBef>
              <a:buNone/>
            </a:pPr>
            <a:r>
              <a:rPr lang="en-IN" sz="1200" dirty="0"/>
              <a:t>               </a:t>
            </a:r>
          </a:p>
          <a:p>
            <a:pPr marL="0" indent="0">
              <a:lnSpc>
                <a:spcPct val="100000"/>
              </a:lnSpc>
              <a:spcBef>
                <a:spcPts val="0"/>
              </a:spcBef>
              <a:buNone/>
            </a:pPr>
            <a:r>
              <a:rPr lang="en-IN" sz="1200" dirty="0"/>
              <a:t>        }</a:t>
            </a:r>
          </a:p>
          <a:p>
            <a:pPr marL="0" indent="0">
              <a:lnSpc>
                <a:spcPct val="100000"/>
              </a:lnSpc>
              <a:spcBef>
                <a:spcPts val="0"/>
              </a:spcBef>
              <a:buNone/>
            </a:pPr>
            <a:r>
              <a:rPr lang="en-IN" sz="1200" dirty="0"/>
              <a:t>    }</a:t>
            </a:r>
          </a:p>
          <a:p>
            <a:pPr marL="0" indent="0">
              <a:lnSpc>
                <a:spcPct val="100000"/>
              </a:lnSpc>
              <a:spcBef>
                <a:spcPts val="0"/>
              </a:spcBef>
              <a:buNone/>
            </a:pPr>
            <a:r>
              <a:rPr lang="en-IN" sz="1200" dirty="0"/>
              <a:t>}</a:t>
            </a:r>
          </a:p>
          <a:p>
            <a:pPr marL="0" indent="0">
              <a:lnSpc>
                <a:spcPct val="100000"/>
              </a:lnSpc>
              <a:spcBef>
                <a:spcPts val="0"/>
              </a:spcBef>
              <a:buNone/>
            </a:pPr>
            <a:endParaRPr lang="en-IN" sz="1200" dirty="0"/>
          </a:p>
        </p:txBody>
      </p:sp>
      <p:sp>
        <p:nvSpPr>
          <p:cNvPr id="6" name="Rectangle 5">
            <a:extLst>
              <a:ext uri="{FF2B5EF4-FFF2-40B4-BE49-F238E27FC236}">
                <a16:creationId xmlns:a16="http://schemas.microsoft.com/office/drawing/2014/main" id="{54124426-467E-48E4-8A20-4EDD4521FFFC}"/>
              </a:ext>
            </a:extLst>
          </p:cNvPr>
          <p:cNvSpPr/>
          <p:nvPr/>
        </p:nvSpPr>
        <p:spPr>
          <a:xfrm>
            <a:off x="5410986" y="155541"/>
            <a:ext cx="5269583" cy="57314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E3A229A1-E6D5-4B87-B4E1-F393FC8EA542}"/>
              </a:ext>
            </a:extLst>
          </p:cNvPr>
          <p:cNvSpPr txBox="1"/>
          <p:nvPr/>
        </p:nvSpPr>
        <p:spPr>
          <a:xfrm>
            <a:off x="5854044" y="1677970"/>
            <a:ext cx="91440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X =50</a:t>
            </a:r>
          </a:p>
          <a:p>
            <a:r>
              <a:rPr lang="en-IN" dirty="0"/>
              <a:t>Y=60</a:t>
            </a:r>
          </a:p>
        </p:txBody>
      </p:sp>
      <p:sp>
        <p:nvSpPr>
          <p:cNvPr id="8" name="TextBox 7">
            <a:extLst>
              <a:ext uri="{FF2B5EF4-FFF2-40B4-BE49-F238E27FC236}">
                <a16:creationId xmlns:a16="http://schemas.microsoft.com/office/drawing/2014/main" id="{4881CA8E-427B-4ADA-836E-B50D7A32110A}"/>
              </a:ext>
            </a:extLst>
          </p:cNvPr>
          <p:cNvSpPr txBox="1"/>
          <p:nvPr/>
        </p:nvSpPr>
        <p:spPr>
          <a:xfrm>
            <a:off x="5854044" y="1027522"/>
            <a:ext cx="546756" cy="369332"/>
          </a:xfrm>
          <a:prstGeom prst="rect">
            <a:avLst/>
          </a:prstGeom>
          <a:noFill/>
        </p:spPr>
        <p:txBody>
          <a:bodyPr wrap="square" rtlCol="0">
            <a:spAutoFit/>
          </a:bodyPr>
          <a:lstStyle/>
          <a:p>
            <a:r>
              <a:rPr lang="en-IN" dirty="0"/>
              <a:t>p2</a:t>
            </a:r>
          </a:p>
        </p:txBody>
      </p:sp>
      <p:sp>
        <p:nvSpPr>
          <p:cNvPr id="9" name="TextBox 8">
            <a:extLst>
              <a:ext uri="{FF2B5EF4-FFF2-40B4-BE49-F238E27FC236}">
                <a16:creationId xmlns:a16="http://schemas.microsoft.com/office/drawing/2014/main" id="{6877744B-3A59-42BC-9EFF-3FC7B47744E1}"/>
              </a:ext>
            </a:extLst>
          </p:cNvPr>
          <p:cNvSpPr txBox="1"/>
          <p:nvPr/>
        </p:nvSpPr>
        <p:spPr>
          <a:xfrm>
            <a:off x="7810105" y="1613553"/>
            <a:ext cx="914401"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X =50             20</a:t>
            </a:r>
          </a:p>
          <a:p>
            <a:r>
              <a:rPr lang="en-IN" dirty="0"/>
              <a:t>Y=60</a:t>
            </a:r>
          </a:p>
        </p:txBody>
      </p:sp>
      <p:sp>
        <p:nvSpPr>
          <p:cNvPr id="11" name="TextBox 10">
            <a:extLst>
              <a:ext uri="{FF2B5EF4-FFF2-40B4-BE49-F238E27FC236}">
                <a16:creationId xmlns:a16="http://schemas.microsoft.com/office/drawing/2014/main" id="{D5934041-17FF-41E3-9D53-37586D83DBB9}"/>
              </a:ext>
            </a:extLst>
          </p:cNvPr>
          <p:cNvSpPr txBox="1"/>
          <p:nvPr/>
        </p:nvSpPr>
        <p:spPr>
          <a:xfrm>
            <a:off x="7880808" y="1027523"/>
            <a:ext cx="461914" cy="369332"/>
          </a:xfrm>
          <a:prstGeom prst="rect">
            <a:avLst/>
          </a:prstGeom>
          <a:noFill/>
        </p:spPr>
        <p:txBody>
          <a:bodyPr wrap="square" rtlCol="0">
            <a:spAutoFit/>
          </a:bodyPr>
          <a:lstStyle/>
          <a:p>
            <a:r>
              <a:rPr lang="en-IN" dirty="0"/>
              <a:t>P1</a:t>
            </a:r>
          </a:p>
        </p:txBody>
      </p:sp>
      <p:cxnSp>
        <p:nvCxnSpPr>
          <p:cNvPr id="13" name="Straight Connector 12">
            <a:extLst>
              <a:ext uri="{FF2B5EF4-FFF2-40B4-BE49-F238E27FC236}">
                <a16:creationId xmlns:a16="http://schemas.microsoft.com/office/drawing/2014/main" id="{B69A3A28-8962-4D7F-BCD1-8B416276C119}"/>
              </a:ext>
            </a:extLst>
          </p:cNvPr>
          <p:cNvCxnSpPr/>
          <p:nvPr/>
        </p:nvCxnSpPr>
        <p:spPr>
          <a:xfrm flipV="1">
            <a:off x="8182466" y="1677970"/>
            <a:ext cx="301658" cy="131976"/>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3623F04-AF9A-4BFD-8ED1-D6C84C551DCD}"/>
              </a:ext>
            </a:extLst>
          </p:cNvPr>
          <p:cNvSpPr txBox="1"/>
          <p:nvPr/>
        </p:nvSpPr>
        <p:spPr>
          <a:xfrm>
            <a:off x="6768445" y="3913239"/>
            <a:ext cx="2768845" cy="369332"/>
          </a:xfrm>
          <a:prstGeom prst="rect">
            <a:avLst/>
          </a:prstGeom>
          <a:noFill/>
        </p:spPr>
        <p:txBody>
          <a:bodyPr wrap="square" rtlCol="0">
            <a:spAutoFit/>
          </a:bodyPr>
          <a:lstStyle/>
          <a:p>
            <a:r>
              <a:rPr lang="en-IN" dirty="0"/>
              <a:t>Stack</a:t>
            </a:r>
          </a:p>
        </p:txBody>
      </p:sp>
    </p:spTree>
    <p:extLst>
      <p:ext uri="{BB962C8B-B14F-4D97-AF65-F5344CB8AC3E}">
        <p14:creationId xmlns:p14="http://schemas.microsoft.com/office/powerpoint/2010/main" val="463099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6B038-0B97-400E-8981-4EA855AEB56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7C94823-9928-4199-939E-6756DE340FC0}"/>
              </a:ext>
            </a:extLst>
          </p:cNvPr>
          <p:cNvSpPr>
            <a:spLocks noGrp="1"/>
          </p:cNvSpPr>
          <p:nvPr>
            <p:ph idx="1"/>
          </p:nvPr>
        </p:nvSpPr>
        <p:spPr/>
        <p:txBody>
          <a:bodyPr/>
          <a:lstStyle/>
          <a:p>
            <a:r>
              <a:rPr lang="en-IN" dirty="0"/>
              <a:t>Access modifier for structure can be either internal or public(Default is internal)</a:t>
            </a:r>
          </a:p>
          <a:p>
            <a:r>
              <a:rPr lang="en-IN" dirty="0"/>
              <a:t>Access modifier for members are generally public , default is private</a:t>
            </a:r>
          </a:p>
          <a:p>
            <a:r>
              <a:rPr lang="en-IN" dirty="0"/>
              <a:t>Structure can have static method(in framework </a:t>
            </a:r>
            <a:r>
              <a:rPr lang="en-IN" dirty="0" err="1"/>
              <a:t>int.parse</a:t>
            </a:r>
            <a:r>
              <a:rPr lang="en-IN" dirty="0"/>
              <a:t>() where int is structure and parse is static method)</a:t>
            </a:r>
          </a:p>
        </p:txBody>
      </p:sp>
    </p:spTree>
    <p:extLst>
      <p:ext uri="{BB962C8B-B14F-4D97-AF65-F5344CB8AC3E}">
        <p14:creationId xmlns:p14="http://schemas.microsoft.com/office/powerpoint/2010/main" val="393246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A176F6-9543-44D3-AD6A-2FFE59B01F82}"/>
              </a:ext>
            </a:extLst>
          </p:cNvPr>
          <p:cNvSpPr>
            <a:spLocks noGrp="1"/>
          </p:cNvSpPr>
          <p:nvPr>
            <p:ph idx="1"/>
          </p:nvPr>
        </p:nvSpPr>
        <p:spPr>
          <a:xfrm>
            <a:off x="0" y="0"/>
            <a:ext cx="11353800" cy="6858000"/>
          </a:xfrm>
        </p:spPr>
        <p:txBody>
          <a:bodyPr>
            <a:noAutofit/>
          </a:bodyPr>
          <a:lstStyle/>
          <a:p>
            <a:pPr marL="0" indent="0">
              <a:spcBef>
                <a:spcPts val="0"/>
              </a:spcBef>
              <a:buNone/>
            </a:pPr>
            <a:r>
              <a:rPr lang="en-IN" sz="1800" dirty="0"/>
              <a:t>using System;</a:t>
            </a:r>
          </a:p>
          <a:p>
            <a:pPr marL="0" indent="0">
              <a:spcBef>
                <a:spcPts val="0"/>
              </a:spcBef>
              <a:buNone/>
            </a:pPr>
            <a:r>
              <a:rPr lang="en-IN" sz="1800" dirty="0"/>
              <a:t>namespace </a:t>
            </a:r>
            <a:r>
              <a:rPr lang="en-IN" sz="1800" dirty="0" err="1"/>
              <a:t>FunWithStructures</a:t>
            </a:r>
            <a:endParaRPr lang="en-IN" sz="1800" dirty="0"/>
          </a:p>
          <a:p>
            <a:pPr marL="0" indent="0">
              <a:spcBef>
                <a:spcPts val="0"/>
              </a:spcBef>
              <a:buNone/>
            </a:pPr>
            <a:r>
              <a:rPr lang="en-IN" sz="1800" dirty="0"/>
              <a:t>{</a:t>
            </a:r>
          </a:p>
          <a:p>
            <a:pPr marL="0" indent="0">
              <a:spcBef>
                <a:spcPts val="0"/>
              </a:spcBef>
              <a:buNone/>
            </a:pPr>
            <a:r>
              <a:rPr lang="en-IN" sz="1800" dirty="0"/>
              <a:t>    struct </a:t>
            </a:r>
            <a:r>
              <a:rPr lang="en-IN" sz="1800" dirty="0" err="1"/>
              <a:t>convert_str_num</a:t>
            </a:r>
            <a:endParaRPr lang="en-IN" sz="1800" dirty="0"/>
          </a:p>
          <a:p>
            <a:pPr marL="0" indent="0">
              <a:spcBef>
                <a:spcPts val="0"/>
              </a:spcBef>
              <a:buNone/>
            </a:pPr>
            <a:r>
              <a:rPr lang="en-IN" sz="1800" dirty="0"/>
              <a:t>    {</a:t>
            </a:r>
          </a:p>
          <a:p>
            <a:pPr marL="0" indent="0">
              <a:spcBef>
                <a:spcPts val="0"/>
              </a:spcBef>
              <a:buNone/>
            </a:pPr>
            <a:r>
              <a:rPr lang="en-IN" sz="1800" dirty="0"/>
              <a:t>        public static int </a:t>
            </a:r>
            <a:r>
              <a:rPr lang="en-IN" sz="1800" dirty="0" err="1"/>
              <a:t>num</a:t>
            </a:r>
            <a:r>
              <a:rPr lang="en-IN" sz="1800" dirty="0"/>
              <a:t>(string s)</a:t>
            </a:r>
          </a:p>
          <a:p>
            <a:pPr marL="0" indent="0">
              <a:spcBef>
                <a:spcPts val="0"/>
              </a:spcBef>
              <a:buNone/>
            </a:pPr>
            <a:r>
              <a:rPr lang="en-IN" sz="1800" dirty="0"/>
              <a:t>        {</a:t>
            </a:r>
          </a:p>
          <a:p>
            <a:pPr marL="0" indent="0">
              <a:spcBef>
                <a:spcPts val="0"/>
              </a:spcBef>
              <a:buNone/>
            </a:pPr>
            <a:r>
              <a:rPr lang="en-IN" sz="1800" dirty="0"/>
              <a:t>                    int n= </a:t>
            </a:r>
            <a:r>
              <a:rPr lang="en-IN" sz="1800" dirty="0" err="1"/>
              <a:t>int.Parse</a:t>
            </a:r>
            <a:r>
              <a:rPr lang="en-IN" sz="1800" dirty="0"/>
              <a:t>(s);</a:t>
            </a:r>
          </a:p>
          <a:p>
            <a:pPr marL="0" indent="0">
              <a:spcBef>
                <a:spcPts val="0"/>
              </a:spcBef>
              <a:buNone/>
            </a:pPr>
            <a:r>
              <a:rPr lang="en-IN" sz="1800" dirty="0"/>
              <a:t>                  return n;</a:t>
            </a:r>
          </a:p>
          <a:p>
            <a:pPr marL="0" indent="0">
              <a:spcBef>
                <a:spcPts val="0"/>
              </a:spcBef>
              <a:buNone/>
            </a:pPr>
            <a:r>
              <a:rPr lang="en-IN" sz="1800" dirty="0"/>
              <a:t>         }</a:t>
            </a:r>
          </a:p>
          <a:p>
            <a:pPr marL="0" indent="0">
              <a:spcBef>
                <a:spcPts val="0"/>
              </a:spcBef>
              <a:buNone/>
            </a:pPr>
            <a:r>
              <a:rPr lang="en-IN" sz="1800" dirty="0"/>
              <a:t>        public static int add(int </a:t>
            </a:r>
            <a:r>
              <a:rPr lang="en-IN" sz="1800" dirty="0" err="1"/>
              <a:t>x,int</a:t>
            </a:r>
            <a:r>
              <a:rPr lang="en-IN" sz="1800" dirty="0"/>
              <a:t> y)</a:t>
            </a:r>
          </a:p>
          <a:p>
            <a:pPr marL="0" indent="0">
              <a:spcBef>
                <a:spcPts val="0"/>
              </a:spcBef>
              <a:buNone/>
            </a:pPr>
            <a:r>
              <a:rPr lang="en-IN" sz="1800" dirty="0"/>
              <a:t>        {      </a:t>
            </a:r>
          </a:p>
          <a:p>
            <a:pPr marL="0" indent="0">
              <a:spcBef>
                <a:spcPts val="0"/>
              </a:spcBef>
              <a:buNone/>
            </a:pPr>
            <a:r>
              <a:rPr lang="en-IN" sz="1800" dirty="0"/>
              <a:t>            return x + y;</a:t>
            </a:r>
          </a:p>
          <a:p>
            <a:pPr marL="0" indent="0">
              <a:spcBef>
                <a:spcPts val="0"/>
              </a:spcBef>
              <a:buNone/>
            </a:pPr>
            <a:r>
              <a:rPr lang="en-IN" sz="1800" dirty="0"/>
              <a:t>        }</a:t>
            </a:r>
          </a:p>
          <a:p>
            <a:pPr marL="0" indent="0">
              <a:spcBef>
                <a:spcPts val="0"/>
              </a:spcBef>
              <a:buNone/>
            </a:pPr>
            <a:r>
              <a:rPr lang="en-IN" sz="1800" dirty="0"/>
              <a:t>    }</a:t>
            </a:r>
          </a:p>
          <a:p>
            <a:pPr marL="0" indent="0">
              <a:spcBef>
                <a:spcPts val="0"/>
              </a:spcBef>
              <a:buNone/>
            </a:pPr>
            <a:r>
              <a:rPr lang="en-IN" sz="1800" dirty="0"/>
              <a:t>      class Program</a:t>
            </a:r>
          </a:p>
          <a:p>
            <a:pPr marL="0" indent="0">
              <a:spcBef>
                <a:spcPts val="0"/>
              </a:spcBef>
              <a:buNone/>
            </a:pPr>
            <a:r>
              <a:rPr lang="en-IN" sz="1800" dirty="0"/>
              <a:t>    {</a:t>
            </a:r>
          </a:p>
          <a:p>
            <a:pPr marL="0" indent="0">
              <a:spcBef>
                <a:spcPts val="0"/>
              </a:spcBef>
              <a:buNone/>
            </a:pPr>
            <a:r>
              <a:rPr lang="en-IN" sz="1800" dirty="0"/>
              <a:t>        static void Main(string[] </a:t>
            </a:r>
            <a:r>
              <a:rPr lang="en-IN" sz="1800" dirty="0" err="1"/>
              <a:t>args</a:t>
            </a:r>
            <a:r>
              <a:rPr lang="en-IN" sz="1800" dirty="0"/>
              <a:t>)</a:t>
            </a:r>
          </a:p>
          <a:p>
            <a:pPr marL="0" indent="0">
              <a:spcBef>
                <a:spcPts val="0"/>
              </a:spcBef>
              <a:buNone/>
            </a:pPr>
            <a:r>
              <a:rPr lang="en-IN" sz="1800" dirty="0"/>
              <a:t>        {</a:t>
            </a:r>
          </a:p>
          <a:p>
            <a:pPr marL="0" indent="0">
              <a:spcBef>
                <a:spcPts val="0"/>
              </a:spcBef>
              <a:buNone/>
            </a:pPr>
            <a:r>
              <a:rPr lang="en-IN" sz="1800" dirty="0"/>
              <a:t>	string no1 = "55";</a:t>
            </a:r>
          </a:p>
          <a:p>
            <a:pPr marL="0" indent="0">
              <a:spcBef>
                <a:spcPts val="0"/>
              </a:spcBef>
              <a:buNone/>
            </a:pPr>
            <a:r>
              <a:rPr lang="en-IN" sz="1800" dirty="0"/>
              <a:t>            string no2 = "4";</a:t>
            </a:r>
          </a:p>
          <a:p>
            <a:pPr marL="0" indent="0">
              <a:spcBef>
                <a:spcPts val="0"/>
              </a:spcBef>
              <a:buNone/>
            </a:pPr>
            <a:r>
              <a:rPr lang="en-IN" sz="1800" dirty="0"/>
              <a:t>          int x=  </a:t>
            </a:r>
            <a:r>
              <a:rPr lang="en-IN" sz="1800" dirty="0" err="1"/>
              <a:t>convert_str_num.num</a:t>
            </a:r>
            <a:r>
              <a:rPr lang="en-IN" sz="1800" dirty="0"/>
              <a:t>(no1);</a:t>
            </a:r>
          </a:p>
          <a:p>
            <a:pPr marL="0" indent="0">
              <a:spcBef>
                <a:spcPts val="0"/>
              </a:spcBef>
              <a:buNone/>
            </a:pPr>
            <a:r>
              <a:rPr lang="en-IN" sz="1800" dirty="0"/>
              <a:t>          int y = </a:t>
            </a:r>
            <a:r>
              <a:rPr lang="en-IN" sz="1800" dirty="0" err="1"/>
              <a:t>convert_str_num.num</a:t>
            </a:r>
            <a:r>
              <a:rPr lang="en-IN" sz="1800" dirty="0"/>
              <a:t>(no2);</a:t>
            </a:r>
          </a:p>
          <a:p>
            <a:pPr marL="0" indent="0">
              <a:spcBef>
                <a:spcPts val="0"/>
              </a:spcBef>
              <a:buNone/>
            </a:pPr>
            <a:r>
              <a:rPr lang="en-IN" sz="1800" dirty="0"/>
              <a:t>         int result= </a:t>
            </a:r>
            <a:r>
              <a:rPr lang="en-IN" sz="1800" dirty="0" err="1"/>
              <a:t>convert_str_num.add</a:t>
            </a:r>
            <a:r>
              <a:rPr lang="en-IN" sz="1800" dirty="0"/>
              <a:t>(x, y);</a:t>
            </a:r>
          </a:p>
          <a:p>
            <a:pPr marL="0" indent="0">
              <a:spcBef>
                <a:spcPts val="0"/>
              </a:spcBef>
              <a:buNone/>
            </a:pPr>
            <a:r>
              <a:rPr lang="en-IN" sz="1800" dirty="0"/>
              <a:t>         </a:t>
            </a:r>
            <a:r>
              <a:rPr lang="en-IN" sz="1800" dirty="0" err="1"/>
              <a:t>Console.WriteLine</a:t>
            </a:r>
            <a:r>
              <a:rPr lang="en-IN" sz="1800" dirty="0"/>
              <a:t>(result);</a:t>
            </a:r>
          </a:p>
          <a:p>
            <a:pPr marL="0" indent="0">
              <a:spcBef>
                <a:spcPts val="0"/>
              </a:spcBef>
              <a:buNone/>
            </a:pPr>
            <a:r>
              <a:rPr lang="en-IN" sz="1800" dirty="0"/>
              <a:t>            </a:t>
            </a:r>
            <a:r>
              <a:rPr lang="en-IN" sz="1800" dirty="0" err="1"/>
              <a:t>Console.ReadLine</a:t>
            </a:r>
            <a:r>
              <a:rPr lang="en-IN" sz="1800" dirty="0"/>
              <a:t>();</a:t>
            </a:r>
          </a:p>
          <a:p>
            <a:pPr marL="0" indent="0">
              <a:spcBef>
                <a:spcPts val="0"/>
              </a:spcBef>
              <a:buNone/>
            </a:pPr>
            <a:r>
              <a:rPr lang="en-IN" sz="1800" dirty="0"/>
              <a:t>        }</a:t>
            </a:r>
          </a:p>
          <a:p>
            <a:pPr marL="0" indent="0">
              <a:spcBef>
                <a:spcPts val="0"/>
              </a:spcBef>
              <a:buNone/>
            </a:pPr>
            <a:r>
              <a:rPr lang="en-IN" sz="1800" dirty="0"/>
              <a:t>    }</a:t>
            </a:r>
          </a:p>
          <a:p>
            <a:pPr marL="0" indent="0">
              <a:spcBef>
                <a:spcPts val="0"/>
              </a:spcBef>
              <a:buNone/>
            </a:pPr>
            <a:r>
              <a:rPr lang="en-IN" sz="1800" dirty="0"/>
              <a:t>}</a:t>
            </a:r>
          </a:p>
          <a:p>
            <a:pPr marL="0" indent="0">
              <a:spcBef>
                <a:spcPts val="0"/>
              </a:spcBef>
              <a:buNone/>
            </a:pPr>
            <a:endParaRPr lang="en-IN" sz="1800" dirty="0"/>
          </a:p>
        </p:txBody>
      </p:sp>
    </p:spTree>
    <p:extLst>
      <p:ext uri="{BB962C8B-B14F-4D97-AF65-F5344CB8AC3E}">
        <p14:creationId xmlns:p14="http://schemas.microsoft.com/office/powerpoint/2010/main" val="3340600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1212</Words>
  <Application>Microsoft Office PowerPoint</Application>
  <PresentationFormat>Widescreen</PresentationFormat>
  <Paragraphs>208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Cambria</vt:lpstr>
      <vt:lpstr>Garamond</vt:lpstr>
      <vt:lpstr>Office Theme</vt:lpstr>
      <vt:lpstr>PowerPoint Presentation</vt:lpstr>
      <vt:lpstr>Struct</vt:lpstr>
      <vt:lpstr>When to use structure</vt:lpstr>
      <vt:lpstr> Will this code compile?(parameter less constructor)</vt:lpstr>
      <vt:lpstr> Will this code compile?(only one member is initialize)</vt:lpstr>
      <vt:lpstr> Will this code compile?(Yes)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dc:title>
  <dc:creator>Sriram Mantri vidyanidhi infotech academy</dc:creator>
  <cp:lastModifiedBy>Sriram Mantri vidyanidhi infotech academy</cp:lastModifiedBy>
  <cp:revision>23</cp:revision>
  <dcterms:created xsi:type="dcterms:W3CDTF">2020-07-08T08:56:55Z</dcterms:created>
  <dcterms:modified xsi:type="dcterms:W3CDTF">2020-10-21T04:25:03Z</dcterms:modified>
</cp:coreProperties>
</file>