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1C63D-11F9-4EAF-8ED1-FC2E720D7155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5A25-53F5-44A7-BB84-EA2509A0F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65A25-53F5-44A7-BB84-EA2509A0FCE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3E1-8FE8-4A14-A287-61090F47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8CBB-1DFE-4D1E-BE80-8CA146B9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7A-273D-4586-B2EC-75B20ADA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921D-7EB4-474F-8452-889BFD0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F9D5-7AC9-4DD9-A682-DC66661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30A-2F3B-45AC-AE94-809C9095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C95E-D180-4183-B016-116018C5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2300-5904-4063-9F0B-19553A8C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6BFE-9C40-4B54-9CB5-E03EC06C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7B9A-9180-49E4-A55E-0B0664BD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6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29F4A-EAD3-470A-9956-7B21B0164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9B611-4175-4225-B2C0-17BD1C67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CBFC-328E-4FF9-B161-14CB5590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F415-F3CD-41C9-B433-2570402C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2611-ADD1-4FEE-A42A-8ED8ACE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0015-BA94-45E4-B837-FAACF1B5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950E-9779-44E6-BDFF-73FC0B06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8144-FB98-4C18-8278-A76A0A85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72D-7049-4662-8BC4-BDE1C7BB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7A75-5D73-410D-8966-73448B4C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FFC8-B633-427F-A851-AAEE7900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2750-C01E-4C93-B31C-529C79A7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1756-7C0E-4C6C-B8C2-BBC2D996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A04F-E86F-454F-A913-9E9AC806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7E93-B334-4D1C-82EA-96E5FBA3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9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9D47-4724-45C7-BC65-1673F302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6B37-C53F-4950-98F4-EA4ABE4F4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FBBA-6BA8-44B5-96B8-F737E23C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6788-DB36-4894-9389-519769E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C897-C543-45A9-81B1-A8E1AD0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C0D99-5738-4656-96E0-B60FD80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5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EAF2-A385-4ADA-AEA1-105CEC6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B044-711F-42AC-86CB-72970DD1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74F9-53C3-451F-9645-C37F8B85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658AB-DF43-442D-A380-622B849CD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1B248-969D-4985-83AE-8447F07C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CFDBF-FAD1-4F73-86D2-BA9FDB1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2797B-CDCD-49BF-80D0-64D413B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9A898-F47F-433C-9FC8-30362A06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27D-38EC-405A-9854-BA01CE6A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5115A-B397-4A96-8408-8B60981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A0D8-539A-4D90-AEA9-785F1D75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7710-B425-43B3-9C48-1E4E710D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43B9D-8684-4753-A9E1-57D8C910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99F50-F74E-47DF-9ABD-A437B839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09D9-E1C1-4399-A3C4-C677F03D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FCBB-F0DF-47E9-AF53-39A8B415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3C8F-CC51-412B-A9B7-D58510C5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5B35-DA44-4410-AA94-76C190BE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614C-89EC-407D-8C83-728AC012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870E-0245-4490-BCA0-CD0EF46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8A3C-69EB-4879-A90C-9E62FAF2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C84-04DA-4DD4-B4B3-F1828BF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CC698-CCDD-4240-9C98-93923399B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66C83-4B77-4E1D-94F3-3E802344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5B13-F9F8-49BB-8DA0-CB055D54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373D-F914-4BB4-8B82-F2BA4E68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686C-1659-4132-BFEB-1A4A85C4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33341-4B1F-426B-AB83-000D9191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ADB8-D7A0-4478-B454-E0B1A4FD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AEA-1EA1-4A1B-80F6-479E222B8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D327-1CAF-420D-A627-511141B2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83DD-D675-4E2E-BBBE-208947E23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60CAC-1882-43C8-8735-CDD1A56417B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49" y="-119177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F50D14-51AA-4742-AA24-E5B1887DB774}"/>
              </a:ext>
            </a:extLst>
          </p:cNvPr>
          <p:cNvSpPr/>
          <p:nvPr userDrawn="1"/>
        </p:nvSpPr>
        <p:spPr>
          <a:xfrm>
            <a:off x="1145888" y="6584835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686BE-A667-4143-BBA0-FC4660E0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0"/>
            <a:ext cx="10321413" cy="834410"/>
          </a:xfrm>
        </p:spPr>
        <p:txBody>
          <a:bodyPr/>
          <a:lstStyle/>
          <a:p>
            <a:r>
              <a:rPr lang="en-IN" dirty="0"/>
              <a:t>Constructor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C968D-F992-4495-BC72-330D5F94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834410"/>
            <a:ext cx="11078497" cy="5342553"/>
          </a:xfrm>
        </p:spPr>
        <p:txBody>
          <a:bodyPr>
            <a:normAutofit/>
          </a:bodyPr>
          <a:lstStyle/>
          <a:p>
            <a:r>
              <a:rPr lang="en-IN" dirty="0"/>
              <a:t>When a class has more then one constructor with different argument then it  is called constructor overloading.</a:t>
            </a:r>
          </a:p>
          <a:p>
            <a:r>
              <a:rPr lang="en-IN" dirty="0" err="1"/>
              <a:t>Eg.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Employee</a:t>
            </a:r>
          </a:p>
          <a:p>
            <a:pPr marL="0" indent="0">
              <a:buNone/>
            </a:pPr>
            <a:r>
              <a:rPr lang="en-IN" dirty="0"/>
              <a:t>{  string </a:t>
            </a:r>
            <a:r>
              <a:rPr lang="en-IN" dirty="0" err="1"/>
              <a:t>fname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, surname;</a:t>
            </a:r>
          </a:p>
          <a:p>
            <a:pPr marL="0" indent="0">
              <a:buNone/>
            </a:pPr>
            <a:r>
              <a:rPr lang="en-IN" dirty="0"/>
              <a:t>Public Employee(){}</a:t>
            </a:r>
          </a:p>
          <a:p>
            <a:pPr marL="0" indent="0">
              <a:buNone/>
            </a:pPr>
            <a:r>
              <a:rPr lang="en-IN" dirty="0"/>
              <a:t>Public Employee(string </a:t>
            </a:r>
            <a:r>
              <a:rPr lang="en-IN" dirty="0" err="1"/>
              <a:t>firstname</a:t>
            </a:r>
            <a:r>
              <a:rPr lang="en-IN" dirty="0"/>
              <a:t>, string </a:t>
            </a:r>
            <a:r>
              <a:rPr lang="en-IN" dirty="0" err="1"/>
              <a:t>lastname</a:t>
            </a:r>
            <a:r>
              <a:rPr lang="en-IN" dirty="0"/>
              <a:t>, string  middle){  //code }</a:t>
            </a:r>
          </a:p>
          <a:p>
            <a:pPr marL="0" indent="0">
              <a:buNone/>
            </a:pPr>
            <a:r>
              <a:rPr lang="en-IN" dirty="0"/>
              <a:t>Public Employee(string </a:t>
            </a:r>
            <a:r>
              <a:rPr lang="en-IN" dirty="0" err="1"/>
              <a:t>firstname</a:t>
            </a:r>
            <a:r>
              <a:rPr lang="en-IN" dirty="0"/>
              <a:t>, string </a:t>
            </a:r>
            <a:r>
              <a:rPr lang="en-IN" dirty="0" err="1"/>
              <a:t>lastname</a:t>
            </a:r>
            <a:r>
              <a:rPr lang="en-IN" dirty="0"/>
              <a:t>){  //code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So in above code see 3 constructor with different argument.</a:t>
            </a:r>
          </a:p>
        </p:txBody>
      </p:sp>
    </p:spTree>
    <p:extLst>
      <p:ext uri="{BB962C8B-B14F-4D97-AF65-F5344CB8AC3E}">
        <p14:creationId xmlns:p14="http://schemas.microsoft.com/office/powerpoint/2010/main" val="36662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8405-D9A5-430F-A475-E4FA4589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90" y="108156"/>
            <a:ext cx="10046110" cy="572882"/>
          </a:xfrm>
        </p:spPr>
        <p:txBody>
          <a:bodyPr>
            <a:normAutofit fontScale="90000"/>
          </a:bodyPr>
          <a:lstStyle/>
          <a:p>
            <a:r>
              <a:rPr lang="en-IN" dirty="0"/>
              <a:t>Why 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2956-01C8-453C-AC0F-D6D738A2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835742"/>
            <a:ext cx="4218039" cy="55748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First Name </a:t>
            </a:r>
            <a:r>
              <a:rPr lang="en-IN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Last Name</a:t>
            </a:r>
            <a:r>
              <a:rPr lang="en-IN" dirty="0">
                <a:solidFill>
                  <a:srgbClr val="FF0000"/>
                </a:solidFill>
              </a:rPr>
              <a:t> *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Middle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7322A-3ABB-4BCA-9491-5BA6AA195C6D}"/>
              </a:ext>
            </a:extLst>
          </p:cNvPr>
          <p:cNvSpPr/>
          <p:nvPr/>
        </p:nvSpPr>
        <p:spPr>
          <a:xfrm>
            <a:off x="1818968" y="1337187"/>
            <a:ext cx="2428567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269EA-5F48-48AB-A3B1-280417A8C4A8}"/>
              </a:ext>
            </a:extLst>
          </p:cNvPr>
          <p:cNvSpPr/>
          <p:nvPr/>
        </p:nvSpPr>
        <p:spPr>
          <a:xfrm>
            <a:off x="1961536" y="2325335"/>
            <a:ext cx="2428567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CC9CF-3F1B-42FA-BA76-89EED275EE54}"/>
              </a:ext>
            </a:extLst>
          </p:cNvPr>
          <p:cNvSpPr/>
          <p:nvPr/>
        </p:nvSpPr>
        <p:spPr>
          <a:xfrm>
            <a:off x="2005784" y="3441294"/>
            <a:ext cx="2428567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9EC5E-9267-4643-B835-6BB3F019EDBB}"/>
              </a:ext>
            </a:extLst>
          </p:cNvPr>
          <p:cNvSpPr/>
          <p:nvPr/>
        </p:nvSpPr>
        <p:spPr>
          <a:xfrm>
            <a:off x="1681315" y="4807974"/>
            <a:ext cx="1406013" cy="5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CC76E-BE32-49CD-B587-BB562685271E}"/>
              </a:ext>
            </a:extLst>
          </p:cNvPr>
          <p:cNvSpPr txBox="1"/>
          <p:nvPr/>
        </p:nvSpPr>
        <p:spPr>
          <a:xfrm>
            <a:off x="4978400" y="835742"/>
            <a:ext cx="68203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* </a:t>
            </a:r>
            <a:r>
              <a:rPr lang="en-IN" dirty="0"/>
              <a:t>Indicate compulsory field. </a:t>
            </a:r>
          </a:p>
          <a:p>
            <a:r>
              <a:rPr lang="en-IN" dirty="0"/>
              <a:t>User may enter all the 3 text field or only 2 text field in both situation you have to create object so</a:t>
            </a:r>
          </a:p>
          <a:p>
            <a:endParaRPr lang="en-IN" dirty="0"/>
          </a:p>
          <a:p>
            <a:r>
              <a:rPr lang="en-IN" dirty="0"/>
              <a:t>Employee e1=new Employee(“Raj”,”Shah”,”</a:t>
            </a:r>
            <a:r>
              <a:rPr lang="en-IN" dirty="0" err="1"/>
              <a:t>dhirubhai</a:t>
            </a:r>
            <a:r>
              <a:rPr lang="en-IN" dirty="0"/>
              <a:t>”);</a:t>
            </a:r>
          </a:p>
          <a:p>
            <a:r>
              <a:rPr lang="en-IN" dirty="0"/>
              <a:t>Employee e2=new Employee(“</a:t>
            </a:r>
            <a:r>
              <a:rPr lang="en-IN" dirty="0" err="1"/>
              <a:t>Nainen</a:t>
            </a:r>
            <a:r>
              <a:rPr lang="en-IN" dirty="0"/>
              <a:t>”,”</a:t>
            </a:r>
            <a:r>
              <a:rPr lang="en-IN" dirty="0" err="1"/>
              <a:t>Chako</a:t>
            </a:r>
            <a:r>
              <a:rPr lang="en-IN" dirty="0"/>
              <a:t>”);</a:t>
            </a:r>
          </a:p>
          <a:p>
            <a:endParaRPr lang="en-IN" dirty="0"/>
          </a:p>
          <a:p>
            <a:r>
              <a:rPr lang="en-IN" dirty="0"/>
              <a:t>To satisfy this requirement we need </a:t>
            </a:r>
            <a:r>
              <a:rPr lang="en-IN" b="1" dirty="0"/>
              <a:t>constructor overloading</a:t>
            </a:r>
            <a:r>
              <a:rPr lang="en-IN" dirty="0"/>
              <a:t>.</a:t>
            </a:r>
          </a:p>
          <a:p>
            <a:r>
              <a:rPr lang="en-IN" dirty="0"/>
              <a:t>------------------------------------------------------------------------------------------</a:t>
            </a:r>
          </a:p>
          <a:p>
            <a:r>
              <a:rPr lang="en-IN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Constructor has same name as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does not have return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Generally it has access modifier public.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can have more then one constructor provided it has different number of argument or data type has to be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you do not write constructor frame work will provide no-</a:t>
            </a:r>
            <a:r>
              <a:rPr lang="en-IN" dirty="0" err="1"/>
              <a:t>args</a:t>
            </a:r>
            <a:r>
              <a:rPr lang="en-IN" dirty="0"/>
              <a:t>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write parameterised constructor frame work will not provide no-</a:t>
            </a:r>
            <a:r>
              <a:rPr lang="en-IN" dirty="0" err="1"/>
              <a:t>args</a:t>
            </a:r>
            <a:r>
              <a:rPr lang="en-IN" dirty="0"/>
              <a:t> constructor.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4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4F4-2BB9-4A03-AC5B-318093DD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-74377"/>
            <a:ext cx="10252587" cy="627933"/>
          </a:xfrm>
        </p:spPr>
        <p:txBody>
          <a:bodyPr>
            <a:normAutofit fontScale="90000"/>
          </a:bodyPr>
          <a:lstStyle/>
          <a:p>
            <a:r>
              <a:rPr lang="en-IN" dirty="0"/>
              <a:t>Code 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06B4-FBAA-42D2-A387-2FCD9C98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560440"/>
            <a:ext cx="4580357" cy="60308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class Employee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{    string </a:t>
            </a:r>
            <a:r>
              <a:rPr lang="en-IN" sz="1400" dirty="0" err="1"/>
              <a:t>firstname</a:t>
            </a:r>
            <a:r>
              <a:rPr lang="en-IN" sz="1400" dirty="0"/>
              <a:t>, </a:t>
            </a:r>
            <a:r>
              <a:rPr lang="en-IN" sz="1400" dirty="0" err="1"/>
              <a:t>lastname</a:t>
            </a:r>
            <a:r>
              <a:rPr lang="en-IN" sz="1400" dirty="0"/>
              <a:t>, </a:t>
            </a:r>
            <a:r>
              <a:rPr lang="en-IN" sz="1400" dirty="0" err="1"/>
              <a:t>middlename</a:t>
            </a:r>
            <a:r>
              <a:rPr lang="en-IN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public Employee()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{        </a:t>
            </a:r>
            <a:r>
              <a:rPr lang="en-IN" sz="1400" dirty="0" err="1"/>
              <a:t>Console.WriteLine</a:t>
            </a:r>
            <a:r>
              <a:rPr lang="en-IN" sz="1400" dirty="0"/>
              <a:t>("cons </a:t>
            </a:r>
            <a:r>
              <a:rPr lang="en-IN" sz="1400" dirty="0" err="1"/>
              <a:t>parameterless</a:t>
            </a:r>
            <a:r>
              <a:rPr lang="en-IN" sz="1400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public Employee(string </a:t>
            </a:r>
            <a:r>
              <a:rPr lang="en-IN" sz="1400" dirty="0" err="1"/>
              <a:t>fnm,string</a:t>
            </a:r>
            <a:r>
              <a:rPr lang="en-IN" sz="1400" dirty="0"/>
              <a:t> </a:t>
            </a:r>
            <a:r>
              <a:rPr lang="en-IN" sz="1400" dirty="0" err="1"/>
              <a:t>lnmm</a:t>
            </a:r>
            <a:r>
              <a:rPr lang="en-IN" sz="1400" dirty="0"/>
              <a:t>, string </a:t>
            </a:r>
            <a:r>
              <a:rPr lang="en-IN" sz="1400" dirty="0" err="1"/>
              <a:t>mnm</a:t>
            </a:r>
            <a:r>
              <a:rPr lang="en-IN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{    </a:t>
            </a:r>
            <a:r>
              <a:rPr lang="en-IN" sz="1400" dirty="0" err="1"/>
              <a:t>firstname</a:t>
            </a:r>
            <a:r>
              <a:rPr lang="en-IN" sz="1400" dirty="0"/>
              <a:t> = </a:t>
            </a:r>
            <a:r>
              <a:rPr lang="en-IN" sz="1400" dirty="0" err="1"/>
              <a:t>fnm</a:t>
            </a:r>
            <a:r>
              <a:rPr lang="en-IN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lastname</a:t>
            </a:r>
            <a:r>
              <a:rPr lang="en-IN" sz="1400" dirty="0"/>
              <a:t> = </a:t>
            </a:r>
            <a:r>
              <a:rPr lang="en-IN" sz="1400" dirty="0" err="1"/>
              <a:t>lnmm</a:t>
            </a:r>
            <a:r>
              <a:rPr lang="en-IN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middlename</a:t>
            </a:r>
            <a:r>
              <a:rPr lang="en-IN" sz="1400" dirty="0"/>
              <a:t> = </a:t>
            </a:r>
            <a:r>
              <a:rPr lang="en-IN" sz="1400" dirty="0" err="1"/>
              <a:t>mnm</a:t>
            </a:r>
            <a:r>
              <a:rPr lang="en-IN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public Employee(string </a:t>
            </a:r>
            <a:r>
              <a:rPr lang="en-IN" sz="1400" dirty="0" err="1"/>
              <a:t>fnm</a:t>
            </a:r>
            <a:r>
              <a:rPr lang="en-IN" sz="1400" dirty="0"/>
              <a:t>, string </a:t>
            </a:r>
            <a:r>
              <a:rPr lang="en-IN" sz="1400" dirty="0" err="1"/>
              <a:t>lnmm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050" dirty="0"/>
              <a:t>    {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lnmm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1050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public string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{return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firstname</a:t>
            </a:r>
            <a:r>
              <a:rPr lang="en-IN" sz="1400" dirty="0"/>
              <a:t> + " " + </a:t>
            </a:r>
            <a:r>
              <a:rPr lang="en-IN" sz="1400" dirty="0" err="1"/>
              <a:t>lastname</a:t>
            </a:r>
            <a:r>
              <a:rPr lang="en-IN" sz="1400" dirty="0"/>
              <a:t> + " " + </a:t>
            </a:r>
            <a:r>
              <a:rPr lang="en-IN" sz="1400" dirty="0" err="1"/>
              <a:t>middlename</a:t>
            </a:r>
            <a:r>
              <a:rPr lang="en-IN" sz="1400" dirty="0"/>
              <a:t>;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2D8B5-73B8-4051-94D7-B91363143CBD}"/>
              </a:ext>
            </a:extLst>
          </p:cNvPr>
          <p:cNvSpPr txBox="1"/>
          <p:nvPr/>
        </p:nvSpPr>
        <p:spPr>
          <a:xfrm>
            <a:off x="4399279" y="560440"/>
            <a:ext cx="8090637" cy="517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dirty="0"/>
              <a:t>class </a:t>
            </a:r>
            <a:r>
              <a:rPr lang="en-IN" sz="1400" dirty="0" err="1"/>
              <a:t>entryclass</a:t>
            </a:r>
            <a:endParaRPr lang="en-IN" sz="1400" dirty="0"/>
          </a:p>
          <a:p>
            <a:pPr>
              <a:lnSpc>
                <a:spcPct val="120000"/>
              </a:lnSpc>
            </a:pPr>
            <a:r>
              <a:rPr lang="en-IN" sz="1400" dirty="0"/>
              <a:t>{  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static void Main()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{  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    Employee </a:t>
            </a:r>
            <a:r>
              <a:rPr lang="en-IN" sz="1400" dirty="0" err="1"/>
              <a:t>ob</a:t>
            </a:r>
            <a:r>
              <a:rPr lang="en-IN" sz="1400" dirty="0"/>
              <a:t> = new Employee();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    Employee </a:t>
            </a:r>
            <a:r>
              <a:rPr lang="en-IN" sz="1400" dirty="0" err="1"/>
              <a:t>obj</a:t>
            </a:r>
            <a:r>
              <a:rPr lang="en-IN" sz="1400" dirty="0"/>
              <a:t> = new Employee("Raj", "Mathur");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    Employee obj2 = new Employee("Kavita", "Trivedi", "Narayan");</a:t>
            </a:r>
          </a:p>
          <a:p>
            <a:pPr>
              <a:lnSpc>
                <a:spcPct val="120000"/>
              </a:lnSpc>
            </a:pPr>
            <a:endParaRPr lang="en-IN" sz="1400" dirty="0"/>
          </a:p>
          <a:p>
            <a:pPr>
              <a:lnSpc>
                <a:spcPct val="120000"/>
              </a:lnSpc>
            </a:pPr>
            <a:r>
              <a:rPr lang="en-IN" sz="1400" dirty="0"/>
              <a:t>        string </a:t>
            </a:r>
            <a:r>
              <a:rPr lang="en-IN" sz="1400" dirty="0" err="1"/>
              <a:t>ans</a:t>
            </a:r>
            <a:r>
              <a:rPr lang="en-IN" sz="1400" dirty="0"/>
              <a:t> = </a:t>
            </a:r>
            <a:r>
              <a:rPr lang="en-IN" sz="1400" dirty="0" err="1"/>
              <a:t>obj.display</a:t>
            </a:r>
            <a:r>
              <a:rPr lang="en-IN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    </a:t>
            </a:r>
            <a:r>
              <a:rPr lang="en-IN" sz="1400" dirty="0" err="1"/>
              <a:t>Console.Write</a:t>
            </a:r>
            <a:r>
              <a:rPr lang="en-IN" sz="1400" dirty="0"/>
              <a:t>(</a:t>
            </a:r>
            <a:r>
              <a:rPr lang="en-IN" sz="1400" dirty="0" err="1"/>
              <a:t>ans</a:t>
            </a:r>
            <a:r>
              <a:rPr lang="en-IN" sz="1400" dirty="0"/>
              <a:t>);</a:t>
            </a:r>
          </a:p>
          <a:p>
            <a:pPr>
              <a:lnSpc>
                <a:spcPct val="120000"/>
              </a:lnSpc>
            </a:pPr>
            <a:endParaRPr lang="en-IN" sz="1400" dirty="0"/>
          </a:p>
          <a:p>
            <a:pPr>
              <a:lnSpc>
                <a:spcPct val="120000"/>
              </a:lnSpc>
            </a:pPr>
            <a:r>
              <a:rPr lang="en-IN" sz="1400" dirty="0"/>
              <a:t>      </a:t>
            </a:r>
            <a:r>
              <a:rPr lang="en-IN" sz="1400" dirty="0" err="1"/>
              <a:t>ans</a:t>
            </a:r>
            <a:r>
              <a:rPr lang="en-IN" sz="1400" dirty="0"/>
              <a:t> = obj2.display();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        </a:t>
            </a:r>
            <a:r>
              <a:rPr lang="en-IN" sz="1400" dirty="0" err="1"/>
              <a:t>Console.Write</a:t>
            </a:r>
            <a:r>
              <a:rPr lang="en-IN" sz="1400" dirty="0"/>
              <a:t>(</a:t>
            </a:r>
            <a:r>
              <a:rPr lang="en-IN" sz="1400" dirty="0" err="1"/>
              <a:t>ans</a:t>
            </a:r>
            <a:r>
              <a:rPr lang="en-IN" sz="1400" dirty="0"/>
              <a:t>);</a:t>
            </a:r>
          </a:p>
          <a:p>
            <a:pPr>
              <a:lnSpc>
                <a:spcPct val="120000"/>
              </a:lnSpc>
            </a:pPr>
            <a:endParaRPr lang="en-IN" sz="1400" dirty="0"/>
          </a:p>
          <a:p>
            <a:pPr>
              <a:lnSpc>
                <a:spcPct val="120000"/>
              </a:lnSpc>
            </a:pPr>
            <a:r>
              <a:rPr lang="en-IN" sz="1400" dirty="0"/>
              <a:t>}</a:t>
            </a:r>
          </a:p>
          <a:p>
            <a:pPr>
              <a:lnSpc>
                <a:spcPct val="120000"/>
              </a:lnSpc>
            </a:pPr>
            <a:r>
              <a:rPr lang="en-IN" sz="1400" dirty="0"/>
              <a:t>}</a:t>
            </a:r>
          </a:p>
          <a:p>
            <a:pPr>
              <a:lnSpc>
                <a:spcPct val="120000"/>
              </a:lnSpc>
            </a:pPr>
            <a:endParaRPr lang="en-IN" sz="1400" dirty="0"/>
          </a:p>
          <a:p>
            <a:pPr>
              <a:lnSpc>
                <a:spcPct val="120000"/>
              </a:lnSpc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288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5F60-BD1C-4518-9B79-826B7FAC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80962"/>
            <a:ext cx="1010412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Have you seen this concept in .NET frame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C8A2-6376-4444-BB2E-CC0D45B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792480"/>
            <a:ext cx="11221720" cy="5384483"/>
          </a:xfrm>
        </p:spPr>
        <p:txBody>
          <a:bodyPr>
            <a:noAutofit/>
          </a:bodyPr>
          <a:lstStyle/>
          <a:p>
            <a:r>
              <a:rPr lang="en-IN" sz="1800" dirty="0"/>
              <a:t>In </a:t>
            </a:r>
            <a:r>
              <a:rPr lang="en-IN" sz="1800" dirty="0" err="1"/>
              <a:t>System.Text</a:t>
            </a:r>
            <a:r>
              <a:rPr lang="en-IN" sz="1800" dirty="0"/>
              <a:t> name space; we have StringBuilder class which has following constructor</a:t>
            </a:r>
          </a:p>
          <a:p>
            <a:endParaRPr lang="en-IN" sz="1800" dirty="0"/>
          </a:p>
          <a:p>
            <a:pPr lvl="1"/>
            <a:r>
              <a:rPr lang="en-IN" sz="1600" dirty="0"/>
              <a:t>public StringBuilder();</a:t>
            </a:r>
          </a:p>
          <a:p>
            <a:pPr lvl="1"/>
            <a:r>
              <a:rPr lang="en-IN" sz="1600" dirty="0"/>
              <a:t>public StringBuilder(string value);</a:t>
            </a:r>
          </a:p>
          <a:p>
            <a:pPr lvl="1"/>
            <a:r>
              <a:rPr lang="en-US" sz="1600" dirty="0"/>
              <a:t>public StringBuilder(int capacity, int </a:t>
            </a:r>
            <a:r>
              <a:rPr lang="en-US" sz="1600" dirty="0" err="1"/>
              <a:t>maxCapacity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public StringBuilder(string value, int capacity);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StringBuilder class is sealed and mutable class.</a:t>
            </a:r>
          </a:p>
          <a:p>
            <a:r>
              <a:rPr lang="en-US" sz="2000" dirty="0"/>
              <a:t>Sealed class means you can not inherit it.</a:t>
            </a:r>
          </a:p>
          <a:p>
            <a:r>
              <a:rPr lang="en-US" sz="2000" dirty="0"/>
              <a:t>Mutable means you</a:t>
            </a:r>
            <a:r>
              <a:rPr lang="en-US" sz="2000" dirty="0">
                <a:solidFill>
                  <a:srgbClr val="FF0000"/>
                </a:solidFill>
              </a:rPr>
              <a:t> can </a:t>
            </a:r>
            <a:r>
              <a:rPr lang="en-US" sz="2000" dirty="0"/>
              <a:t>modify original string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14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B458-5362-4527-91AB-CC1270BC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20" y="-20638"/>
            <a:ext cx="9951720" cy="569595"/>
          </a:xfrm>
        </p:spPr>
        <p:txBody>
          <a:bodyPr>
            <a:normAutofit fontScale="90000"/>
          </a:bodyPr>
          <a:lstStyle/>
          <a:p>
            <a:r>
              <a:rPr lang="en-IN" dirty="0"/>
              <a:t>Which of this code will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46B6-2BC2-434C-9325-57C6AFD9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497840"/>
            <a:ext cx="4561840" cy="62077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	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namespace </a:t>
            </a:r>
            <a:r>
              <a:rPr lang="en-IN" sz="1100" dirty="0" err="1"/>
              <a:t>ConsoleApplicationdemo</a:t>
            </a: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class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static void Main(string[] 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Students s1=new Students(50);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Students s1=new Students(80);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class Students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int marks;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Students()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Students(int </a:t>
            </a:r>
            <a:r>
              <a:rPr lang="en-IN" sz="1100" dirty="0" err="1"/>
              <a:t>mks</a:t>
            </a:r>
            <a:r>
              <a:rPr lang="en-IN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marks=</a:t>
            </a:r>
            <a:r>
              <a:rPr lang="en-IN" sz="1100" dirty="0" err="1"/>
              <a:t>mks</a:t>
            </a:r>
            <a:r>
              <a:rPr lang="en-IN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public Students(int </a:t>
            </a:r>
            <a:r>
              <a:rPr lang="en-IN" sz="1100" dirty="0" err="1"/>
              <a:t>totalmks</a:t>
            </a:r>
            <a:r>
              <a:rPr lang="en-IN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     marks=</a:t>
            </a:r>
            <a:r>
              <a:rPr lang="en-IN" sz="1100" dirty="0" err="1"/>
              <a:t>totalmks</a:t>
            </a:r>
            <a:r>
              <a:rPr lang="en-IN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void </a:t>
            </a:r>
            <a:r>
              <a:rPr lang="en-IN" sz="1100" dirty="0" err="1"/>
              <a:t>dacresult</a:t>
            </a:r>
            <a:r>
              <a:rPr lang="en-IN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</a:t>
            </a:r>
            <a:r>
              <a:rPr lang="en-US" sz="1100" dirty="0"/>
              <a:t>            </a:t>
            </a:r>
            <a:r>
              <a:rPr lang="en-US" sz="1100" dirty="0" err="1"/>
              <a:t>Console.WriteLine</a:t>
            </a:r>
            <a:r>
              <a:rPr lang="en-US" sz="1100" dirty="0"/>
              <a:t>("Result of DAC students");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531C3-4DA2-49D3-84FF-E7E2C493E47C}"/>
              </a:ext>
            </a:extLst>
          </p:cNvPr>
          <p:cNvSpPr txBox="1">
            <a:spLocks/>
          </p:cNvSpPr>
          <p:nvPr/>
        </p:nvSpPr>
        <p:spPr>
          <a:xfrm>
            <a:off x="6096000" y="497840"/>
            <a:ext cx="5648960" cy="620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namespace </a:t>
            </a:r>
            <a:r>
              <a:rPr lang="en-IN" sz="1100" dirty="0" err="1"/>
              <a:t>ConsoleApplicationdemo</a:t>
            </a: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class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static void Main(string[] 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Students s1=new Students(50);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Students s1=new Students(80.88);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class Students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int marks;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Students()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Students(int </a:t>
            </a:r>
            <a:r>
              <a:rPr lang="en-IN" sz="1100" dirty="0" err="1"/>
              <a:t>mks</a:t>
            </a:r>
            <a:r>
              <a:rPr lang="en-IN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         marks=</a:t>
            </a:r>
            <a:r>
              <a:rPr lang="en-IN" sz="1100" dirty="0" err="1"/>
              <a:t>mks</a:t>
            </a:r>
            <a:r>
              <a:rPr lang="en-IN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public Students(double </a:t>
            </a:r>
            <a:r>
              <a:rPr lang="en-IN" sz="1100" dirty="0" err="1"/>
              <a:t>totalmks</a:t>
            </a:r>
            <a:r>
              <a:rPr lang="en-IN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marks=(int )</a:t>
            </a:r>
            <a:r>
              <a:rPr lang="en-IN" sz="1100" dirty="0" err="1"/>
              <a:t>totalmks</a:t>
            </a:r>
            <a:r>
              <a:rPr lang="en-IN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public void </a:t>
            </a:r>
            <a:r>
              <a:rPr lang="en-IN" sz="1100" dirty="0" err="1"/>
              <a:t>dacresult</a:t>
            </a:r>
            <a:r>
              <a:rPr lang="en-IN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Console.WriteLine</a:t>
            </a:r>
            <a:r>
              <a:rPr lang="en-US" sz="1100" dirty="0"/>
              <a:t>("Result of DAC students");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/>
              <a:t>}</a:t>
            </a:r>
            <a:endParaRPr lang="en-IN" sz="5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DDA295-B66E-4383-9C34-810659582902}"/>
              </a:ext>
            </a:extLst>
          </p:cNvPr>
          <p:cNvSpPr/>
          <p:nvPr/>
        </p:nvSpPr>
        <p:spPr>
          <a:xfrm>
            <a:off x="3484880" y="843280"/>
            <a:ext cx="65024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A0CB32-97BD-41E8-B67B-F5F59FA8D210}"/>
              </a:ext>
            </a:extLst>
          </p:cNvPr>
          <p:cNvSpPr/>
          <p:nvPr/>
        </p:nvSpPr>
        <p:spPr>
          <a:xfrm>
            <a:off x="10139680" y="513080"/>
            <a:ext cx="65024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02B1-D874-46BD-8EED-CE68F18516E4}"/>
              </a:ext>
            </a:extLst>
          </p:cNvPr>
          <p:cNvSpPr txBox="1"/>
          <p:nvPr/>
        </p:nvSpPr>
        <p:spPr>
          <a:xfrm>
            <a:off x="10292080" y="4246880"/>
            <a:ext cx="154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 is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29E59F-D9A8-45AF-BCDA-F2A27BD98020}"/>
              </a:ext>
            </a:extLst>
          </p:cNvPr>
          <p:cNvSpPr/>
          <p:nvPr/>
        </p:nvSpPr>
        <p:spPr>
          <a:xfrm>
            <a:off x="10617200" y="4847044"/>
            <a:ext cx="65024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40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A095-18B8-4B37-AD15-E688D732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20" y="-156211"/>
            <a:ext cx="10388600" cy="752475"/>
          </a:xfrm>
        </p:spPr>
        <p:txBody>
          <a:bodyPr/>
          <a:lstStyle/>
          <a:p>
            <a:r>
              <a:rPr lang="en-IN" dirty="0"/>
              <a:t>Use of This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7E23-1A03-4C14-902E-B8FBC0DF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931544"/>
            <a:ext cx="11704320" cy="584517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key word refers to current object.</a:t>
            </a:r>
          </a:p>
          <a:p>
            <a:r>
              <a:rPr lang="en-IN" dirty="0"/>
              <a:t>In fact internally all constructor is returning this;</a:t>
            </a:r>
          </a:p>
          <a:p>
            <a:r>
              <a:rPr lang="en-IN" dirty="0"/>
              <a:t>This key word is used to differentiate between instance variable with the parameter of constructor when name of variable is same.</a:t>
            </a:r>
          </a:p>
          <a:p>
            <a:r>
              <a:rPr lang="en-IN" dirty="0" err="1"/>
              <a:t>Eg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Employee{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>
                <a:solidFill>
                  <a:schemeClr val="accent1"/>
                </a:solidFill>
              </a:rPr>
              <a:t>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>
                <a:solidFill>
                  <a:schemeClr val="accent1"/>
                </a:solidFill>
              </a:rPr>
              <a:t>empname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Employee(int </a:t>
            </a:r>
            <a:r>
              <a:rPr lang="en-IN" dirty="0">
                <a:solidFill>
                  <a:srgbClr val="92D050"/>
                </a:solidFill>
              </a:rPr>
              <a:t>id</a:t>
            </a:r>
            <a:r>
              <a:rPr lang="en-IN" dirty="0"/>
              <a:t>, string </a:t>
            </a:r>
            <a:r>
              <a:rPr lang="en-IN" dirty="0" err="1">
                <a:solidFill>
                  <a:srgbClr val="92D050"/>
                </a:solidFill>
              </a:rPr>
              <a:t>empname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rgbClr val="FF0000"/>
                </a:solidFill>
              </a:rPr>
              <a:t>this</a:t>
            </a:r>
            <a:r>
              <a:rPr lang="en-IN" dirty="0"/>
              <a:t>.</a:t>
            </a:r>
            <a:r>
              <a:rPr lang="en-IN" dirty="0">
                <a:solidFill>
                  <a:schemeClr val="accent1"/>
                </a:solidFill>
              </a:rPr>
              <a:t>id</a:t>
            </a:r>
            <a:r>
              <a:rPr lang="en-IN" dirty="0"/>
              <a:t>=</a:t>
            </a:r>
            <a:r>
              <a:rPr lang="en-IN" dirty="0">
                <a:solidFill>
                  <a:srgbClr val="92D050"/>
                </a:solidFill>
              </a:rPr>
              <a:t>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>
                <a:solidFill>
                  <a:srgbClr val="FF0000"/>
                </a:solidFill>
              </a:rPr>
              <a:t>this</a:t>
            </a:r>
            <a:r>
              <a:rPr lang="en-IN" dirty="0" err="1"/>
              <a:t>.</a:t>
            </a:r>
            <a:r>
              <a:rPr lang="en-IN" dirty="0" err="1">
                <a:solidFill>
                  <a:schemeClr val="accent1"/>
                </a:solidFill>
              </a:rPr>
              <a:t>empname</a:t>
            </a:r>
            <a:r>
              <a:rPr lang="en-IN" dirty="0"/>
              <a:t>=</a:t>
            </a:r>
            <a:r>
              <a:rPr lang="en-IN" dirty="0" err="1">
                <a:solidFill>
                  <a:srgbClr val="92D050"/>
                </a:solidFill>
              </a:rPr>
              <a:t>empname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0C285-A3C2-45D2-BAD1-BA978A6474C3}"/>
              </a:ext>
            </a:extLst>
          </p:cNvPr>
          <p:cNvSpPr txBox="1"/>
          <p:nvPr/>
        </p:nvSpPr>
        <p:spPr>
          <a:xfrm>
            <a:off x="6096000" y="2550160"/>
            <a:ext cx="560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observe instance variable name and variable name of parameter of constructor are same.</a:t>
            </a:r>
          </a:p>
          <a:p>
            <a:endParaRPr lang="en-IN" dirty="0"/>
          </a:p>
          <a:p>
            <a:r>
              <a:rPr lang="en-IN" dirty="0"/>
              <a:t>Here this key word will differentiate and communicate that value of parameterised variable id will get stored in instance variable id.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4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44E7-D98C-44C1-9CD7-ED2D387B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111760"/>
            <a:ext cx="10205720" cy="569278"/>
          </a:xfrm>
        </p:spPr>
        <p:txBody>
          <a:bodyPr>
            <a:normAutofit fontScale="90000"/>
          </a:bodyPr>
          <a:lstStyle/>
          <a:p>
            <a:r>
              <a:rPr lang="en-IN" dirty="0"/>
              <a:t>Run and see the out put of both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7ECD-1B17-4499-8EEA-9A020A34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799464"/>
            <a:ext cx="4130040" cy="57232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namespace </a:t>
            </a:r>
            <a:r>
              <a:rPr lang="en-IN" sz="1200" dirty="0" err="1"/>
              <a:t>ConsoleApplicationdemo</a:t>
            </a: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class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Employee e1=new  Employee("Raj",50000 );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e1.display();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class Employee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double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public Employee(string name ,double salary)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</a:t>
            </a:r>
            <a:r>
              <a:rPr lang="en-IN" sz="1200" dirty="0" err="1"/>
              <a:t>this.salary</a:t>
            </a:r>
            <a:r>
              <a:rPr lang="en-IN" sz="1200" dirty="0"/>
              <a:t> =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this.name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("{0}{1}", name, salary);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2263E-3A1B-4198-AE05-49D653EDF7E9}"/>
              </a:ext>
            </a:extLst>
          </p:cNvPr>
          <p:cNvSpPr txBox="1">
            <a:spLocks/>
          </p:cNvSpPr>
          <p:nvPr/>
        </p:nvSpPr>
        <p:spPr>
          <a:xfrm>
            <a:off x="6985000" y="796288"/>
            <a:ext cx="4130040" cy="5723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namespace </a:t>
            </a:r>
            <a:r>
              <a:rPr lang="en-IN" sz="1200" dirty="0" err="1"/>
              <a:t>ConsoleApplicationdemo</a:t>
            </a: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class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           Employee e1=new  Employee("Raj",50000 );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   e1.display();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class Employee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double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        public Employee(string name ,double salary)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    salary =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    name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("{0}{1}", name, salary);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90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7750-3B29-48E3-A5D2-2917D960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5509-2A5B-4C5D-B62D-F64EC1FC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9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1101</Words>
  <Application>Microsoft Office PowerPoint</Application>
  <PresentationFormat>Widescreen</PresentationFormat>
  <Paragraphs>250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Constructor overloading</vt:lpstr>
      <vt:lpstr>Why constructor overloading</vt:lpstr>
      <vt:lpstr>Code constructor overloading</vt:lpstr>
      <vt:lpstr>Have you seen this concept in .NET frame work</vt:lpstr>
      <vt:lpstr>Which of this code will compile</vt:lpstr>
      <vt:lpstr>Use of This key word</vt:lpstr>
      <vt:lpstr>Run and see the out put of both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overloading</dc:title>
  <dc:creator>Sriram Mantri vidyanidhi infotech academy</dc:creator>
  <cp:lastModifiedBy>Sriram Mantri vidyanidhi infotech academy</cp:lastModifiedBy>
  <cp:revision>33</cp:revision>
  <dcterms:created xsi:type="dcterms:W3CDTF">2020-07-22T04:51:44Z</dcterms:created>
  <dcterms:modified xsi:type="dcterms:W3CDTF">2020-10-22T06:07:05Z</dcterms:modified>
</cp:coreProperties>
</file>