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7" r:id="rId4"/>
    <p:sldId id="256" r:id="rId5"/>
    <p:sldId id="266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D25D-03E1-44FF-9F49-35541EEE4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998DB-3314-407C-BB09-3CFE8427D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D3E77-17C3-4757-AEDB-B34EB0AA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CDD5-1D22-4FC3-9CF9-04B5EC5E2E73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DD8EA-CC14-4521-AC23-203C7E13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48E1E-8BAD-473E-BB99-2546D488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F356-0710-4AEE-AD3E-DF687D1A1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17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C731-B257-4AEF-96F7-7B297634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8E358-8FD7-46C8-BAB3-B58CB3D61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C35EB-79F1-4DB4-8902-1F95B44A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CDD5-1D22-4FC3-9CF9-04B5EC5E2E73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7AD88-5AAE-4C8B-BD24-A94589B4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7F0A3-C444-49C6-8344-9BA57DC9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F356-0710-4AEE-AD3E-DF687D1A1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53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B6868-32FD-4B5A-A0E7-7DD53F809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124DE-37C1-44D8-9B3B-D9D799D3D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12838-725B-4AEF-AEEB-E785AE06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CDD5-1D22-4FC3-9CF9-04B5EC5E2E73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B88E7-E8CE-47FF-99CF-FA98BB59E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3BBED-A856-4A95-858F-A1E5D738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F356-0710-4AEE-AD3E-DF687D1A1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73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F453-3BEF-4266-80AC-C0734089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9C34B-D118-4816-B607-566EFDCAB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E1930-2659-4D7D-9B4F-37C05FE3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CDD5-1D22-4FC3-9CF9-04B5EC5E2E73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EC1AA-D9F6-4B62-BCAD-B6ED341D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DD433-7192-40F9-AA84-D5F2649D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F356-0710-4AEE-AD3E-DF687D1A1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05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CC7B-1DE3-488E-B966-6F1B11CE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2EC6C-EFF4-45BC-9862-AF108DD3E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07249-7391-4BB5-8006-0987AB55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CDD5-1D22-4FC3-9CF9-04B5EC5E2E73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44721-93D7-44CA-B796-CD82B375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5BE3E-57DE-4648-A475-DFFD3AA0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F356-0710-4AEE-AD3E-DF687D1A1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73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D704-87BC-4CA6-A5DC-51A23AA9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8A2DD-C742-4764-A8DC-6B51C2EF2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E6BAF-A774-4F3F-83F8-C3B8DC245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CE20E-06FC-43E4-B53A-2F81F07E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CDD5-1D22-4FC3-9CF9-04B5EC5E2E73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724DC-9FCF-4D92-AE8A-ABB27A50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D58BA-B364-4241-833E-0C33D3E4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F356-0710-4AEE-AD3E-DF687D1A1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1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D94D-1B02-4616-968D-D6F40758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02EC0-B7ED-429C-B2A8-AB9487C78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BCA8C-68A8-470E-B97F-8CC6DE207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9912E-C69A-42D3-BB82-12DD65279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4806E-B31D-40CE-A812-2CB213CE6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41F5D5-5C4F-4A69-97EB-09971914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CDD5-1D22-4FC3-9CF9-04B5EC5E2E73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1F17BF-165A-4127-A65E-2B2F897E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88772-B874-411F-9A44-0A895163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F356-0710-4AEE-AD3E-DF687D1A1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61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CD86-1F71-4F59-B0BB-79BC3E82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E86320-5A6E-42E8-A6C2-7EC1F8987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CDD5-1D22-4FC3-9CF9-04B5EC5E2E73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46DE8-A035-450F-A407-41B61F53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43870-6A64-4812-9B06-EA2A27B8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F356-0710-4AEE-AD3E-DF687D1A1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6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12C26-76A1-4954-99D3-A02698ED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CDD5-1D22-4FC3-9CF9-04B5EC5E2E73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33827-4854-4E08-A36E-8DC2B2D6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BD3D0-0358-488D-BC3C-7EEFD34C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F356-0710-4AEE-AD3E-DF687D1A1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48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33C9-7150-4CB0-9632-753E8494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77877-3104-4A8D-9FE8-0865F7F69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D4C1C-6C66-4F89-86D6-72C839A69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97FE6-7DB3-49DF-824C-E1A4F605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CDD5-1D22-4FC3-9CF9-04B5EC5E2E73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69CEC-7C24-4BDA-9286-94976E9B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9346A-A94C-4979-B70F-37D28BDB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F356-0710-4AEE-AD3E-DF687D1A1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87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37CD-FF2F-4072-A23E-0727BF97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CDF313-B61F-453D-98B5-196BA5B89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820F7-7A31-4B5C-9E6A-B5D37454C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25E95-4FB8-4402-809E-C40C505B5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CDD5-1D22-4FC3-9CF9-04B5EC5E2E73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C9BF7-EE37-49B8-87E6-7FC6C2B5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7E24-4E40-4307-A413-D036A09D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F356-0710-4AEE-AD3E-DF687D1A1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09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C7E53-D958-49B4-93EB-B784EE5F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67839-1A15-46B6-B3D3-D90E86603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45E90-664C-45FE-89E0-2A11202FF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0CDD5-1D22-4FC3-9CF9-04B5EC5E2E73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E0203-259F-4FD8-B0A7-4F1A9316E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C2831-F91E-440C-B16D-63DFBF769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6F356-0710-4AEE-AD3E-DF687D1A1359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EA973A-A8E9-4DBE-A056-AA23AB7D918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6497"/>
            <a:ext cx="1282699" cy="8575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8230E4-186E-4328-95DD-17E5B5384247}"/>
              </a:ext>
            </a:extLst>
          </p:cNvPr>
          <p:cNvSpPr/>
          <p:nvPr userDrawn="1"/>
        </p:nvSpPr>
        <p:spPr>
          <a:xfrm>
            <a:off x="1207637" y="6567586"/>
            <a:ext cx="8515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29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dyanidhi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01ABA9-B727-438F-A96C-73D935C8F9DE}"/>
              </a:ext>
            </a:extLst>
          </p:cNvPr>
          <p:cNvSpPr txBox="1">
            <a:spLocks/>
          </p:cNvSpPr>
          <p:nvPr/>
        </p:nvSpPr>
        <p:spPr>
          <a:xfrm>
            <a:off x="228600" y="152400"/>
            <a:ext cx="8458200" cy="6705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>
                <a:hlinkClick r:id="rId2"/>
              </a:rPr>
              <a:t>http://www.vidyanidhi.com/</a:t>
            </a:r>
            <a:endParaRPr lang="en-IN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dirty="0"/>
              <a:t>ketkiacharya.net@gmail.com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3BE20-7538-427E-919C-712A05A3C1F6}"/>
              </a:ext>
            </a:extLst>
          </p:cNvPr>
          <p:cNvSpPr txBox="1"/>
          <p:nvPr/>
        </p:nvSpPr>
        <p:spPr>
          <a:xfrm>
            <a:off x="533400" y="403860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Ketki</a:t>
            </a:r>
            <a:r>
              <a:rPr lang="en-IN" dirty="0"/>
              <a:t> Acharya</a:t>
            </a:r>
          </a:p>
          <a:p>
            <a:r>
              <a:rPr lang="en-IN" dirty="0"/>
              <a:t>From: SM VITA ATC of CDAC</a:t>
            </a:r>
          </a:p>
          <a:p>
            <a:r>
              <a:rPr lang="en-IN" dirty="0"/>
              <a:t>9769201036</a:t>
            </a:r>
          </a:p>
          <a:p>
            <a:r>
              <a:rPr lang="en-IN" dirty="0"/>
              <a:t>ketkiacharya.net@gmail.com</a:t>
            </a:r>
          </a:p>
        </p:txBody>
      </p:sp>
    </p:spTree>
    <p:extLst>
      <p:ext uri="{BB962C8B-B14F-4D97-AF65-F5344CB8AC3E}">
        <p14:creationId xmlns:p14="http://schemas.microsoft.com/office/powerpoint/2010/main" val="266833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4B91-FD8D-44B1-ABB3-76F682B9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640" y="-175672"/>
            <a:ext cx="10515600" cy="854075"/>
          </a:xfrm>
        </p:spPr>
        <p:txBody>
          <a:bodyPr/>
          <a:lstStyle/>
          <a:p>
            <a:r>
              <a:rPr lang="en-IN" dirty="0"/>
              <a:t>Can we have private constructor?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96BED-211A-41F1-B40D-66D37684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0355"/>
            <a:ext cx="11353800" cy="5587048"/>
          </a:xfrm>
        </p:spPr>
        <p:txBody>
          <a:bodyPr/>
          <a:lstStyle/>
          <a:p>
            <a:r>
              <a:rPr lang="en-IN" dirty="0"/>
              <a:t>Yes you can have private constructor only thing  is you can not create object out side the class </a:t>
            </a:r>
            <a:r>
              <a:rPr lang="en-IN" dirty="0" err="1"/>
              <a:t>ie</a:t>
            </a:r>
            <a:r>
              <a:rPr lang="en-IN" dirty="0"/>
              <a:t>. Object creation must be done in the same class. So now how to get the object? </a:t>
            </a:r>
          </a:p>
          <a:p>
            <a:endParaRPr lang="en-IN" dirty="0"/>
          </a:p>
          <a:p>
            <a:r>
              <a:rPr lang="en-IN" dirty="0"/>
              <a:t>You have to create public static method in the class who’s job is to create object and return reference.</a:t>
            </a:r>
          </a:p>
          <a:p>
            <a:endParaRPr lang="en-IN" dirty="0"/>
          </a:p>
          <a:p>
            <a:r>
              <a:rPr lang="en-IN" dirty="0"/>
              <a:t>Using private constructor you can also achieve single ton design pattern in which single object of the class get crated.</a:t>
            </a:r>
          </a:p>
        </p:txBody>
      </p:sp>
    </p:spTree>
    <p:extLst>
      <p:ext uri="{BB962C8B-B14F-4D97-AF65-F5344CB8AC3E}">
        <p14:creationId xmlns:p14="http://schemas.microsoft.com/office/powerpoint/2010/main" val="234370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84E8-663E-41F4-BF9B-60D1545C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we need single ton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C9AA3-7DA4-4DAB-BBCD-F54488DFE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singleton should</a:t>
            </a:r>
            <a:r>
              <a:rPr lang="en-US" dirty="0"/>
              <a:t> be used when managing access to a resource which is shared by the entire application, and it would be destructive to potentially </a:t>
            </a:r>
            <a:r>
              <a:rPr lang="en-US" b="1" dirty="0"/>
              <a:t>have</a:t>
            </a:r>
            <a:r>
              <a:rPr lang="en-US" dirty="0"/>
              <a:t> multiple instances of the same class. Making sure that access to shared resources thread safe is one very good example of where this kind of pattern can be vital.</a:t>
            </a:r>
          </a:p>
          <a:p>
            <a:r>
              <a:rPr lang="en-US" dirty="0"/>
              <a:t>Lets see one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95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C937-65E4-45BF-A25C-8E64EB24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280" y="-91092"/>
            <a:ext cx="10272908" cy="609252"/>
          </a:xfrm>
        </p:spPr>
        <p:txBody>
          <a:bodyPr>
            <a:noAutofit/>
          </a:bodyPr>
          <a:lstStyle/>
          <a:p>
            <a:r>
              <a:rPr lang="en-IN" sz="3200" dirty="0"/>
              <a:t>S</a:t>
            </a:r>
            <a:r>
              <a:rPr lang="en-IN" sz="2800" dirty="0"/>
              <a:t>ingle ton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8EEB-9258-4E9A-A6E1-58B8D06D9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39" y="476879"/>
            <a:ext cx="4734561" cy="49424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using System;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namespace ConsoleApplication3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{    class </a:t>
            </a:r>
            <a:r>
              <a:rPr lang="en-IN" sz="1600" dirty="0" err="1"/>
              <a:t>myclass</a:t>
            </a: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        string 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        int id;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   static </a:t>
            </a:r>
            <a:r>
              <a:rPr lang="en-IN" sz="1600" dirty="0" err="1"/>
              <a:t>myclass</a:t>
            </a:r>
            <a:r>
              <a:rPr lang="en-IN" sz="1600" dirty="0"/>
              <a:t> </a:t>
            </a:r>
            <a:r>
              <a:rPr lang="en-IN" sz="1600" dirty="0" err="1"/>
              <a:t>sobj</a:t>
            </a:r>
            <a:r>
              <a:rPr lang="en-IN" sz="1600" dirty="0"/>
              <a:t>=null;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sz="1600" dirty="0"/>
              <a:t>        </a:t>
            </a:r>
            <a:r>
              <a:rPr lang="nb-NO" sz="1600" dirty="0">
                <a:solidFill>
                  <a:srgbClr val="FF0000"/>
                </a:solidFill>
              </a:rPr>
              <a:t>private</a:t>
            </a:r>
            <a:r>
              <a:rPr lang="nb-NO" sz="1600" dirty="0"/>
              <a:t> myclass(string nm, int dd)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        {     name = nm;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              id = dd;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            }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public static </a:t>
            </a:r>
            <a:r>
              <a:rPr lang="en-US" sz="1600" dirty="0" err="1">
                <a:solidFill>
                  <a:srgbClr val="00B050"/>
                </a:solidFill>
              </a:rPr>
              <a:t>myclass</a:t>
            </a:r>
            <a:r>
              <a:rPr lang="en-US" sz="1600" dirty="0"/>
              <a:t>  </a:t>
            </a:r>
            <a:r>
              <a:rPr lang="en-US" sz="1600" dirty="0" err="1"/>
              <a:t>getobj</a:t>
            </a:r>
            <a:r>
              <a:rPr lang="en-US" sz="16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    {          if(</a:t>
            </a:r>
            <a:r>
              <a:rPr lang="en-IN" sz="1600" dirty="0" err="1"/>
              <a:t>sobj</a:t>
            </a:r>
            <a:r>
              <a:rPr lang="en-IN" sz="1600" dirty="0"/>
              <a:t>==null)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</a:t>
            </a:r>
            <a:r>
              <a:rPr lang="en-US" sz="1600" dirty="0" err="1"/>
              <a:t>sobj</a:t>
            </a:r>
            <a:r>
              <a:rPr lang="en-US" sz="1600" dirty="0"/>
              <a:t> = new </a:t>
            </a:r>
            <a:r>
              <a:rPr lang="en-US" sz="1600" dirty="0" err="1"/>
              <a:t>myclass</a:t>
            </a:r>
            <a:r>
              <a:rPr lang="en-US" sz="1600" dirty="0"/>
              <a:t>(“DAC”, 445);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        return </a:t>
            </a:r>
            <a:r>
              <a:rPr lang="en-IN" sz="1600" dirty="0" err="1"/>
              <a:t>sobj</a:t>
            </a:r>
            <a:r>
              <a:rPr lang="en-IN" sz="16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    public string  display()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    {       return name + " " + id;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69CD0-8F68-44DC-AF23-9FF2B19E46A0}"/>
              </a:ext>
            </a:extLst>
          </p:cNvPr>
          <p:cNvSpPr txBox="1"/>
          <p:nvPr/>
        </p:nvSpPr>
        <p:spPr>
          <a:xfrm>
            <a:off x="5486400" y="264161"/>
            <a:ext cx="6161875" cy="4561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 class Program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      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en-US" dirty="0"/>
              <a:t>=</a:t>
            </a:r>
            <a:r>
              <a:rPr lang="en-US" dirty="0" err="1"/>
              <a:t>myclass.getobj</a:t>
            </a:r>
            <a:r>
              <a:rPr lang="en-US" dirty="0"/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ob.display</a:t>
            </a:r>
            <a:r>
              <a:rPr lang="en-IN" dirty="0"/>
              <a:t>());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            </a:t>
            </a:r>
            <a:r>
              <a:rPr lang="en-IN" dirty="0" err="1"/>
              <a:t>myclass</a:t>
            </a:r>
            <a:r>
              <a:rPr lang="en-IN" dirty="0"/>
              <a:t> ob1 = </a:t>
            </a:r>
            <a:r>
              <a:rPr lang="en-IN" dirty="0" err="1"/>
              <a:t>myclass.getobj</a:t>
            </a:r>
            <a:r>
              <a:rPr lang="en-IN" dirty="0"/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(ob1.display());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            </a:t>
            </a:r>
            <a:r>
              <a:rPr lang="en-IN" dirty="0" err="1"/>
              <a:t>Console.ReadLine</a:t>
            </a:r>
            <a:r>
              <a:rPr lang="en-IN" dirty="0"/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      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}</a:t>
            </a:r>
          </a:p>
          <a:p>
            <a:pPr>
              <a:lnSpc>
                <a:spcPct val="120000"/>
              </a:lnSpc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52A67-5833-42C5-8FD6-3C9147130918}"/>
              </a:ext>
            </a:extLst>
          </p:cNvPr>
          <p:cNvSpPr txBox="1"/>
          <p:nvPr/>
        </p:nvSpPr>
        <p:spPr>
          <a:xfrm>
            <a:off x="924560" y="5180792"/>
            <a:ext cx="975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Observe constructor is private so you can not write </a:t>
            </a:r>
            <a:r>
              <a:rPr lang="en-IN" dirty="0" err="1"/>
              <a:t>myclass</a:t>
            </a:r>
            <a:r>
              <a:rPr lang="en-IN" dirty="0"/>
              <a:t> s=new </a:t>
            </a:r>
            <a:r>
              <a:rPr lang="en-IN" dirty="0" err="1"/>
              <a:t>myclass</a:t>
            </a:r>
            <a:r>
              <a:rPr lang="en-IN" dirty="0"/>
              <a:t>(“dd”,2) in entry point class.</a:t>
            </a:r>
          </a:p>
          <a:p>
            <a:r>
              <a:rPr lang="en-IN" dirty="0"/>
              <a:t>Observe we have static method -</a:t>
            </a:r>
            <a:r>
              <a:rPr lang="en-US" dirty="0"/>
              <a:t> public static </a:t>
            </a:r>
            <a:r>
              <a:rPr lang="en-US" dirty="0" err="1">
                <a:solidFill>
                  <a:srgbClr val="00B050"/>
                </a:solidFill>
              </a:rPr>
              <a:t>myclass</a:t>
            </a:r>
            <a:r>
              <a:rPr lang="en-US" dirty="0"/>
              <a:t>  </a:t>
            </a:r>
            <a:r>
              <a:rPr lang="en-US" dirty="0" err="1"/>
              <a:t>getobj</a:t>
            </a:r>
            <a:r>
              <a:rPr lang="en-US" dirty="0"/>
              <a:t>(string nm, int  dd)</a:t>
            </a:r>
            <a:r>
              <a:rPr lang="en-IN" dirty="0"/>
              <a:t> </a:t>
            </a:r>
          </a:p>
          <a:p>
            <a:r>
              <a:rPr lang="en-IN" dirty="0"/>
              <a:t>Observe return type of this method it is </a:t>
            </a:r>
            <a:r>
              <a:rPr lang="en-IN" dirty="0" err="1"/>
              <a:t>myclass</a:t>
            </a:r>
            <a:r>
              <a:rPr lang="en-IN" dirty="0"/>
              <a:t> because it is returning the reference of </a:t>
            </a:r>
            <a:r>
              <a:rPr lang="en-IN" dirty="0" err="1"/>
              <a:t>myclass</a:t>
            </a:r>
            <a:r>
              <a:rPr lang="en-IN" dirty="0"/>
              <a:t> object.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880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6C17-087B-406A-AA56-4E6B7150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70802"/>
            <a:ext cx="10063480" cy="610235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2775-A984-4D33-8513-0AD902333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" y="772160"/>
            <a:ext cx="11181080" cy="6207760"/>
          </a:xfrm>
        </p:spPr>
        <p:txBody>
          <a:bodyPr>
            <a:normAutofit/>
          </a:bodyPr>
          <a:lstStyle/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 err="1"/>
              <a:t>myclass</a:t>
            </a:r>
            <a:r>
              <a:rPr lang="en-IN" sz="1400" dirty="0"/>
              <a:t> </a:t>
            </a:r>
            <a:r>
              <a:rPr lang="en-IN" sz="1400" dirty="0" err="1"/>
              <a:t>ob</a:t>
            </a:r>
            <a:r>
              <a:rPr lang="en-IN" sz="1400" dirty="0"/>
              <a:t>=</a:t>
            </a:r>
            <a:r>
              <a:rPr lang="en-IN" sz="1400" dirty="0" err="1"/>
              <a:t>myclass.getobj</a:t>
            </a:r>
            <a:r>
              <a:rPr lang="en-IN" sz="1400" dirty="0"/>
              <a:t>("DAC", 80000);// with this line </a:t>
            </a:r>
            <a:r>
              <a:rPr lang="en-IN" sz="1400" dirty="0" err="1"/>
              <a:t>myclass</a:t>
            </a:r>
            <a:r>
              <a:rPr lang="en-IN" sz="1400" dirty="0"/>
              <a:t> get loaded and </a:t>
            </a:r>
            <a:r>
              <a:rPr lang="en-IN" sz="1400" dirty="0" err="1"/>
              <a:t>sobj</a:t>
            </a:r>
            <a:r>
              <a:rPr lang="en-IN" sz="1400" dirty="0"/>
              <a:t> </a:t>
            </a:r>
            <a:r>
              <a:rPr lang="en-IN" sz="1400" dirty="0" err="1"/>
              <a:t>seto</a:t>
            </a:r>
            <a:r>
              <a:rPr lang="en-IN" sz="1400" dirty="0"/>
              <a:t> null and then call method </a:t>
            </a:r>
          </a:p>
          <a:p>
            <a:pPr marL="0" indent="0">
              <a:buNone/>
            </a:pPr>
            <a:r>
              <a:rPr lang="en-IN" sz="1400" dirty="0"/>
              <a:t>1</a:t>
            </a:r>
            <a:r>
              <a:rPr lang="en-IN" sz="1400" baseline="30000" dirty="0"/>
              <a:t>st</a:t>
            </a:r>
            <a:r>
              <a:rPr lang="en-IN" sz="1400" dirty="0"/>
              <a:t> time        if(</a:t>
            </a:r>
            <a:r>
              <a:rPr lang="en-IN" sz="1400" dirty="0" err="1"/>
              <a:t>sobj</a:t>
            </a:r>
            <a:r>
              <a:rPr lang="en-IN" sz="1400" dirty="0"/>
              <a:t>==null) will be true so it will execute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sobj</a:t>
            </a:r>
            <a:r>
              <a:rPr lang="en-IN" sz="1400" dirty="0"/>
              <a:t> = new </a:t>
            </a:r>
            <a:r>
              <a:rPr lang="en-IN" sz="1400" dirty="0" err="1"/>
              <a:t>myclass</a:t>
            </a:r>
            <a:r>
              <a:rPr lang="en-IN" sz="1400" dirty="0"/>
              <a:t>(nm, </a:t>
            </a:r>
            <a:r>
              <a:rPr lang="en-IN" sz="1400" dirty="0" err="1"/>
              <a:t>sal</a:t>
            </a:r>
            <a:r>
              <a:rPr lang="en-IN" sz="1400" dirty="0"/>
              <a:t>); //this line will call private constructor and static method will return reference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myclass</a:t>
            </a:r>
            <a:r>
              <a:rPr lang="en-IN" sz="1400" dirty="0"/>
              <a:t> ob1 = </a:t>
            </a:r>
            <a:r>
              <a:rPr lang="en-IN" sz="1400" dirty="0" err="1"/>
              <a:t>myclass.getobj</a:t>
            </a:r>
            <a:r>
              <a:rPr lang="en-IN" sz="1400" dirty="0"/>
              <a:t>("DBDA", 88); when it read this line see class is already loaded and </a:t>
            </a:r>
            <a:r>
              <a:rPr lang="en-IN" sz="1400" dirty="0" err="1"/>
              <a:t>obj</a:t>
            </a:r>
            <a:r>
              <a:rPr lang="en-IN" sz="1400" dirty="0"/>
              <a:t> is pointing to object </a:t>
            </a:r>
            <a:r>
              <a:rPr lang="en-IN" sz="1400" dirty="0" err="1"/>
              <a:t>myclass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2</a:t>
            </a:r>
            <a:r>
              <a:rPr lang="en-IN" sz="1400" baseline="30000" dirty="0"/>
              <a:t>nd</a:t>
            </a:r>
            <a:r>
              <a:rPr lang="en-IN" sz="1400" dirty="0"/>
              <a:t> time        if(</a:t>
            </a:r>
            <a:r>
              <a:rPr lang="en-IN" sz="1400" dirty="0" err="1"/>
              <a:t>sobj</a:t>
            </a:r>
            <a:r>
              <a:rPr lang="en-IN" sz="1400" dirty="0"/>
              <a:t>==null) will be false  so it will not execute  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sobj</a:t>
            </a:r>
            <a:r>
              <a:rPr lang="en-IN" sz="1400" dirty="0"/>
              <a:t> = new </a:t>
            </a:r>
            <a:r>
              <a:rPr lang="en-IN" sz="1400" dirty="0" err="1"/>
              <a:t>myclass</a:t>
            </a:r>
            <a:r>
              <a:rPr lang="en-IN" sz="1400" dirty="0"/>
              <a:t>(nm, </a:t>
            </a:r>
            <a:r>
              <a:rPr lang="en-IN" sz="1400" dirty="0" err="1"/>
              <a:t>sal</a:t>
            </a:r>
            <a:r>
              <a:rPr lang="en-IN" sz="1400" dirty="0"/>
              <a:t>); </a:t>
            </a:r>
          </a:p>
          <a:p>
            <a:pPr marL="0" indent="0">
              <a:buNone/>
            </a:pPr>
            <a:r>
              <a:rPr lang="en-IN" sz="1400" dirty="0"/>
              <a:t>And flow will go ahead and it will return same reference </a:t>
            </a:r>
          </a:p>
          <a:p>
            <a:pPr marL="0" indent="0">
              <a:buNone/>
            </a:pPr>
            <a:r>
              <a:rPr lang="en-IN" sz="1400" dirty="0"/>
              <a:t>That is why O/P DAC 8</a:t>
            </a:r>
          </a:p>
          <a:p>
            <a:pPr marL="0" indent="0">
              <a:buNone/>
            </a:pPr>
            <a:r>
              <a:rPr lang="en-IN" sz="1400" dirty="0"/>
              <a:t>                             DAC 8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endParaRPr lang="en-IN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D7D3DE-26BC-4A81-AC16-686819DC22C8}"/>
              </a:ext>
            </a:extLst>
          </p:cNvPr>
          <p:cNvSpPr/>
          <p:nvPr/>
        </p:nvSpPr>
        <p:spPr>
          <a:xfrm>
            <a:off x="2125980" y="1066800"/>
            <a:ext cx="8188960" cy="1341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External memory</a:t>
            </a:r>
          </a:p>
          <a:p>
            <a:r>
              <a:rPr lang="en-IN" dirty="0">
                <a:solidFill>
                  <a:srgbClr val="FF0000"/>
                </a:solidFill>
              </a:rPr>
              <a:t>public static </a:t>
            </a:r>
            <a:r>
              <a:rPr lang="en-IN" dirty="0" err="1"/>
              <a:t>myclass</a:t>
            </a:r>
            <a:r>
              <a:rPr lang="en-IN" dirty="0"/>
              <a:t>  </a:t>
            </a:r>
            <a:r>
              <a:rPr lang="en-IN" dirty="0" err="1"/>
              <a:t>getobj</a:t>
            </a:r>
            <a:r>
              <a:rPr lang="en-IN" dirty="0"/>
              <a:t>(string </a:t>
            </a:r>
            <a:r>
              <a:rPr lang="en-IN" dirty="0" err="1"/>
              <a:t>nm,double</a:t>
            </a:r>
            <a:r>
              <a:rPr lang="en-IN" dirty="0"/>
              <a:t> </a:t>
            </a:r>
            <a:r>
              <a:rPr lang="en-IN" dirty="0" err="1"/>
              <a:t>sal</a:t>
            </a:r>
            <a:r>
              <a:rPr lang="en-IN" dirty="0"/>
              <a:t>)        static </a:t>
            </a:r>
            <a:r>
              <a:rPr lang="en-IN" dirty="0" err="1"/>
              <a:t>myclass</a:t>
            </a:r>
            <a:r>
              <a:rPr lang="en-IN" dirty="0"/>
              <a:t> </a:t>
            </a:r>
            <a:r>
              <a:rPr lang="en-IN" dirty="0" err="1"/>
              <a:t>sobj</a:t>
            </a:r>
            <a:endParaRPr lang="en-IN" dirty="0"/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1B3E97-F555-4E38-B0C2-A15EFE9DAE21}"/>
              </a:ext>
            </a:extLst>
          </p:cNvPr>
          <p:cNvSpPr/>
          <p:nvPr/>
        </p:nvSpPr>
        <p:spPr>
          <a:xfrm>
            <a:off x="2214880" y="1737360"/>
            <a:ext cx="2194560" cy="37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FDB66-9590-4E7D-B266-C9FC3DFF4B38}"/>
              </a:ext>
            </a:extLst>
          </p:cNvPr>
          <p:cNvSpPr/>
          <p:nvPr/>
        </p:nvSpPr>
        <p:spPr>
          <a:xfrm>
            <a:off x="7233919" y="1737360"/>
            <a:ext cx="1556119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Null 2000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9404ED-AE41-40A8-A885-1C4BC1D50E7F}"/>
              </a:ext>
            </a:extLst>
          </p:cNvPr>
          <p:cNvCxnSpPr/>
          <p:nvPr/>
        </p:nvCxnSpPr>
        <p:spPr>
          <a:xfrm>
            <a:off x="7559040" y="2397760"/>
            <a:ext cx="762000" cy="69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14D8980-6DAD-43ED-9A0C-453EE7D0F272}"/>
              </a:ext>
            </a:extLst>
          </p:cNvPr>
          <p:cNvSpPr/>
          <p:nvPr/>
        </p:nvSpPr>
        <p:spPr>
          <a:xfrm>
            <a:off x="8603226" y="2920181"/>
            <a:ext cx="1956619" cy="1170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Name=“DAC”;</a:t>
            </a:r>
          </a:p>
          <a:p>
            <a:pPr algn="ctr"/>
            <a:r>
              <a:rPr lang="en-IN" dirty="0"/>
              <a:t>id=8;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1500DB-9AB3-48BD-9E6A-D5832A8F8032}"/>
              </a:ext>
            </a:extLst>
          </p:cNvPr>
          <p:cNvSpPr/>
          <p:nvPr/>
        </p:nvSpPr>
        <p:spPr>
          <a:xfrm>
            <a:off x="8878529" y="4296697"/>
            <a:ext cx="924232" cy="350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2000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D252E0-8156-4672-BF43-9C508D6C8C9D}"/>
              </a:ext>
            </a:extLst>
          </p:cNvPr>
          <p:cNvCxnSpPr/>
          <p:nvPr/>
        </p:nvCxnSpPr>
        <p:spPr>
          <a:xfrm flipV="1">
            <a:off x="7403690" y="1925320"/>
            <a:ext cx="536350" cy="40853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1550A6-266A-42C4-A103-514ABA040CE0}"/>
              </a:ext>
            </a:extLst>
          </p:cNvPr>
          <p:cNvSpPr/>
          <p:nvPr/>
        </p:nvSpPr>
        <p:spPr>
          <a:xfrm>
            <a:off x="6380481" y="2783840"/>
            <a:ext cx="709562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0616F7-6AB7-4F24-80F5-D7F0D79D35BE}"/>
              </a:ext>
            </a:extLst>
          </p:cNvPr>
          <p:cNvSpPr txBox="1"/>
          <p:nvPr/>
        </p:nvSpPr>
        <p:spPr>
          <a:xfrm>
            <a:off x="5693288" y="2581329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ob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200CB0-9A5C-4CD3-9D22-A0A05274D3A8}"/>
              </a:ext>
            </a:extLst>
          </p:cNvPr>
          <p:cNvCxnSpPr>
            <a:cxnSpLocks/>
          </p:cNvCxnSpPr>
          <p:nvPr/>
        </p:nvCxnSpPr>
        <p:spPr>
          <a:xfrm>
            <a:off x="7036947" y="3179763"/>
            <a:ext cx="1436493" cy="6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0ED7F-C69C-4B70-BCD5-7783865E4987}"/>
              </a:ext>
            </a:extLst>
          </p:cNvPr>
          <p:cNvSpPr/>
          <p:nvPr/>
        </p:nvSpPr>
        <p:spPr>
          <a:xfrm>
            <a:off x="6532881" y="3403600"/>
            <a:ext cx="709562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0620A-92C7-4F6A-B8E0-94D35F542A0A}"/>
              </a:ext>
            </a:extLst>
          </p:cNvPr>
          <p:cNvSpPr txBox="1"/>
          <p:nvPr/>
        </p:nvSpPr>
        <p:spPr>
          <a:xfrm>
            <a:off x="5845688" y="3302689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6D75D4-1A30-4B38-A822-B62D71DDF422}"/>
              </a:ext>
            </a:extLst>
          </p:cNvPr>
          <p:cNvCxnSpPr>
            <a:cxnSpLocks/>
          </p:cNvCxnSpPr>
          <p:nvPr/>
        </p:nvCxnSpPr>
        <p:spPr>
          <a:xfrm flipV="1">
            <a:off x="7242443" y="3393440"/>
            <a:ext cx="1383397" cy="354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44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A3229-B809-459C-AB1D-17AF997D3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632" y="501445"/>
            <a:ext cx="4129549" cy="567551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	using System;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namespace </a:t>
            </a:r>
            <a:r>
              <a:rPr lang="en-IN" sz="1400" dirty="0" err="1"/>
              <a:t>consoleappsingle</a:t>
            </a:r>
            <a:r>
              <a:rPr lang="en-IN" sz="1400" dirty="0"/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class </a:t>
            </a:r>
            <a:r>
              <a:rPr lang="en-IN" sz="1400" dirty="0" err="1"/>
              <a:t>MainApp</a:t>
            </a:r>
            <a:endParaRPr lang="en-I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static void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  // Constructor is private -- cannot use new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  Singleton s1 = </a:t>
            </a:r>
            <a:r>
              <a:rPr lang="en-IN" sz="1400" dirty="0" err="1"/>
              <a:t>Singleton.Instance</a:t>
            </a:r>
            <a:r>
              <a:rPr lang="en-IN" sz="14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  Singleton s2 = </a:t>
            </a:r>
            <a:r>
              <a:rPr lang="en-IN" sz="1400" dirty="0" err="1"/>
              <a:t>Singleton.Instance</a:t>
            </a:r>
            <a:r>
              <a:rPr lang="en-IN" sz="14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  // Test for same instance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  if (s1 == s2)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 err="1"/>
              <a:t>Console.WriteLine</a:t>
            </a:r>
            <a:r>
              <a:rPr lang="en-IN" sz="1400" dirty="0"/>
              <a:t>("Objects are the same instance");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// Wait for user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  </a:t>
            </a:r>
            <a:r>
              <a:rPr lang="en-IN" sz="1400" dirty="0" err="1"/>
              <a:t>Console.ReadKey</a:t>
            </a:r>
            <a:r>
              <a:rPr lang="en-IN" sz="14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32B45-5406-40E0-BC06-C05973965006}"/>
              </a:ext>
            </a:extLst>
          </p:cNvPr>
          <p:cNvSpPr txBox="1"/>
          <p:nvPr/>
        </p:nvSpPr>
        <p:spPr>
          <a:xfrm>
            <a:off x="5761703" y="255639"/>
            <a:ext cx="5909187" cy="6684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dirty="0"/>
              <a:t> class Singleton</a:t>
            </a:r>
          </a:p>
          <a:p>
            <a:pPr>
              <a:lnSpc>
                <a:spcPct val="120000"/>
              </a:lnSpc>
            </a:pPr>
            <a:r>
              <a:rPr lang="en-IN" dirty="0"/>
              <a:t>  {    private static Singleton _instance;</a:t>
            </a:r>
          </a:p>
          <a:p>
            <a:pPr>
              <a:lnSpc>
                <a:spcPct val="120000"/>
              </a:lnSpc>
            </a:pPr>
            <a:r>
              <a:rPr lang="en-IN" dirty="0"/>
              <a:t>    // Constructor is 'protected'</a:t>
            </a:r>
          </a:p>
          <a:p>
            <a:pPr>
              <a:lnSpc>
                <a:spcPct val="120000"/>
              </a:lnSpc>
            </a:pPr>
            <a:r>
              <a:rPr lang="en-IN" dirty="0"/>
              <a:t>    private Singleton()  {</a:t>
            </a:r>
          </a:p>
          <a:p>
            <a:pPr>
              <a:lnSpc>
                <a:spcPct val="120000"/>
              </a:lnSpc>
            </a:pPr>
            <a:r>
              <a:rPr lang="en-IN" dirty="0"/>
              <a:t>    }</a:t>
            </a:r>
          </a:p>
          <a:p>
            <a:pPr>
              <a:lnSpc>
                <a:spcPct val="120000"/>
              </a:lnSpc>
            </a:pPr>
            <a:endParaRPr lang="en-IN" dirty="0"/>
          </a:p>
          <a:p>
            <a:pPr>
              <a:lnSpc>
                <a:spcPct val="120000"/>
              </a:lnSpc>
            </a:pPr>
            <a:r>
              <a:rPr lang="en-IN" dirty="0"/>
              <a:t>    public static Singleton Instance()</a:t>
            </a:r>
          </a:p>
          <a:p>
            <a:pPr>
              <a:lnSpc>
                <a:spcPct val="120000"/>
              </a:lnSpc>
            </a:pPr>
            <a:r>
              <a:rPr lang="en-IN" dirty="0"/>
              <a:t>    {     // Uses lazy initialization.</a:t>
            </a:r>
          </a:p>
          <a:p>
            <a:pPr>
              <a:lnSpc>
                <a:spcPct val="120000"/>
              </a:lnSpc>
            </a:pPr>
            <a:r>
              <a:rPr lang="en-IN" dirty="0"/>
              <a:t>      // Note: this is not thread safe.</a:t>
            </a:r>
          </a:p>
          <a:p>
            <a:pPr>
              <a:lnSpc>
                <a:spcPct val="120000"/>
              </a:lnSpc>
            </a:pPr>
            <a:r>
              <a:rPr lang="en-IN" dirty="0"/>
              <a:t>      if (_instance == null)  {   </a:t>
            </a:r>
          </a:p>
          <a:p>
            <a:pPr>
              <a:lnSpc>
                <a:spcPct val="120000"/>
              </a:lnSpc>
            </a:pPr>
            <a:r>
              <a:rPr lang="en-IN" dirty="0"/>
              <a:t>     _instance = new Singleton();</a:t>
            </a:r>
          </a:p>
          <a:p>
            <a:pPr>
              <a:lnSpc>
                <a:spcPct val="120000"/>
              </a:lnSpc>
            </a:pPr>
            <a:r>
              <a:rPr lang="en-IN" dirty="0"/>
              <a:t>      }</a:t>
            </a:r>
          </a:p>
          <a:p>
            <a:pPr>
              <a:lnSpc>
                <a:spcPct val="120000"/>
              </a:lnSpc>
            </a:pPr>
            <a:r>
              <a:rPr lang="en-IN" dirty="0"/>
              <a:t>      return _instance;</a:t>
            </a:r>
          </a:p>
          <a:p>
            <a:pPr>
              <a:lnSpc>
                <a:spcPct val="120000"/>
              </a:lnSpc>
            </a:pPr>
            <a:r>
              <a:rPr lang="en-IN" dirty="0"/>
              <a:t>    }</a:t>
            </a:r>
          </a:p>
          <a:p>
            <a:pPr>
              <a:lnSpc>
                <a:spcPct val="120000"/>
              </a:lnSpc>
            </a:pPr>
            <a:endParaRPr lang="en-IN" dirty="0"/>
          </a:p>
          <a:p>
            <a:pPr>
              <a:lnSpc>
                <a:spcPct val="120000"/>
              </a:lnSpc>
            </a:pPr>
            <a:r>
              <a:rPr lang="en-IN" dirty="0"/>
              <a:t>  }</a:t>
            </a:r>
          </a:p>
          <a:p>
            <a:pPr>
              <a:lnSpc>
                <a:spcPct val="120000"/>
              </a:lnSpc>
            </a:pPr>
            <a:endParaRPr lang="en-IN" dirty="0"/>
          </a:p>
          <a:p>
            <a:pPr>
              <a:lnSpc>
                <a:spcPct val="120000"/>
              </a:lnSpc>
            </a:pPr>
            <a:r>
              <a:rPr lang="en-IN" dirty="0"/>
              <a:t>}</a:t>
            </a:r>
          </a:p>
          <a:p>
            <a:pPr>
              <a:lnSpc>
                <a:spcPct val="120000"/>
              </a:lnSpc>
            </a:pP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08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739</Words>
  <Application>Microsoft Office PowerPoint</Application>
  <PresentationFormat>Widescreen</PresentationFormat>
  <Paragraphs>139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Cambria</vt:lpstr>
      <vt:lpstr>Garamond</vt:lpstr>
      <vt:lpstr>Office Theme</vt:lpstr>
      <vt:lpstr>PowerPoint Presentation</vt:lpstr>
      <vt:lpstr>Can we have private constructor?</vt:lpstr>
      <vt:lpstr>When we need single ton design pattern</vt:lpstr>
      <vt:lpstr>Single ton object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Mantri vidyanidhi infotech academy</dc:creator>
  <cp:lastModifiedBy>Sriram Mantri vidyanidhi infotech academy</cp:lastModifiedBy>
  <cp:revision>21</cp:revision>
  <dcterms:created xsi:type="dcterms:W3CDTF">2020-07-23T11:34:37Z</dcterms:created>
  <dcterms:modified xsi:type="dcterms:W3CDTF">2020-10-22T06:31:05Z</dcterms:modified>
</cp:coreProperties>
</file>