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1C63D-11F9-4EAF-8ED1-FC2E720D7155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65A25-53F5-44A7-BB84-EA2509A0F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0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33E1-8FE8-4A14-A287-61090F474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F8CBB-1DFE-4D1E-BE80-8CA146B97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C0A7A-273D-4586-B2EC-75B20ADA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921D-7EB4-474F-8452-889BFD03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4F9D5-7AC9-4DD9-A682-DC666615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24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830A-2F3B-45AC-AE94-809C9095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DC95E-D180-4183-B016-116018C5A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22300-5904-4063-9F0B-19553A8C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16BFE-9C40-4B54-9CB5-E03EC06C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37B9A-9180-49E4-A55E-0B0664BD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26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29F4A-EAD3-470A-9956-7B21B0164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9B611-4175-4225-B2C0-17BD1C67A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9CBFC-328E-4FF9-B161-14CB5590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DF415-F3CD-41C9-B433-2570402C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2611-ADD1-4FEE-A42A-8ED8ACE7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81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0015-BA94-45E4-B837-FAACF1B5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950E-9779-44E6-BDFF-73FC0B06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8144-FB98-4C18-8278-A76A0A85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372D-7049-4662-8BC4-BDE1C7BB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B7A75-5D73-410D-8966-73448B4C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25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FFC8-B633-427F-A851-AAEE7900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B2750-C01E-4C93-B31C-529C79A72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11756-7C0E-4C6C-B8C2-BBC2D996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A04F-E86F-454F-A913-9E9AC806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7E93-B334-4D1C-82EA-96E5FBA3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79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9D47-4724-45C7-BC65-1673F302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6B37-C53F-4950-98F4-EA4ABE4F4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6FBBA-6BA8-44B5-96B8-F737E23CF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B6788-DB36-4894-9389-519769E0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6C897-C543-45A9-81B1-A8E1AD07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C0D99-5738-4656-96E0-B60FD805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05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EAF2-A385-4ADA-AEA1-105CEC63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1B044-711F-42AC-86CB-72970DD12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574F9-53C3-451F-9645-C37F8B852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658AB-DF43-442D-A380-622B849CD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1B248-969D-4985-83AE-8447F07CA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DCFDBF-FAD1-4F73-86D2-BA9FDB1C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2797B-CDCD-49BF-80D0-64D413BF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9A898-F47F-433C-9FC8-30362A06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4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E27D-38EC-405A-9854-BA01CE6A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5115A-B397-4A96-8408-8B60981C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FA0D8-539A-4D90-AEA9-785F1D75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E7710-B425-43B3-9C48-1E4E710D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8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43B9D-8684-4753-A9E1-57D8C910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99F50-F74E-47DF-9ABD-A437B839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609D9-E1C1-4399-A3C4-C677F03D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75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FCBB-F0DF-47E9-AF53-39A8B415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3C8F-CC51-412B-A9B7-D58510C5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35B35-DA44-4410-AA94-76C190BEE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7614C-89EC-407D-8C83-728AC012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E870E-0245-4490-BCA0-CD0EF464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38A3C-69EB-4879-A90C-9E62FAF2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70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1C84-04DA-4DD4-B4B3-F1828BFA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CC698-CCDD-4240-9C98-93923399B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66C83-4B77-4E1D-94F3-3E8023447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35B13-F9F8-49BB-8DA0-CB055D54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C373D-F914-4BB4-8B82-F2BA4E68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0686C-1659-4132-BFEB-1A4A85C4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23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33341-4B1F-426B-AB83-000D9191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9ADB8-D7A0-4478-B454-E0B1A4FDB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6AEA-1EA1-4A1B-80F6-479E222B8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1DE8E-74FE-40E4-8DB8-5CCB1F9CEEDE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DD327-1CAF-420D-A627-511141B2A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83DD-D675-4E2E-BBBE-208947E23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B4E5F-E10F-4B8C-A1D0-2DBEAEB4BD4B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F60CAC-1882-43C8-8735-CDD1A56417B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49" y="-119177"/>
            <a:ext cx="1282699" cy="85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F50D14-51AA-4742-AA24-E5B1887DB774}"/>
              </a:ext>
            </a:extLst>
          </p:cNvPr>
          <p:cNvSpPr/>
          <p:nvPr userDrawn="1"/>
        </p:nvSpPr>
        <p:spPr>
          <a:xfrm>
            <a:off x="1145888" y="6584835"/>
            <a:ext cx="8515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6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01ABA9-B727-438F-A96C-73D935C8F9DE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8458200" cy="6705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>
                <a:hlinkClick r:id="rId2"/>
              </a:rPr>
              <a:t>http://www.vidyanidhi.com/</a:t>
            </a:r>
            <a:endParaRPr lang="en-IN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/>
              <a:t>Ketkiacharya.net@gmail.com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3BE20-7538-427E-919C-712A05A3C1F6}"/>
              </a:ext>
            </a:extLst>
          </p:cNvPr>
          <p:cNvSpPr txBox="1"/>
          <p:nvPr/>
        </p:nvSpPr>
        <p:spPr>
          <a:xfrm>
            <a:off x="533400" y="40386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Ketki</a:t>
            </a:r>
            <a:r>
              <a:rPr lang="en-IN" dirty="0"/>
              <a:t> Acharya</a:t>
            </a:r>
          </a:p>
          <a:p>
            <a:r>
              <a:rPr lang="en-IN" dirty="0"/>
              <a:t>From: SM VITA ATC of CDAC</a:t>
            </a:r>
          </a:p>
          <a:p>
            <a:r>
              <a:rPr lang="en-IN" dirty="0"/>
              <a:t>9769201036</a:t>
            </a:r>
          </a:p>
          <a:p>
            <a:r>
              <a:rPr lang="en-IN" dirty="0"/>
              <a:t>Ketkiacharya.net@gmail.com</a:t>
            </a:r>
          </a:p>
        </p:txBody>
      </p:sp>
    </p:spTree>
    <p:extLst>
      <p:ext uri="{BB962C8B-B14F-4D97-AF65-F5344CB8AC3E}">
        <p14:creationId xmlns:p14="http://schemas.microsoft.com/office/powerpoint/2010/main" val="266833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40EC-7B9C-48F3-B100-6A941F79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0"/>
            <a:ext cx="9982200" cy="691515"/>
          </a:xfrm>
        </p:spPr>
        <p:txBody>
          <a:bodyPr>
            <a:noAutofit/>
          </a:bodyPr>
          <a:lstStyle/>
          <a:p>
            <a:r>
              <a:rPr lang="en-IN" sz="4800" dirty="0"/>
              <a:t>Static constructor and its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E9B45-5A09-485F-8DDA-C4D524E30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2960"/>
            <a:ext cx="11592232" cy="5174717"/>
          </a:xfrm>
        </p:spPr>
        <p:txBody>
          <a:bodyPr>
            <a:noAutofit/>
          </a:bodyPr>
          <a:lstStyle/>
          <a:p>
            <a:r>
              <a:rPr lang="en-IN" sz="1600" dirty="0"/>
              <a:t>Static constructor is called  by CLR as soon as class get loaded. </a:t>
            </a:r>
            <a:r>
              <a:rPr lang="en-IN" sz="1600" dirty="0" err="1"/>
              <a:t>Ie</a:t>
            </a:r>
            <a:r>
              <a:rPr lang="en-IN" sz="1600" dirty="0"/>
              <a:t>. It execute before instance constructor .</a:t>
            </a:r>
          </a:p>
          <a:p>
            <a:pPr marL="0" indent="0" algn="ctr">
              <a:buNone/>
            </a:pPr>
            <a:r>
              <a:rPr lang="en-IN" sz="2400" dirty="0"/>
              <a:t>Why we need static constructor?</a:t>
            </a:r>
          </a:p>
          <a:p>
            <a:pPr marL="0" indent="0">
              <a:buNone/>
            </a:pPr>
            <a:r>
              <a:rPr lang="en-IN" sz="1600" dirty="0"/>
              <a:t>Think of following scenario.</a:t>
            </a:r>
          </a:p>
          <a:p>
            <a:r>
              <a:rPr lang="en-IN" sz="1600" dirty="0"/>
              <a:t>As soon as you run any banking application name of the bank should be displayed 1</a:t>
            </a:r>
            <a:r>
              <a:rPr lang="en-IN" sz="1600" baseline="30000" dirty="0"/>
              <a:t>st</a:t>
            </a:r>
            <a:endParaRPr lang="en-IN" sz="1600" dirty="0"/>
          </a:p>
          <a:p>
            <a:r>
              <a:rPr lang="en-IN" sz="1600" dirty="0"/>
              <a:t>As soon as your client run your app it should display name of company and copy right detail.</a:t>
            </a:r>
          </a:p>
          <a:p>
            <a:r>
              <a:rPr lang="en-IN" sz="1600" dirty="0"/>
              <a:t>Have you observed when you start visual studio what it shows?</a:t>
            </a:r>
          </a:p>
          <a:p>
            <a:pPr lvl="1"/>
            <a:r>
              <a:rPr lang="en-IN" sz="1200" dirty="0"/>
              <a:t>Yes it displays copy right and licensed detail</a:t>
            </a:r>
          </a:p>
          <a:p>
            <a:pPr lvl="1"/>
            <a:r>
              <a:rPr lang="en-IN" sz="1200" dirty="0"/>
              <a:t>This is displayed only one time</a:t>
            </a:r>
          </a:p>
          <a:p>
            <a:pPr lvl="1"/>
            <a:endParaRPr lang="en-IN" sz="1200" dirty="0"/>
          </a:p>
          <a:p>
            <a:r>
              <a:rPr lang="en-IN" sz="1600" dirty="0"/>
              <a:t>Which mean when you want to display certain data only one time as soon as you start your application we                                                     use static constructor.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pPr marL="0" indent="0">
              <a:buNone/>
            </a:pPr>
            <a:r>
              <a:rPr lang="en-IN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93BBC-D688-4535-BA1E-F5DE614C6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48" t="21649" r="37742" b="22581"/>
          <a:stretch/>
        </p:blipFill>
        <p:spPr>
          <a:xfrm>
            <a:off x="9194144" y="345757"/>
            <a:ext cx="2890684" cy="382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2CF5-87CE-4E23-9B14-EA93DDCE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0" y="-71755"/>
            <a:ext cx="10515600" cy="732155"/>
          </a:xfrm>
        </p:spPr>
        <p:txBody>
          <a:bodyPr/>
          <a:lstStyle/>
          <a:p>
            <a:r>
              <a:rPr lang="en-IN" dirty="0"/>
              <a:t>Rules for static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0667-F8AF-4E5A-8C81-0076AFCA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575944"/>
            <a:ext cx="10515600" cy="594677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Notice that the static constructor does not have any access modifiers.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 It ’ s never called by any other C# code, but always by the--- .NET runtime-- when the class is loaded, so any access modifier like public or private would be meaningless. For this same reason, the static constructor can never take any parameters.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There can be only --one--- static constructor for a class.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It should also be obvious that a static constructor can access only static members, not instance members, of the class.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Note : that it is possible to have a static constructor and  a zero - parameter instance constructor defined in the same class.  Although the parameter lists are identical, there is no conflict. That ’ s because the static constructor is executed when the class is loaded, but the instance constructor is executed whenever an instance is created — so there won ’ t be any confusion about which constructor gets executed when.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Note that if you have more than one class that has a static constructor, the static constructor that will be executed first is --undefined--. This means that you should not put any code in a static constructor that depends on other static constructors having been or not having been executed.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 However, if any static fields have been given default values, these will be allocated before the static constructor is called.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881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7666-2F43-4121-946C-F60D9E45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960" y="-152400"/>
            <a:ext cx="10429240" cy="731520"/>
          </a:xfrm>
        </p:spPr>
        <p:txBody>
          <a:bodyPr/>
          <a:lstStyle/>
          <a:p>
            <a:r>
              <a:rPr lang="en-IN" dirty="0"/>
              <a:t>Run this code and observe out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EE3BF-B0E4-4A34-A1C2-6BEBD89C8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5019040" cy="627888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	using System;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namespace </a:t>
            </a:r>
            <a:r>
              <a:rPr lang="en-IN" sz="1400" dirty="0" err="1"/>
              <a:t>ConsoleApplicationdemo</a:t>
            </a:r>
            <a:r>
              <a:rPr lang="en-IN" sz="14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 class Employee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  double salary;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  string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Static Employee()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{   </a:t>
            </a:r>
            <a:r>
              <a:rPr lang="en-IN" sz="1400" dirty="0" err="1"/>
              <a:t>Console.WriteLine</a:t>
            </a:r>
            <a:r>
              <a:rPr lang="en-IN" sz="1400" dirty="0"/>
              <a:t>(“ 2006 SMVITA  corporation”)} 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    public Employee(string name ,double salary) 3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      </a:t>
            </a:r>
            <a:r>
              <a:rPr lang="en-IN" sz="1400" dirty="0" err="1"/>
              <a:t>this.salary</a:t>
            </a:r>
            <a:r>
              <a:rPr lang="en-IN" sz="1400" dirty="0"/>
              <a:t> = salary;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      this.name =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  public void display()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  {</a:t>
            </a:r>
            <a:r>
              <a:rPr lang="en-US" sz="1400" dirty="0"/>
              <a:t>      </a:t>
            </a:r>
            <a:r>
              <a:rPr lang="en-US" sz="1400" dirty="0" err="1"/>
              <a:t>Console.WriteLine</a:t>
            </a:r>
            <a:r>
              <a:rPr lang="en-US" sz="1400" dirty="0"/>
              <a:t>("{0}{1}", name, salary);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  }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class Program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    static void Main(string[]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  { </a:t>
            </a:r>
            <a:r>
              <a:rPr lang="en-US" sz="1400" dirty="0"/>
              <a:t>           Employee e1=new  Employee("Raj",50000 );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            e1.display();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Employee e2=new  Employee(“Ketan",90000 ); 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            e2.display();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/>
              <a:t>}</a:t>
            </a:r>
          </a:p>
          <a:p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C50BD-1854-431E-B0B5-77B2A4C140FE}"/>
              </a:ext>
            </a:extLst>
          </p:cNvPr>
          <p:cNvSpPr txBox="1"/>
          <p:nvPr/>
        </p:nvSpPr>
        <p:spPr>
          <a:xfrm>
            <a:off x="5909187" y="457200"/>
            <a:ext cx="5602093" cy="613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O/P </a:t>
            </a:r>
          </a:p>
          <a:p>
            <a:r>
              <a:rPr lang="en-IN" dirty="0"/>
              <a:t>2006 SMVITA  corporation</a:t>
            </a:r>
          </a:p>
          <a:p>
            <a:r>
              <a:rPr lang="en-IN" dirty="0"/>
              <a:t>Raj 50000</a:t>
            </a:r>
          </a:p>
          <a:p>
            <a:r>
              <a:rPr lang="en-IN" dirty="0"/>
              <a:t>Ketan 90000</a:t>
            </a:r>
          </a:p>
          <a:p>
            <a:endParaRPr lang="en-IN" dirty="0"/>
          </a:p>
          <a:p>
            <a:r>
              <a:rPr lang="en-IN" dirty="0"/>
              <a:t>In this example do not create object of Employee class </a:t>
            </a:r>
          </a:p>
          <a:p>
            <a:r>
              <a:rPr lang="en-IN" dirty="0"/>
              <a:t>And run the code again</a:t>
            </a:r>
          </a:p>
          <a:p>
            <a:pPr>
              <a:lnSpc>
                <a:spcPct val="120000"/>
              </a:lnSpc>
            </a:pPr>
            <a:r>
              <a:rPr lang="en-IN" dirty="0" err="1"/>
              <a:t>Ie</a:t>
            </a:r>
            <a:r>
              <a:rPr lang="en-IN" dirty="0"/>
              <a:t> /* </a:t>
            </a:r>
            <a:r>
              <a:rPr lang="en-US" dirty="0"/>
              <a:t> Employee e1=new  Employee("Raj",50000 );</a:t>
            </a:r>
          </a:p>
          <a:p>
            <a:pPr>
              <a:lnSpc>
                <a:spcPct val="120000"/>
              </a:lnSpc>
            </a:pPr>
            <a:r>
              <a:rPr lang="en-IN" dirty="0"/>
              <a:t>                  e1.display();</a:t>
            </a:r>
          </a:p>
          <a:p>
            <a:pPr>
              <a:lnSpc>
                <a:spcPct val="120000"/>
              </a:lnSpc>
            </a:pPr>
            <a:r>
              <a:rPr lang="en-US" dirty="0"/>
              <a:t>	Employee e2=new  Employee(“Ketan",90000 );</a:t>
            </a:r>
          </a:p>
          <a:p>
            <a:pPr>
              <a:lnSpc>
                <a:spcPct val="120000"/>
              </a:lnSpc>
            </a:pPr>
            <a:r>
              <a:rPr lang="en-IN" dirty="0"/>
              <a:t>                  e2.display();</a:t>
            </a:r>
          </a:p>
          <a:p>
            <a:r>
              <a:rPr lang="en-IN" dirty="0"/>
              <a:t>  */ comment  this code</a:t>
            </a:r>
          </a:p>
          <a:p>
            <a:endParaRPr lang="en-IN" dirty="0"/>
          </a:p>
          <a:p>
            <a:r>
              <a:rPr lang="en-IN" dirty="0"/>
              <a:t>What we observed is no out put on screen. </a:t>
            </a:r>
          </a:p>
          <a:p>
            <a:endParaRPr lang="en-IN" dirty="0"/>
          </a:p>
          <a:p>
            <a:r>
              <a:rPr lang="en-IN" dirty="0"/>
              <a:t>Understand no class get loaded unless you call </a:t>
            </a:r>
            <a:r>
              <a:rPr lang="en-IN" dirty="0" err="1"/>
              <a:t>I,t</a:t>
            </a:r>
            <a:r>
              <a:rPr lang="en-IN" dirty="0"/>
              <a:t> either by creating object of that class or using static method.</a:t>
            </a:r>
          </a:p>
          <a:p>
            <a:r>
              <a:rPr lang="en-IN" dirty="0"/>
              <a:t>Currently only program class got loaded and in that static method you have not written any thing  so no out put.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248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B781-42B5-432F-9F37-6BABB9FD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609" y="0"/>
            <a:ext cx="10006781" cy="529610"/>
          </a:xfrm>
        </p:spPr>
        <p:txBody>
          <a:bodyPr>
            <a:normAutofit fontScale="90000"/>
          </a:bodyPr>
          <a:lstStyle/>
          <a:p>
            <a:r>
              <a:rPr lang="en-IN" dirty="0"/>
              <a:t>Will these code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32611-08D4-436B-B82C-584663B5A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1" y="698090"/>
            <a:ext cx="4473677" cy="580103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	using System;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namespace </a:t>
            </a:r>
            <a:r>
              <a:rPr lang="en-IN" sz="1200" dirty="0" err="1"/>
              <a:t>ConsoleApplicationdemo</a:t>
            </a:r>
            <a:r>
              <a:rPr lang="en-IN" sz="12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class Employee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double salary;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string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/>
              <a:t>public static </a:t>
            </a:r>
            <a:r>
              <a:rPr lang="en-IN" sz="1200" dirty="0"/>
              <a:t>Employee()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</a:t>
            </a:r>
            <a:r>
              <a:rPr lang="en-IN" sz="1200" dirty="0" err="1"/>
              <a:t>Console.WriteLine</a:t>
            </a:r>
            <a:r>
              <a:rPr lang="en-IN" sz="1200" dirty="0"/>
              <a:t>(“ 2006 SMVITA  corporation”)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public Employee(string name ,double salary)</a:t>
            </a:r>
            <a:r>
              <a:rPr lang="en-IN" sz="1200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    </a:t>
            </a:r>
            <a:r>
              <a:rPr lang="en-IN" sz="1200" dirty="0" err="1"/>
              <a:t>this.salary</a:t>
            </a:r>
            <a:r>
              <a:rPr lang="en-IN" sz="1200" dirty="0"/>
              <a:t> = salary;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    this.name =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public void display()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{</a:t>
            </a:r>
            <a:r>
              <a:rPr lang="en-US" sz="1200" dirty="0"/>
              <a:t>      </a:t>
            </a:r>
            <a:r>
              <a:rPr lang="en-US" sz="1200" dirty="0" err="1"/>
              <a:t>Console.WriteLine</a:t>
            </a:r>
            <a:r>
              <a:rPr lang="en-US" sz="1200" dirty="0"/>
              <a:t>("{0}{1}", name, salary);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}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class Program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static void Main(string[] 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{ </a:t>
            </a:r>
            <a:r>
              <a:rPr lang="en-US" sz="1200" dirty="0"/>
              <a:t>           Employee e1=new  Employee("Raj",50000 );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          e1.display();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	Employee e2=new  Employee(“Ketan",90000 );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           e2.display();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/>
              <a:t>}</a:t>
            </a:r>
          </a:p>
          <a:p>
            <a:endParaRPr lang="en-IN" sz="1200" dirty="0"/>
          </a:p>
          <a:p>
            <a:endParaRPr lang="en-IN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97FA14-1DEF-406F-99E3-685DA37CF33F}"/>
              </a:ext>
            </a:extLst>
          </p:cNvPr>
          <p:cNvSpPr txBox="1">
            <a:spLocks/>
          </p:cNvSpPr>
          <p:nvPr/>
        </p:nvSpPr>
        <p:spPr>
          <a:xfrm>
            <a:off x="5855110" y="619434"/>
            <a:ext cx="5422489" cy="5801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/>
              <a:t>	using System;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/>
              <a:t>namespace </a:t>
            </a:r>
            <a:r>
              <a:rPr lang="en-IN" dirty="0" err="1"/>
              <a:t>ConsoleApplicationdemo</a:t>
            </a:r>
            <a:r>
              <a:rPr lang="en-IN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/>
              <a:t>       class Employee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/>
              <a:t>        double salary;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/>
              <a:t>        string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/>
              <a:t> Static Employee(){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this.salary</a:t>
            </a:r>
            <a:r>
              <a:rPr lang="en-IN" dirty="0"/>
              <a:t> = salary;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this.name =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/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/>
              <a:t>public void display()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/>
              <a:t>        {</a:t>
            </a: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("{0}{1}", name, salary);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/>
              <a:t>        }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/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/>
              <a:t> class Program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/>
              <a:t>        { </a:t>
            </a:r>
            <a:r>
              <a:rPr lang="en-US" dirty="0"/>
              <a:t>           Employee e1=new  Employee("Raj",50000 );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/>
              <a:t>                  e1.display();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Employee e2=new  Employee(“Ketan",90000 );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/>
              <a:t>                  e2.display();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/>
              <a:t>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15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D3945-ACFA-45CA-9C41-641D026A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757084"/>
            <a:ext cx="10911348" cy="5419879"/>
          </a:xfrm>
        </p:spPr>
        <p:txBody>
          <a:bodyPr/>
          <a:lstStyle/>
          <a:p>
            <a:r>
              <a:rPr lang="en-IN" dirty="0"/>
              <a:t>Both code will give error</a:t>
            </a:r>
          </a:p>
          <a:p>
            <a:r>
              <a:rPr lang="en-IN" dirty="0"/>
              <a:t>You can not have access modifier for static constructor</a:t>
            </a:r>
          </a:p>
          <a:p>
            <a:r>
              <a:rPr lang="en-IN" dirty="0"/>
              <a:t>Static constructor can deal with only static data.</a:t>
            </a:r>
          </a:p>
          <a:p>
            <a:r>
              <a:rPr lang="en-IN" dirty="0"/>
              <a:t>Static constructor can not deal with this or instance member</a:t>
            </a:r>
          </a:p>
        </p:txBody>
      </p:sp>
    </p:spTree>
    <p:extLst>
      <p:ext uri="{BB962C8B-B14F-4D97-AF65-F5344CB8AC3E}">
        <p14:creationId xmlns:p14="http://schemas.microsoft.com/office/powerpoint/2010/main" val="155724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966</Words>
  <Application>Microsoft Office PowerPoint</Application>
  <PresentationFormat>Widescreen</PresentationFormat>
  <Paragraphs>136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Garamond</vt:lpstr>
      <vt:lpstr>Office Theme</vt:lpstr>
      <vt:lpstr>PowerPoint Presentation</vt:lpstr>
      <vt:lpstr>Static constructor and its use</vt:lpstr>
      <vt:lpstr>Rules for static constructor</vt:lpstr>
      <vt:lpstr>Run this code and observe out put</vt:lpstr>
      <vt:lpstr>Will these code compile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 overloading</dc:title>
  <dc:creator>Sriram Mantri vidyanidhi infotech academy</dc:creator>
  <cp:lastModifiedBy>Sriram Mantri vidyanidhi infotech academy</cp:lastModifiedBy>
  <cp:revision>38</cp:revision>
  <dcterms:created xsi:type="dcterms:W3CDTF">2020-07-22T04:51:44Z</dcterms:created>
  <dcterms:modified xsi:type="dcterms:W3CDTF">2020-10-22T06:58:31Z</dcterms:modified>
</cp:coreProperties>
</file>