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6" r:id="rId4"/>
    <p:sldId id="267" r:id="rId5"/>
    <p:sldId id="268" r:id="rId6"/>
    <p:sldId id="269" r:id="rId7"/>
    <p:sldId id="270"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55B0-71F4-41A2-95E6-5DD64C85F2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B2B156-BED6-456E-8D4B-2C041B554A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D29ECF-0BA7-4EAB-8080-B47D46A77643}"/>
              </a:ext>
            </a:extLst>
          </p:cNvPr>
          <p:cNvSpPr>
            <a:spLocks noGrp="1"/>
          </p:cNvSpPr>
          <p:nvPr>
            <p:ph type="dt" sz="half" idx="10"/>
          </p:nvPr>
        </p:nvSpPr>
        <p:spPr/>
        <p:txBody>
          <a:bodyPr/>
          <a:lstStyle/>
          <a:p>
            <a:fld id="{03777560-915E-45ED-88B5-9CD281984FA5}" type="datetimeFigureOut">
              <a:rPr lang="en-IN" smtClean="0"/>
              <a:t>23-10-2020</a:t>
            </a:fld>
            <a:endParaRPr lang="en-IN"/>
          </a:p>
        </p:txBody>
      </p:sp>
      <p:sp>
        <p:nvSpPr>
          <p:cNvPr id="5" name="Footer Placeholder 4">
            <a:extLst>
              <a:ext uri="{FF2B5EF4-FFF2-40B4-BE49-F238E27FC236}">
                <a16:creationId xmlns:a16="http://schemas.microsoft.com/office/drawing/2014/main" id="{F6AFBBE1-A883-40E2-86F7-2A566E6FD6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58324D-036D-4FCB-84B7-28AD9A75E6C3}"/>
              </a:ext>
            </a:extLst>
          </p:cNvPr>
          <p:cNvSpPr>
            <a:spLocks noGrp="1"/>
          </p:cNvSpPr>
          <p:nvPr>
            <p:ph type="sldNum" sz="quarter" idx="12"/>
          </p:nvPr>
        </p:nvSpPr>
        <p:spPr/>
        <p:txBody>
          <a:bodyPr/>
          <a:lstStyle/>
          <a:p>
            <a:fld id="{22B36816-426C-490B-8320-0A6FDE711FC8}" type="slidenum">
              <a:rPr lang="en-IN" smtClean="0"/>
              <a:t>‹#›</a:t>
            </a:fld>
            <a:endParaRPr lang="en-IN"/>
          </a:p>
        </p:txBody>
      </p:sp>
    </p:spTree>
    <p:extLst>
      <p:ext uri="{BB962C8B-B14F-4D97-AF65-F5344CB8AC3E}">
        <p14:creationId xmlns:p14="http://schemas.microsoft.com/office/powerpoint/2010/main" val="320571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27FA-99E4-4C50-93A0-A505A640CD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9715B4-9526-454C-97B7-BC42A5E963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55A466-96CA-477F-994A-1DEF72711473}"/>
              </a:ext>
            </a:extLst>
          </p:cNvPr>
          <p:cNvSpPr>
            <a:spLocks noGrp="1"/>
          </p:cNvSpPr>
          <p:nvPr>
            <p:ph type="dt" sz="half" idx="10"/>
          </p:nvPr>
        </p:nvSpPr>
        <p:spPr/>
        <p:txBody>
          <a:bodyPr/>
          <a:lstStyle/>
          <a:p>
            <a:fld id="{03777560-915E-45ED-88B5-9CD281984FA5}" type="datetimeFigureOut">
              <a:rPr lang="en-IN" smtClean="0"/>
              <a:t>23-10-2020</a:t>
            </a:fld>
            <a:endParaRPr lang="en-IN"/>
          </a:p>
        </p:txBody>
      </p:sp>
      <p:sp>
        <p:nvSpPr>
          <p:cNvPr id="5" name="Footer Placeholder 4">
            <a:extLst>
              <a:ext uri="{FF2B5EF4-FFF2-40B4-BE49-F238E27FC236}">
                <a16:creationId xmlns:a16="http://schemas.microsoft.com/office/drawing/2014/main" id="{FE2483B4-11C9-4CE9-824A-6325DAFCB2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A33268-86AE-489E-8AC3-5B280D2B7BA9}"/>
              </a:ext>
            </a:extLst>
          </p:cNvPr>
          <p:cNvSpPr>
            <a:spLocks noGrp="1"/>
          </p:cNvSpPr>
          <p:nvPr>
            <p:ph type="sldNum" sz="quarter" idx="12"/>
          </p:nvPr>
        </p:nvSpPr>
        <p:spPr/>
        <p:txBody>
          <a:bodyPr/>
          <a:lstStyle/>
          <a:p>
            <a:fld id="{22B36816-426C-490B-8320-0A6FDE711FC8}" type="slidenum">
              <a:rPr lang="en-IN" smtClean="0"/>
              <a:t>‹#›</a:t>
            </a:fld>
            <a:endParaRPr lang="en-IN"/>
          </a:p>
        </p:txBody>
      </p:sp>
    </p:spTree>
    <p:extLst>
      <p:ext uri="{BB962C8B-B14F-4D97-AF65-F5344CB8AC3E}">
        <p14:creationId xmlns:p14="http://schemas.microsoft.com/office/powerpoint/2010/main" val="1396344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0BF6A6-319E-4ADD-B037-D10553EB00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DB059A-27E2-4816-B93B-C491C92620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DA7E8-8193-49F7-996B-F5FBC17BD5DC}"/>
              </a:ext>
            </a:extLst>
          </p:cNvPr>
          <p:cNvSpPr>
            <a:spLocks noGrp="1"/>
          </p:cNvSpPr>
          <p:nvPr>
            <p:ph type="dt" sz="half" idx="10"/>
          </p:nvPr>
        </p:nvSpPr>
        <p:spPr/>
        <p:txBody>
          <a:bodyPr/>
          <a:lstStyle/>
          <a:p>
            <a:fld id="{03777560-915E-45ED-88B5-9CD281984FA5}" type="datetimeFigureOut">
              <a:rPr lang="en-IN" smtClean="0"/>
              <a:t>23-10-2020</a:t>
            </a:fld>
            <a:endParaRPr lang="en-IN"/>
          </a:p>
        </p:txBody>
      </p:sp>
      <p:sp>
        <p:nvSpPr>
          <p:cNvPr id="5" name="Footer Placeholder 4">
            <a:extLst>
              <a:ext uri="{FF2B5EF4-FFF2-40B4-BE49-F238E27FC236}">
                <a16:creationId xmlns:a16="http://schemas.microsoft.com/office/drawing/2014/main" id="{0EAB1BE6-6E03-4802-A6CE-0E2603D7F3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1D10FB-F9EC-4779-AAEF-746AE1775C1F}"/>
              </a:ext>
            </a:extLst>
          </p:cNvPr>
          <p:cNvSpPr>
            <a:spLocks noGrp="1"/>
          </p:cNvSpPr>
          <p:nvPr>
            <p:ph type="sldNum" sz="quarter" idx="12"/>
          </p:nvPr>
        </p:nvSpPr>
        <p:spPr/>
        <p:txBody>
          <a:bodyPr/>
          <a:lstStyle/>
          <a:p>
            <a:fld id="{22B36816-426C-490B-8320-0A6FDE711FC8}" type="slidenum">
              <a:rPr lang="en-IN" smtClean="0"/>
              <a:t>‹#›</a:t>
            </a:fld>
            <a:endParaRPr lang="en-IN"/>
          </a:p>
        </p:txBody>
      </p:sp>
    </p:spTree>
    <p:extLst>
      <p:ext uri="{BB962C8B-B14F-4D97-AF65-F5344CB8AC3E}">
        <p14:creationId xmlns:p14="http://schemas.microsoft.com/office/powerpoint/2010/main" val="1354218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2850-1EA2-40A4-BAE8-1029ADD9B3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013E47-BBB0-424A-BD66-67609A5E00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801119-0DCB-42AD-AA90-B7BD661F8E4C}"/>
              </a:ext>
            </a:extLst>
          </p:cNvPr>
          <p:cNvSpPr>
            <a:spLocks noGrp="1"/>
          </p:cNvSpPr>
          <p:nvPr>
            <p:ph type="dt" sz="half" idx="10"/>
          </p:nvPr>
        </p:nvSpPr>
        <p:spPr/>
        <p:txBody>
          <a:bodyPr/>
          <a:lstStyle/>
          <a:p>
            <a:fld id="{03777560-915E-45ED-88B5-9CD281984FA5}" type="datetimeFigureOut">
              <a:rPr lang="en-IN" smtClean="0"/>
              <a:t>23-10-2020</a:t>
            </a:fld>
            <a:endParaRPr lang="en-IN"/>
          </a:p>
        </p:txBody>
      </p:sp>
      <p:sp>
        <p:nvSpPr>
          <p:cNvPr id="5" name="Footer Placeholder 4">
            <a:extLst>
              <a:ext uri="{FF2B5EF4-FFF2-40B4-BE49-F238E27FC236}">
                <a16:creationId xmlns:a16="http://schemas.microsoft.com/office/drawing/2014/main" id="{DD7DA7AF-845F-42CE-B662-A275F3AC83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ED9689-59A3-4CEC-91F9-5138634BE843}"/>
              </a:ext>
            </a:extLst>
          </p:cNvPr>
          <p:cNvSpPr>
            <a:spLocks noGrp="1"/>
          </p:cNvSpPr>
          <p:nvPr>
            <p:ph type="sldNum" sz="quarter" idx="12"/>
          </p:nvPr>
        </p:nvSpPr>
        <p:spPr/>
        <p:txBody>
          <a:bodyPr/>
          <a:lstStyle/>
          <a:p>
            <a:fld id="{22B36816-426C-490B-8320-0A6FDE711FC8}" type="slidenum">
              <a:rPr lang="en-IN" smtClean="0"/>
              <a:t>‹#›</a:t>
            </a:fld>
            <a:endParaRPr lang="en-IN"/>
          </a:p>
        </p:txBody>
      </p:sp>
      <p:pic>
        <p:nvPicPr>
          <p:cNvPr id="8" name="Picture 7">
            <a:extLst>
              <a:ext uri="{FF2B5EF4-FFF2-40B4-BE49-F238E27FC236}">
                <a16:creationId xmlns:a16="http://schemas.microsoft.com/office/drawing/2014/main" id="{084C6D42-09E0-44FF-85ED-3997A6083C1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416" y="-136426"/>
            <a:ext cx="1282699" cy="857534"/>
          </a:xfrm>
          <a:prstGeom prst="rect">
            <a:avLst/>
          </a:prstGeom>
        </p:spPr>
      </p:pic>
      <p:sp>
        <p:nvSpPr>
          <p:cNvPr id="10" name="Rectangle 9">
            <a:extLst>
              <a:ext uri="{FF2B5EF4-FFF2-40B4-BE49-F238E27FC236}">
                <a16:creationId xmlns:a16="http://schemas.microsoft.com/office/drawing/2014/main" id="{122DF5D0-FBA0-4E38-8952-4B8876A77990}"/>
              </a:ext>
            </a:extLst>
          </p:cNvPr>
          <p:cNvSpPr/>
          <p:nvPr userDrawn="1"/>
        </p:nvSpPr>
        <p:spPr>
          <a:xfrm>
            <a:off x="1227283" y="6586058"/>
            <a:ext cx="851535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3700361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D8DE-FC34-4262-ACE0-728938DF6C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149216-6CA1-4087-8B64-685D45DF30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10CC3C-7ED0-4D66-A934-23230EFA3D96}"/>
              </a:ext>
            </a:extLst>
          </p:cNvPr>
          <p:cNvSpPr>
            <a:spLocks noGrp="1"/>
          </p:cNvSpPr>
          <p:nvPr>
            <p:ph type="dt" sz="half" idx="10"/>
          </p:nvPr>
        </p:nvSpPr>
        <p:spPr/>
        <p:txBody>
          <a:bodyPr/>
          <a:lstStyle/>
          <a:p>
            <a:fld id="{03777560-915E-45ED-88B5-9CD281984FA5}" type="datetimeFigureOut">
              <a:rPr lang="en-IN" smtClean="0"/>
              <a:t>23-10-2020</a:t>
            </a:fld>
            <a:endParaRPr lang="en-IN"/>
          </a:p>
        </p:txBody>
      </p:sp>
      <p:sp>
        <p:nvSpPr>
          <p:cNvPr id="5" name="Footer Placeholder 4">
            <a:extLst>
              <a:ext uri="{FF2B5EF4-FFF2-40B4-BE49-F238E27FC236}">
                <a16:creationId xmlns:a16="http://schemas.microsoft.com/office/drawing/2014/main" id="{D3A9C3C5-6462-4B2F-B7D0-D5C75DF20C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83BC1F-39C4-465B-96C6-54872327EC2F}"/>
              </a:ext>
            </a:extLst>
          </p:cNvPr>
          <p:cNvSpPr>
            <a:spLocks noGrp="1"/>
          </p:cNvSpPr>
          <p:nvPr>
            <p:ph type="sldNum" sz="quarter" idx="12"/>
          </p:nvPr>
        </p:nvSpPr>
        <p:spPr/>
        <p:txBody>
          <a:bodyPr/>
          <a:lstStyle/>
          <a:p>
            <a:fld id="{22B36816-426C-490B-8320-0A6FDE711FC8}" type="slidenum">
              <a:rPr lang="en-IN" smtClean="0"/>
              <a:t>‹#›</a:t>
            </a:fld>
            <a:endParaRPr lang="en-IN"/>
          </a:p>
        </p:txBody>
      </p:sp>
    </p:spTree>
    <p:extLst>
      <p:ext uri="{BB962C8B-B14F-4D97-AF65-F5344CB8AC3E}">
        <p14:creationId xmlns:p14="http://schemas.microsoft.com/office/powerpoint/2010/main" val="2056132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3C6A-1725-41BF-BDD5-FB5529077E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9BC271-51CD-4EB0-B01C-077009E60D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4061D5-5820-41E0-B67A-398379D50A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EBCF5B-9266-4640-92B8-697825A4871E}"/>
              </a:ext>
            </a:extLst>
          </p:cNvPr>
          <p:cNvSpPr>
            <a:spLocks noGrp="1"/>
          </p:cNvSpPr>
          <p:nvPr>
            <p:ph type="dt" sz="half" idx="10"/>
          </p:nvPr>
        </p:nvSpPr>
        <p:spPr/>
        <p:txBody>
          <a:bodyPr/>
          <a:lstStyle/>
          <a:p>
            <a:fld id="{03777560-915E-45ED-88B5-9CD281984FA5}" type="datetimeFigureOut">
              <a:rPr lang="en-IN" smtClean="0"/>
              <a:t>23-10-2020</a:t>
            </a:fld>
            <a:endParaRPr lang="en-IN"/>
          </a:p>
        </p:txBody>
      </p:sp>
      <p:sp>
        <p:nvSpPr>
          <p:cNvPr id="6" name="Footer Placeholder 5">
            <a:extLst>
              <a:ext uri="{FF2B5EF4-FFF2-40B4-BE49-F238E27FC236}">
                <a16:creationId xmlns:a16="http://schemas.microsoft.com/office/drawing/2014/main" id="{D88134C1-DABC-42A7-8BC3-33B59AD496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8E3CA6-76C0-4BA8-B877-2AEE25EB0CBD}"/>
              </a:ext>
            </a:extLst>
          </p:cNvPr>
          <p:cNvSpPr>
            <a:spLocks noGrp="1"/>
          </p:cNvSpPr>
          <p:nvPr>
            <p:ph type="sldNum" sz="quarter" idx="12"/>
          </p:nvPr>
        </p:nvSpPr>
        <p:spPr/>
        <p:txBody>
          <a:bodyPr/>
          <a:lstStyle/>
          <a:p>
            <a:fld id="{22B36816-426C-490B-8320-0A6FDE711FC8}" type="slidenum">
              <a:rPr lang="en-IN" smtClean="0"/>
              <a:t>‹#›</a:t>
            </a:fld>
            <a:endParaRPr lang="en-IN"/>
          </a:p>
        </p:txBody>
      </p:sp>
    </p:spTree>
    <p:extLst>
      <p:ext uri="{BB962C8B-B14F-4D97-AF65-F5344CB8AC3E}">
        <p14:creationId xmlns:p14="http://schemas.microsoft.com/office/powerpoint/2010/main" val="2359753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1661F-7699-4A29-BB8D-1E1803A22D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E97814-C870-4617-A437-E51D5A5976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FC8042-860C-4484-A656-44A32BB39F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905EBE-5D0C-4EA9-A681-262B26BD5B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796E6D-F8C8-4B02-BC55-67FAF1A8A0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49A78F-BB96-44B1-A7B8-78B5965D4D14}"/>
              </a:ext>
            </a:extLst>
          </p:cNvPr>
          <p:cNvSpPr>
            <a:spLocks noGrp="1"/>
          </p:cNvSpPr>
          <p:nvPr>
            <p:ph type="dt" sz="half" idx="10"/>
          </p:nvPr>
        </p:nvSpPr>
        <p:spPr/>
        <p:txBody>
          <a:bodyPr/>
          <a:lstStyle/>
          <a:p>
            <a:fld id="{03777560-915E-45ED-88B5-9CD281984FA5}" type="datetimeFigureOut">
              <a:rPr lang="en-IN" smtClean="0"/>
              <a:t>23-10-2020</a:t>
            </a:fld>
            <a:endParaRPr lang="en-IN"/>
          </a:p>
        </p:txBody>
      </p:sp>
      <p:sp>
        <p:nvSpPr>
          <p:cNvPr id="8" name="Footer Placeholder 7">
            <a:extLst>
              <a:ext uri="{FF2B5EF4-FFF2-40B4-BE49-F238E27FC236}">
                <a16:creationId xmlns:a16="http://schemas.microsoft.com/office/drawing/2014/main" id="{EC65CB29-D634-48C0-9529-89200C0046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FD1724D-E7C2-4DFF-9EA5-AD7A71E3FC4B}"/>
              </a:ext>
            </a:extLst>
          </p:cNvPr>
          <p:cNvSpPr>
            <a:spLocks noGrp="1"/>
          </p:cNvSpPr>
          <p:nvPr>
            <p:ph type="sldNum" sz="quarter" idx="12"/>
          </p:nvPr>
        </p:nvSpPr>
        <p:spPr/>
        <p:txBody>
          <a:bodyPr/>
          <a:lstStyle/>
          <a:p>
            <a:fld id="{22B36816-426C-490B-8320-0A6FDE711FC8}" type="slidenum">
              <a:rPr lang="en-IN" smtClean="0"/>
              <a:t>‹#›</a:t>
            </a:fld>
            <a:endParaRPr lang="en-IN"/>
          </a:p>
        </p:txBody>
      </p:sp>
    </p:spTree>
    <p:extLst>
      <p:ext uri="{BB962C8B-B14F-4D97-AF65-F5344CB8AC3E}">
        <p14:creationId xmlns:p14="http://schemas.microsoft.com/office/powerpoint/2010/main" val="2058169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18333-D0C7-458E-AEB7-2F5835709A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EBCF87-495A-4A47-9703-493116682E85}"/>
              </a:ext>
            </a:extLst>
          </p:cNvPr>
          <p:cNvSpPr>
            <a:spLocks noGrp="1"/>
          </p:cNvSpPr>
          <p:nvPr>
            <p:ph type="dt" sz="half" idx="10"/>
          </p:nvPr>
        </p:nvSpPr>
        <p:spPr/>
        <p:txBody>
          <a:bodyPr/>
          <a:lstStyle/>
          <a:p>
            <a:fld id="{03777560-915E-45ED-88B5-9CD281984FA5}" type="datetimeFigureOut">
              <a:rPr lang="en-IN" smtClean="0"/>
              <a:t>23-10-2020</a:t>
            </a:fld>
            <a:endParaRPr lang="en-IN"/>
          </a:p>
        </p:txBody>
      </p:sp>
      <p:sp>
        <p:nvSpPr>
          <p:cNvPr id="4" name="Footer Placeholder 3">
            <a:extLst>
              <a:ext uri="{FF2B5EF4-FFF2-40B4-BE49-F238E27FC236}">
                <a16:creationId xmlns:a16="http://schemas.microsoft.com/office/drawing/2014/main" id="{6B4F61B2-F32F-49CA-A334-848E07DDE9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B766AF-7A5E-41E5-BA7B-DA1A068C8370}"/>
              </a:ext>
            </a:extLst>
          </p:cNvPr>
          <p:cNvSpPr>
            <a:spLocks noGrp="1"/>
          </p:cNvSpPr>
          <p:nvPr>
            <p:ph type="sldNum" sz="quarter" idx="12"/>
          </p:nvPr>
        </p:nvSpPr>
        <p:spPr/>
        <p:txBody>
          <a:bodyPr/>
          <a:lstStyle/>
          <a:p>
            <a:fld id="{22B36816-426C-490B-8320-0A6FDE711FC8}" type="slidenum">
              <a:rPr lang="en-IN" smtClean="0"/>
              <a:t>‹#›</a:t>
            </a:fld>
            <a:endParaRPr lang="en-IN"/>
          </a:p>
        </p:txBody>
      </p:sp>
    </p:spTree>
    <p:extLst>
      <p:ext uri="{BB962C8B-B14F-4D97-AF65-F5344CB8AC3E}">
        <p14:creationId xmlns:p14="http://schemas.microsoft.com/office/powerpoint/2010/main" val="1950889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4069CE-9612-4303-AB13-E7A7B7B0A052}"/>
              </a:ext>
            </a:extLst>
          </p:cNvPr>
          <p:cNvSpPr>
            <a:spLocks noGrp="1"/>
          </p:cNvSpPr>
          <p:nvPr>
            <p:ph type="dt" sz="half" idx="10"/>
          </p:nvPr>
        </p:nvSpPr>
        <p:spPr/>
        <p:txBody>
          <a:bodyPr/>
          <a:lstStyle/>
          <a:p>
            <a:fld id="{03777560-915E-45ED-88B5-9CD281984FA5}" type="datetimeFigureOut">
              <a:rPr lang="en-IN" smtClean="0"/>
              <a:t>23-10-2020</a:t>
            </a:fld>
            <a:endParaRPr lang="en-IN"/>
          </a:p>
        </p:txBody>
      </p:sp>
      <p:sp>
        <p:nvSpPr>
          <p:cNvPr id="3" name="Footer Placeholder 2">
            <a:extLst>
              <a:ext uri="{FF2B5EF4-FFF2-40B4-BE49-F238E27FC236}">
                <a16:creationId xmlns:a16="http://schemas.microsoft.com/office/drawing/2014/main" id="{6F6D6809-5E14-46F2-9273-0E95751772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72BEB7-5325-4325-A3EC-922F6E85CB62}"/>
              </a:ext>
            </a:extLst>
          </p:cNvPr>
          <p:cNvSpPr>
            <a:spLocks noGrp="1"/>
          </p:cNvSpPr>
          <p:nvPr>
            <p:ph type="sldNum" sz="quarter" idx="12"/>
          </p:nvPr>
        </p:nvSpPr>
        <p:spPr/>
        <p:txBody>
          <a:bodyPr/>
          <a:lstStyle/>
          <a:p>
            <a:fld id="{22B36816-426C-490B-8320-0A6FDE711FC8}" type="slidenum">
              <a:rPr lang="en-IN" smtClean="0"/>
              <a:t>‹#›</a:t>
            </a:fld>
            <a:endParaRPr lang="en-IN"/>
          </a:p>
        </p:txBody>
      </p:sp>
    </p:spTree>
    <p:extLst>
      <p:ext uri="{BB962C8B-B14F-4D97-AF65-F5344CB8AC3E}">
        <p14:creationId xmlns:p14="http://schemas.microsoft.com/office/powerpoint/2010/main" val="3029903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4B62-FAF3-4388-8A98-392958DBBE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59CA81-0083-400F-828C-0F4881B08A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9986AB-24E1-4397-B2F4-97E3E10819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7A6D8-6576-4D13-969D-C84F84CBEC84}"/>
              </a:ext>
            </a:extLst>
          </p:cNvPr>
          <p:cNvSpPr>
            <a:spLocks noGrp="1"/>
          </p:cNvSpPr>
          <p:nvPr>
            <p:ph type="dt" sz="half" idx="10"/>
          </p:nvPr>
        </p:nvSpPr>
        <p:spPr/>
        <p:txBody>
          <a:bodyPr/>
          <a:lstStyle/>
          <a:p>
            <a:fld id="{03777560-915E-45ED-88B5-9CD281984FA5}" type="datetimeFigureOut">
              <a:rPr lang="en-IN" smtClean="0"/>
              <a:t>23-10-2020</a:t>
            </a:fld>
            <a:endParaRPr lang="en-IN"/>
          </a:p>
        </p:txBody>
      </p:sp>
      <p:sp>
        <p:nvSpPr>
          <p:cNvPr id="6" name="Footer Placeholder 5">
            <a:extLst>
              <a:ext uri="{FF2B5EF4-FFF2-40B4-BE49-F238E27FC236}">
                <a16:creationId xmlns:a16="http://schemas.microsoft.com/office/drawing/2014/main" id="{E99CFE14-7707-4B91-BD3E-389CCFF914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5A1EC6-3A09-4990-AB0E-CD57653BC16A}"/>
              </a:ext>
            </a:extLst>
          </p:cNvPr>
          <p:cNvSpPr>
            <a:spLocks noGrp="1"/>
          </p:cNvSpPr>
          <p:nvPr>
            <p:ph type="sldNum" sz="quarter" idx="12"/>
          </p:nvPr>
        </p:nvSpPr>
        <p:spPr/>
        <p:txBody>
          <a:bodyPr/>
          <a:lstStyle/>
          <a:p>
            <a:fld id="{22B36816-426C-490B-8320-0A6FDE711FC8}" type="slidenum">
              <a:rPr lang="en-IN" smtClean="0"/>
              <a:t>‹#›</a:t>
            </a:fld>
            <a:endParaRPr lang="en-IN"/>
          </a:p>
        </p:txBody>
      </p:sp>
    </p:spTree>
    <p:extLst>
      <p:ext uri="{BB962C8B-B14F-4D97-AF65-F5344CB8AC3E}">
        <p14:creationId xmlns:p14="http://schemas.microsoft.com/office/powerpoint/2010/main" val="19156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6343-C8F1-43B5-8AE5-2AE479AC9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A15BFD-2275-4240-805E-DBC74FE98E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C8BD83-0DD1-43D0-A93A-D0D1093541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C7D0C2-1FDC-4CFA-B0E0-26D5E380C9CF}"/>
              </a:ext>
            </a:extLst>
          </p:cNvPr>
          <p:cNvSpPr>
            <a:spLocks noGrp="1"/>
          </p:cNvSpPr>
          <p:nvPr>
            <p:ph type="dt" sz="half" idx="10"/>
          </p:nvPr>
        </p:nvSpPr>
        <p:spPr/>
        <p:txBody>
          <a:bodyPr/>
          <a:lstStyle/>
          <a:p>
            <a:fld id="{03777560-915E-45ED-88B5-9CD281984FA5}" type="datetimeFigureOut">
              <a:rPr lang="en-IN" smtClean="0"/>
              <a:t>23-10-2020</a:t>
            </a:fld>
            <a:endParaRPr lang="en-IN"/>
          </a:p>
        </p:txBody>
      </p:sp>
      <p:sp>
        <p:nvSpPr>
          <p:cNvPr id="6" name="Footer Placeholder 5">
            <a:extLst>
              <a:ext uri="{FF2B5EF4-FFF2-40B4-BE49-F238E27FC236}">
                <a16:creationId xmlns:a16="http://schemas.microsoft.com/office/drawing/2014/main" id="{C8F8622A-2B4F-4D12-A33E-92C82F16B6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03401F-102B-42FC-B970-510182ABFB72}"/>
              </a:ext>
            </a:extLst>
          </p:cNvPr>
          <p:cNvSpPr>
            <a:spLocks noGrp="1"/>
          </p:cNvSpPr>
          <p:nvPr>
            <p:ph type="sldNum" sz="quarter" idx="12"/>
          </p:nvPr>
        </p:nvSpPr>
        <p:spPr/>
        <p:txBody>
          <a:bodyPr/>
          <a:lstStyle/>
          <a:p>
            <a:fld id="{22B36816-426C-490B-8320-0A6FDE711FC8}" type="slidenum">
              <a:rPr lang="en-IN" smtClean="0"/>
              <a:t>‹#›</a:t>
            </a:fld>
            <a:endParaRPr lang="en-IN"/>
          </a:p>
        </p:txBody>
      </p:sp>
    </p:spTree>
    <p:extLst>
      <p:ext uri="{BB962C8B-B14F-4D97-AF65-F5344CB8AC3E}">
        <p14:creationId xmlns:p14="http://schemas.microsoft.com/office/powerpoint/2010/main" val="415816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5B2FE1-C168-49C1-BB2C-A978EC22F9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811744-2212-48EE-9CE6-AD70982AB4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51A180-49FE-4293-B49B-9AE6E713CA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777560-915E-45ED-88B5-9CD281984FA5}" type="datetimeFigureOut">
              <a:rPr lang="en-IN" smtClean="0"/>
              <a:t>23-10-2020</a:t>
            </a:fld>
            <a:endParaRPr lang="en-IN"/>
          </a:p>
        </p:txBody>
      </p:sp>
      <p:sp>
        <p:nvSpPr>
          <p:cNvPr id="5" name="Footer Placeholder 4">
            <a:extLst>
              <a:ext uri="{FF2B5EF4-FFF2-40B4-BE49-F238E27FC236}">
                <a16:creationId xmlns:a16="http://schemas.microsoft.com/office/drawing/2014/main" id="{70FEF5D3-2B4E-4567-A9B4-F43F09DBBA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975631-04E6-410A-B1ED-0AA563C59D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B36816-426C-490B-8320-0A6FDE711FC8}" type="slidenum">
              <a:rPr lang="en-IN" smtClean="0"/>
              <a:t>‹#›</a:t>
            </a:fld>
            <a:endParaRPr lang="en-IN"/>
          </a:p>
        </p:txBody>
      </p:sp>
    </p:spTree>
    <p:extLst>
      <p:ext uri="{BB962C8B-B14F-4D97-AF65-F5344CB8AC3E}">
        <p14:creationId xmlns:p14="http://schemas.microsoft.com/office/powerpoint/2010/main" val="2137592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D01ABA9-B727-438F-A96C-73D935C8F9DE}"/>
              </a:ext>
            </a:extLst>
          </p:cNvPr>
          <p:cNvSpPr txBox="1">
            <a:spLocks/>
          </p:cNvSpPr>
          <p:nvPr/>
        </p:nvSpPr>
        <p:spPr>
          <a:xfrm>
            <a:off x="228600" y="152400"/>
            <a:ext cx="8458200" cy="6705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dirty="0">
                <a:hlinkClick r:id="rId2"/>
              </a:rPr>
              <a:t>http://www.vidyanidhi.com/</a:t>
            </a:r>
            <a:endParaRPr lang="en-IN" dirty="0"/>
          </a:p>
          <a:p>
            <a:pPr marL="0" indent="0" algn="ctr">
              <a:buFont typeface="Arial" panose="020B0604020202020204" pitchFamily="34" charset="0"/>
              <a:buNone/>
            </a:pPr>
            <a:r>
              <a:rPr lang="en-IN" dirty="0"/>
              <a:t>ketkiacharya.net@gmail.com</a:t>
            </a:r>
          </a:p>
        </p:txBody>
      </p:sp>
      <p:sp>
        <p:nvSpPr>
          <p:cNvPr id="3" name="TextBox 2">
            <a:extLst>
              <a:ext uri="{FF2B5EF4-FFF2-40B4-BE49-F238E27FC236}">
                <a16:creationId xmlns:a16="http://schemas.microsoft.com/office/drawing/2014/main" id="{B223BE20-7538-427E-919C-712A05A3C1F6}"/>
              </a:ext>
            </a:extLst>
          </p:cNvPr>
          <p:cNvSpPr txBox="1"/>
          <p:nvPr/>
        </p:nvSpPr>
        <p:spPr>
          <a:xfrm>
            <a:off x="533400" y="4038600"/>
            <a:ext cx="3276600" cy="1200329"/>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dirty="0"/>
              <a:t>9769201036</a:t>
            </a:r>
          </a:p>
          <a:p>
            <a:r>
              <a:rPr lang="en-IN" dirty="0"/>
              <a:t>ketkiacharya.net@gmail.com</a:t>
            </a:r>
          </a:p>
        </p:txBody>
      </p:sp>
    </p:spTree>
    <p:extLst>
      <p:ext uri="{BB962C8B-B14F-4D97-AF65-F5344CB8AC3E}">
        <p14:creationId xmlns:p14="http://schemas.microsoft.com/office/powerpoint/2010/main" val="266833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7445-3366-4D11-8CC3-C434036E2BD4}"/>
              </a:ext>
            </a:extLst>
          </p:cNvPr>
          <p:cNvSpPr>
            <a:spLocks noGrp="1"/>
          </p:cNvSpPr>
          <p:nvPr>
            <p:ph type="title"/>
          </p:nvPr>
        </p:nvSpPr>
        <p:spPr>
          <a:xfrm>
            <a:off x="1140542" y="109490"/>
            <a:ext cx="10213258" cy="854075"/>
          </a:xfrm>
        </p:spPr>
        <p:txBody>
          <a:bodyPr/>
          <a:lstStyle/>
          <a:p>
            <a:r>
              <a:rPr lang="en-IN" dirty="0"/>
              <a:t>Static class</a:t>
            </a:r>
          </a:p>
        </p:txBody>
      </p:sp>
      <p:sp>
        <p:nvSpPr>
          <p:cNvPr id="3" name="Content Placeholder 2">
            <a:extLst>
              <a:ext uri="{FF2B5EF4-FFF2-40B4-BE49-F238E27FC236}">
                <a16:creationId xmlns:a16="http://schemas.microsoft.com/office/drawing/2014/main" id="{E04065FE-3427-4EE4-B318-B19A95FC3351}"/>
              </a:ext>
            </a:extLst>
          </p:cNvPr>
          <p:cNvSpPr>
            <a:spLocks noGrp="1"/>
          </p:cNvSpPr>
          <p:nvPr>
            <p:ph idx="1"/>
          </p:nvPr>
        </p:nvSpPr>
        <p:spPr>
          <a:xfrm>
            <a:off x="314632" y="1140542"/>
            <a:ext cx="11039168" cy="5036421"/>
          </a:xfrm>
        </p:spPr>
        <p:txBody>
          <a:bodyPr/>
          <a:lstStyle/>
          <a:p>
            <a:r>
              <a:rPr lang="en-IN" dirty="0"/>
              <a:t>Static class is generally called utility class because it works on external data </a:t>
            </a:r>
            <a:r>
              <a:rPr lang="en-IN" dirty="0" err="1"/>
              <a:t>ie</a:t>
            </a:r>
            <a:r>
              <a:rPr lang="en-IN" dirty="0"/>
              <a:t>. It does not work with instance member. In fact static class can have only static data </a:t>
            </a:r>
            <a:r>
              <a:rPr lang="en-IN" dirty="0" err="1"/>
              <a:t>ie</a:t>
            </a:r>
            <a:r>
              <a:rPr lang="en-IN" dirty="0"/>
              <a:t>. static method, static variable, static constructor.</a:t>
            </a:r>
          </a:p>
          <a:p>
            <a:r>
              <a:rPr lang="en-IN" dirty="0"/>
              <a:t>Have we seen any static class in frame work?</a:t>
            </a:r>
          </a:p>
          <a:p>
            <a:pPr lvl="1"/>
            <a:r>
              <a:rPr lang="en-IN" dirty="0"/>
              <a:t>Yes. Console is static class and it has all static method </a:t>
            </a:r>
            <a:r>
              <a:rPr lang="en-IN" dirty="0" err="1"/>
              <a:t>ReadLine</a:t>
            </a:r>
            <a:r>
              <a:rPr lang="en-IN" dirty="0"/>
              <a:t>(), WriteLine() etc</a:t>
            </a:r>
          </a:p>
          <a:p>
            <a:pPr lvl="1"/>
            <a:r>
              <a:rPr lang="en-IN" dirty="0"/>
              <a:t>Math class is static class which has all static method like</a:t>
            </a:r>
          </a:p>
          <a:p>
            <a:pPr lvl="2"/>
            <a:r>
              <a:rPr lang="en-IN" dirty="0"/>
              <a:t> public static double Pow(double x, double y);</a:t>
            </a:r>
          </a:p>
          <a:p>
            <a:pPr lvl="2"/>
            <a:r>
              <a:rPr lang="en-IN" dirty="0"/>
              <a:t>public static double Sqrt(double d);</a:t>
            </a:r>
          </a:p>
          <a:p>
            <a:r>
              <a:rPr lang="en-IN" dirty="0"/>
              <a:t>Thus these methods can be used directly without creating object of that class so it is faster and it reside in external memory block</a:t>
            </a:r>
          </a:p>
        </p:txBody>
      </p:sp>
    </p:spTree>
    <p:extLst>
      <p:ext uri="{BB962C8B-B14F-4D97-AF65-F5344CB8AC3E}">
        <p14:creationId xmlns:p14="http://schemas.microsoft.com/office/powerpoint/2010/main" val="180681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7C3FC-B1F1-44CD-8D34-80ED220AA08B}"/>
              </a:ext>
            </a:extLst>
          </p:cNvPr>
          <p:cNvSpPr>
            <a:spLocks noGrp="1"/>
          </p:cNvSpPr>
          <p:nvPr>
            <p:ph type="title"/>
          </p:nvPr>
        </p:nvSpPr>
        <p:spPr>
          <a:xfrm>
            <a:off x="983226" y="365126"/>
            <a:ext cx="10370574" cy="315912"/>
          </a:xfrm>
        </p:spPr>
        <p:txBody>
          <a:bodyPr>
            <a:normAutofit fontScale="90000"/>
          </a:bodyPr>
          <a:lstStyle/>
          <a:p>
            <a:r>
              <a:rPr lang="en-US" dirty="0"/>
              <a:t>Following are the main features of a static class:</a:t>
            </a:r>
            <a:br>
              <a:rPr lang="en-US" dirty="0"/>
            </a:br>
            <a:endParaRPr lang="en-IN" dirty="0"/>
          </a:p>
        </p:txBody>
      </p:sp>
      <p:sp>
        <p:nvSpPr>
          <p:cNvPr id="3" name="Content Placeholder 2">
            <a:extLst>
              <a:ext uri="{FF2B5EF4-FFF2-40B4-BE49-F238E27FC236}">
                <a16:creationId xmlns:a16="http://schemas.microsoft.com/office/drawing/2014/main" id="{DDB5EC29-90FD-4AA8-9A2A-241C2A983F83}"/>
              </a:ext>
            </a:extLst>
          </p:cNvPr>
          <p:cNvSpPr>
            <a:spLocks noGrp="1"/>
          </p:cNvSpPr>
          <p:nvPr>
            <p:ph idx="1"/>
          </p:nvPr>
        </p:nvSpPr>
        <p:spPr>
          <a:xfrm>
            <a:off x="422787" y="681038"/>
            <a:ext cx="10931013" cy="5495925"/>
          </a:xfrm>
        </p:spPr>
        <p:txBody>
          <a:bodyPr>
            <a:normAutofit/>
          </a:bodyPr>
          <a:lstStyle/>
          <a:p>
            <a:r>
              <a:rPr lang="en-US" dirty="0"/>
              <a:t>They only contain static members.[static variable, </a:t>
            </a:r>
            <a:r>
              <a:rPr lang="en-US" dirty="0" err="1"/>
              <a:t>staic</a:t>
            </a:r>
            <a:r>
              <a:rPr lang="en-US" dirty="0"/>
              <a:t> method, static constructor, const]</a:t>
            </a:r>
          </a:p>
          <a:p>
            <a:r>
              <a:rPr lang="en-US" dirty="0"/>
              <a:t>They cannot be instantiated.</a:t>
            </a:r>
          </a:p>
          <a:p>
            <a:r>
              <a:rPr lang="en-US" dirty="0"/>
              <a:t>They are sealed.[</a:t>
            </a:r>
            <a:r>
              <a:rPr lang="en-US" dirty="0" err="1"/>
              <a:t>ie</a:t>
            </a:r>
            <a:r>
              <a:rPr lang="en-US" dirty="0"/>
              <a:t>. you can not inherit it similar to final in case of java]</a:t>
            </a:r>
          </a:p>
          <a:p>
            <a:r>
              <a:rPr lang="en-US" dirty="0"/>
              <a:t>They cannot contain Instance Constructors </a:t>
            </a:r>
            <a:endParaRPr lang="en-IN" dirty="0"/>
          </a:p>
        </p:txBody>
      </p:sp>
    </p:spTree>
    <p:extLst>
      <p:ext uri="{BB962C8B-B14F-4D97-AF65-F5344CB8AC3E}">
        <p14:creationId xmlns:p14="http://schemas.microsoft.com/office/powerpoint/2010/main" val="1572668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4D77-4C64-4000-9AF1-8FE8B87716BE}"/>
              </a:ext>
            </a:extLst>
          </p:cNvPr>
          <p:cNvSpPr>
            <a:spLocks noGrp="1"/>
          </p:cNvSpPr>
          <p:nvPr>
            <p:ph type="title"/>
          </p:nvPr>
        </p:nvSpPr>
        <p:spPr>
          <a:xfrm>
            <a:off x="1120878" y="0"/>
            <a:ext cx="10134600" cy="745920"/>
          </a:xfrm>
        </p:spPr>
        <p:txBody>
          <a:bodyPr/>
          <a:lstStyle/>
          <a:p>
            <a:r>
              <a:rPr lang="en-IN" dirty="0"/>
              <a:t>Lets see example</a:t>
            </a:r>
          </a:p>
        </p:txBody>
      </p:sp>
      <p:sp>
        <p:nvSpPr>
          <p:cNvPr id="3" name="Content Placeholder 2">
            <a:extLst>
              <a:ext uri="{FF2B5EF4-FFF2-40B4-BE49-F238E27FC236}">
                <a16:creationId xmlns:a16="http://schemas.microsoft.com/office/drawing/2014/main" id="{B6CED397-2C97-4AFC-961D-5A31048DE7B9}"/>
              </a:ext>
            </a:extLst>
          </p:cNvPr>
          <p:cNvSpPr>
            <a:spLocks noGrp="1"/>
          </p:cNvSpPr>
          <p:nvPr>
            <p:ph idx="1"/>
          </p:nvPr>
        </p:nvSpPr>
        <p:spPr>
          <a:xfrm>
            <a:off x="117987" y="825910"/>
            <a:ext cx="11235813" cy="5958348"/>
          </a:xfrm>
        </p:spPr>
        <p:txBody>
          <a:bodyPr>
            <a:noAutofit/>
          </a:bodyPr>
          <a:lstStyle/>
          <a:p>
            <a:pPr marL="0" indent="0">
              <a:lnSpc>
                <a:spcPct val="100000"/>
              </a:lnSpc>
              <a:spcBef>
                <a:spcPts val="0"/>
              </a:spcBef>
              <a:buNone/>
            </a:pPr>
            <a:r>
              <a:rPr lang="en-IN" sz="1600" dirty="0"/>
              <a:t>using System;</a:t>
            </a:r>
          </a:p>
          <a:p>
            <a:pPr marL="0" indent="0">
              <a:lnSpc>
                <a:spcPct val="100000"/>
              </a:lnSpc>
              <a:spcBef>
                <a:spcPts val="0"/>
              </a:spcBef>
              <a:buNone/>
            </a:pPr>
            <a:r>
              <a:rPr lang="en-IN" sz="1600" dirty="0"/>
              <a:t>namespace basic1</a:t>
            </a:r>
          </a:p>
          <a:p>
            <a:pPr marL="0" indent="0">
              <a:lnSpc>
                <a:spcPct val="100000"/>
              </a:lnSpc>
              <a:spcBef>
                <a:spcPts val="0"/>
              </a:spcBef>
              <a:buNone/>
            </a:pPr>
            <a:r>
              <a:rPr lang="en-IN" sz="1600" dirty="0"/>
              <a:t>{    static class </a:t>
            </a:r>
            <a:r>
              <a:rPr lang="en-IN" sz="1600" dirty="0" err="1"/>
              <a:t>mymath</a:t>
            </a:r>
            <a:endParaRPr lang="en-IN" sz="1600" dirty="0"/>
          </a:p>
          <a:p>
            <a:pPr marL="0" indent="0">
              <a:lnSpc>
                <a:spcPct val="100000"/>
              </a:lnSpc>
              <a:spcBef>
                <a:spcPts val="0"/>
              </a:spcBef>
              <a:buNone/>
            </a:pPr>
            <a:r>
              <a:rPr lang="en-IN" sz="1600" dirty="0"/>
              <a:t>    {        </a:t>
            </a:r>
            <a:r>
              <a:rPr lang="en-IN" sz="1600" dirty="0" err="1"/>
              <a:t>publi</a:t>
            </a:r>
            <a:r>
              <a:rPr lang="en-IN" sz="1600" dirty="0"/>
              <a:t> static double </a:t>
            </a:r>
            <a:r>
              <a:rPr lang="en-IN" sz="1600" dirty="0" err="1"/>
              <a:t>sqr</a:t>
            </a:r>
            <a:r>
              <a:rPr lang="en-IN" sz="1600" dirty="0"/>
              <a:t>(double d)</a:t>
            </a:r>
          </a:p>
          <a:p>
            <a:pPr marL="0" indent="0">
              <a:lnSpc>
                <a:spcPct val="100000"/>
              </a:lnSpc>
              <a:spcBef>
                <a:spcPts val="0"/>
              </a:spcBef>
              <a:buNone/>
            </a:pPr>
            <a:r>
              <a:rPr lang="en-IN" sz="1600" dirty="0"/>
              <a:t>        {             return d * d;</a:t>
            </a:r>
          </a:p>
          <a:p>
            <a:pPr marL="0" indent="0">
              <a:lnSpc>
                <a:spcPct val="100000"/>
              </a:lnSpc>
              <a:spcBef>
                <a:spcPts val="0"/>
              </a:spcBef>
              <a:buNone/>
            </a:pPr>
            <a:r>
              <a:rPr lang="en-IN" sz="1600" dirty="0"/>
              <a:t>        }</a:t>
            </a:r>
          </a:p>
          <a:p>
            <a:pPr marL="0" indent="0">
              <a:lnSpc>
                <a:spcPct val="100000"/>
              </a:lnSpc>
              <a:spcBef>
                <a:spcPts val="0"/>
              </a:spcBef>
              <a:buNone/>
            </a:pPr>
            <a:r>
              <a:rPr lang="en-IN" sz="1600" dirty="0"/>
              <a:t>        public static double pow(double d, int n)</a:t>
            </a:r>
          </a:p>
          <a:p>
            <a:pPr marL="0" indent="0">
              <a:lnSpc>
                <a:spcPct val="100000"/>
              </a:lnSpc>
              <a:spcBef>
                <a:spcPts val="0"/>
              </a:spcBef>
              <a:buNone/>
            </a:pPr>
            <a:r>
              <a:rPr lang="en-IN" sz="1600" dirty="0"/>
              <a:t>        {         int </a:t>
            </a:r>
            <a:r>
              <a:rPr lang="en-IN" sz="1600" dirty="0" err="1"/>
              <a:t>i</a:t>
            </a:r>
            <a:r>
              <a:rPr lang="en-IN" sz="1600" dirty="0"/>
              <a:t>;</a:t>
            </a:r>
          </a:p>
          <a:p>
            <a:pPr marL="0" indent="0">
              <a:lnSpc>
                <a:spcPct val="100000"/>
              </a:lnSpc>
              <a:spcBef>
                <a:spcPts val="0"/>
              </a:spcBef>
              <a:buNone/>
            </a:pPr>
            <a:r>
              <a:rPr lang="en-IN" sz="1600" dirty="0"/>
              <a:t>            double </a:t>
            </a:r>
            <a:r>
              <a:rPr lang="en-IN" sz="1600" dirty="0" err="1"/>
              <a:t>ans</a:t>
            </a:r>
            <a:r>
              <a:rPr lang="en-IN" sz="1600" dirty="0"/>
              <a:t>=1;</a:t>
            </a:r>
          </a:p>
          <a:p>
            <a:pPr marL="0" indent="0">
              <a:lnSpc>
                <a:spcPct val="100000"/>
              </a:lnSpc>
              <a:spcBef>
                <a:spcPts val="0"/>
              </a:spcBef>
              <a:buNone/>
            </a:pPr>
            <a:r>
              <a:rPr lang="nn-NO" sz="1600" dirty="0"/>
              <a:t>            for (i = 1; i &lt;= n; i++)</a:t>
            </a:r>
          </a:p>
          <a:p>
            <a:pPr marL="0" indent="0">
              <a:lnSpc>
                <a:spcPct val="100000"/>
              </a:lnSpc>
              <a:spcBef>
                <a:spcPts val="0"/>
              </a:spcBef>
              <a:buNone/>
            </a:pPr>
            <a:r>
              <a:rPr lang="en-IN" sz="1600" dirty="0"/>
              <a:t>                </a:t>
            </a:r>
            <a:r>
              <a:rPr lang="en-IN" sz="1600" dirty="0" err="1"/>
              <a:t>ans</a:t>
            </a:r>
            <a:r>
              <a:rPr lang="en-IN" sz="1600" dirty="0"/>
              <a:t> = </a:t>
            </a:r>
            <a:r>
              <a:rPr lang="en-IN" sz="1600" dirty="0" err="1"/>
              <a:t>ans</a:t>
            </a:r>
            <a:r>
              <a:rPr lang="en-IN" sz="1600" dirty="0"/>
              <a:t> * d;</a:t>
            </a:r>
          </a:p>
          <a:p>
            <a:pPr marL="0" indent="0">
              <a:lnSpc>
                <a:spcPct val="100000"/>
              </a:lnSpc>
              <a:spcBef>
                <a:spcPts val="0"/>
              </a:spcBef>
              <a:buNone/>
            </a:pPr>
            <a:r>
              <a:rPr lang="en-IN" sz="1600" dirty="0"/>
              <a:t>            return </a:t>
            </a:r>
            <a:r>
              <a:rPr lang="en-IN" sz="1600" dirty="0" err="1"/>
              <a:t>ans</a:t>
            </a:r>
            <a:r>
              <a:rPr lang="en-IN" sz="1600" dirty="0"/>
              <a:t>;</a:t>
            </a:r>
          </a:p>
          <a:p>
            <a:pPr marL="0" indent="0">
              <a:lnSpc>
                <a:spcPct val="100000"/>
              </a:lnSpc>
              <a:spcBef>
                <a:spcPts val="0"/>
              </a:spcBef>
              <a:buNone/>
            </a:pPr>
            <a:r>
              <a:rPr lang="en-IN" sz="1600" dirty="0"/>
              <a:t>        }</a:t>
            </a:r>
          </a:p>
          <a:p>
            <a:pPr marL="0" indent="0">
              <a:lnSpc>
                <a:spcPct val="100000"/>
              </a:lnSpc>
              <a:spcBef>
                <a:spcPts val="0"/>
              </a:spcBef>
              <a:buNone/>
            </a:pPr>
            <a:r>
              <a:rPr lang="en-IN" sz="1600" dirty="0"/>
              <a:t>   }</a:t>
            </a:r>
          </a:p>
          <a:p>
            <a:pPr marL="0" indent="0">
              <a:lnSpc>
                <a:spcPct val="100000"/>
              </a:lnSpc>
              <a:spcBef>
                <a:spcPts val="0"/>
              </a:spcBef>
              <a:buNone/>
            </a:pPr>
            <a:r>
              <a:rPr lang="en-IN" sz="1600" dirty="0"/>
              <a:t>    class Program</a:t>
            </a:r>
          </a:p>
          <a:p>
            <a:pPr marL="0" indent="0">
              <a:lnSpc>
                <a:spcPct val="100000"/>
              </a:lnSpc>
              <a:spcBef>
                <a:spcPts val="0"/>
              </a:spcBef>
              <a:buNone/>
            </a:pPr>
            <a:r>
              <a:rPr lang="en-IN" sz="1600" dirty="0"/>
              <a:t>    {      static void Main()</a:t>
            </a:r>
          </a:p>
          <a:p>
            <a:pPr marL="0" indent="0">
              <a:lnSpc>
                <a:spcPct val="100000"/>
              </a:lnSpc>
              <a:spcBef>
                <a:spcPts val="0"/>
              </a:spcBef>
              <a:buNone/>
            </a:pPr>
            <a:r>
              <a:rPr lang="en-IN" sz="1600" dirty="0"/>
              <a:t>        {</a:t>
            </a:r>
            <a:r>
              <a:rPr lang="en-US" sz="1600" dirty="0"/>
              <a:t>        double r = </a:t>
            </a:r>
            <a:r>
              <a:rPr lang="en-US" sz="1600" dirty="0" err="1"/>
              <a:t>mymath.pow</a:t>
            </a:r>
            <a:r>
              <a:rPr lang="en-US" sz="1600" dirty="0"/>
              <a:t>(2, 2);</a:t>
            </a:r>
          </a:p>
          <a:p>
            <a:pPr marL="0" indent="0">
              <a:lnSpc>
                <a:spcPct val="100000"/>
              </a:lnSpc>
              <a:spcBef>
                <a:spcPts val="0"/>
              </a:spcBef>
              <a:buNone/>
            </a:pPr>
            <a:r>
              <a:rPr lang="en-IN" sz="1600" dirty="0"/>
              <a:t>            </a:t>
            </a:r>
            <a:r>
              <a:rPr lang="en-IN" sz="1600" dirty="0" err="1"/>
              <a:t>Console.WriteLine</a:t>
            </a:r>
            <a:r>
              <a:rPr lang="en-IN" sz="1600" dirty="0"/>
              <a:t>(r);</a:t>
            </a:r>
          </a:p>
          <a:p>
            <a:pPr marL="0" indent="0">
              <a:lnSpc>
                <a:spcPct val="100000"/>
              </a:lnSpc>
              <a:spcBef>
                <a:spcPts val="0"/>
              </a:spcBef>
              <a:buNone/>
            </a:pPr>
            <a:r>
              <a:rPr lang="en-IN" sz="1600" dirty="0"/>
              <a:t>            r = </a:t>
            </a:r>
            <a:r>
              <a:rPr lang="en-IN" sz="1600" dirty="0" err="1"/>
              <a:t>mymath.sqr</a:t>
            </a:r>
            <a:r>
              <a:rPr lang="en-IN" sz="1600" dirty="0"/>
              <a:t>(3);</a:t>
            </a:r>
          </a:p>
          <a:p>
            <a:pPr marL="0" indent="0">
              <a:lnSpc>
                <a:spcPct val="100000"/>
              </a:lnSpc>
              <a:spcBef>
                <a:spcPts val="0"/>
              </a:spcBef>
              <a:buNone/>
            </a:pPr>
            <a:r>
              <a:rPr lang="en-IN" sz="1600" dirty="0"/>
              <a:t>            </a:t>
            </a:r>
            <a:r>
              <a:rPr lang="en-IN" sz="1600" dirty="0" err="1"/>
              <a:t>Console.WriteLine</a:t>
            </a:r>
            <a:r>
              <a:rPr lang="en-IN" sz="1600" dirty="0"/>
              <a:t>(r);</a:t>
            </a:r>
          </a:p>
          <a:p>
            <a:pPr marL="0" indent="0">
              <a:lnSpc>
                <a:spcPct val="100000"/>
              </a:lnSpc>
              <a:spcBef>
                <a:spcPts val="0"/>
              </a:spcBef>
              <a:buNone/>
            </a:pPr>
            <a:endParaRPr lang="en-IN" sz="1600" dirty="0"/>
          </a:p>
          <a:p>
            <a:pPr marL="0" indent="0">
              <a:lnSpc>
                <a:spcPct val="100000"/>
              </a:lnSpc>
              <a:spcBef>
                <a:spcPts val="0"/>
              </a:spcBef>
              <a:buNone/>
            </a:pPr>
            <a:r>
              <a:rPr lang="en-IN" sz="1600" dirty="0"/>
              <a:t>        }</a:t>
            </a:r>
          </a:p>
          <a:p>
            <a:pPr marL="0" indent="0">
              <a:lnSpc>
                <a:spcPct val="100000"/>
              </a:lnSpc>
              <a:spcBef>
                <a:spcPts val="0"/>
              </a:spcBef>
              <a:buNone/>
            </a:pPr>
            <a:r>
              <a:rPr lang="en-IN" sz="1600" dirty="0"/>
              <a:t>    }</a:t>
            </a:r>
          </a:p>
          <a:p>
            <a:pPr marL="0" indent="0">
              <a:lnSpc>
                <a:spcPct val="100000"/>
              </a:lnSpc>
              <a:spcBef>
                <a:spcPts val="0"/>
              </a:spcBef>
              <a:buNone/>
            </a:pPr>
            <a:r>
              <a:rPr lang="en-IN" sz="1600" dirty="0"/>
              <a:t>}</a:t>
            </a:r>
          </a:p>
          <a:p>
            <a:pPr marL="0" indent="0">
              <a:lnSpc>
                <a:spcPct val="100000"/>
              </a:lnSpc>
              <a:spcBef>
                <a:spcPts val="0"/>
              </a:spcBef>
              <a:buNone/>
            </a:pPr>
            <a:endParaRPr lang="en-IN" sz="1600" dirty="0"/>
          </a:p>
          <a:p>
            <a:pPr marL="0" indent="0">
              <a:lnSpc>
                <a:spcPct val="100000"/>
              </a:lnSpc>
              <a:spcBef>
                <a:spcPts val="0"/>
              </a:spcBef>
              <a:buNone/>
            </a:pPr>
            <a:endParaRPr lang="en-IN" sz="1600" dirty="0"/>
          </a:p>
        </p:txBody>
      </p:sp>
    </p:spTree>
    <p:extLst>
      <p:ext uri="{BB962C8B-B14F-4D97-AF65-F5344CB8AC3E}">
        <p14:creationId xmlns:p14="http://schemas.microsoft.com/office/powerpoint/2010/main" val="334988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227A5-3B81-4F84-8623-2A119DE32580}"/>
              </a:ext>
            </a:extLst>
          </p:cNvPr>
          <p:cNvSpPr>
            <a:spLocks noGrp="1"/>
          </p:cNvSpPr>
          <p:nvPr>
            <p:ph type="title"/>
          </p:nvPr>
        </p:nvSpPr>
        <p:spPr>
          <a:xfrm>
            <a:off x="1140541" y="0"/>
            <a:ext cx="10400071" cy="863907"/>
          </a:xfrm>
        </p:spPr>
        <p:txBody>
          <a:bodyPr/>
          <a:lstStyle/>
          <a:p>
            <a:r>
              <a:rPr lang="en-IN" dirty="0"/>
              <a:t>Static class and static constructor</a:t>
            </a:r>
          </a:p>
        </p:txBody>
      </p:sp>
      <p:sp>
        <p:nvSpPr>
          <p:cNvPr id="3" name="Content Placeholder 2">
            <a:extLst>
              <a:ext uri="{FF2B5EF4-FFF2-40B4-BE49-F238E27FC236}">
                <a16:creationId xmlns:a16="http://schemas.microsoft.com/office/drawing/2014/main" id="{349280B9-613E-473D-A199-6860E0F89865}"/>
              </a:ext>
            </a:extLst>
          </p:cNvPr>
          <p:cNvSpPr>
            <a:spLocks noGrp="1"/>
          </p:cNvSpPr>
          <p:nvPr>
            <p:ph idx="1"/>
          </p:nvPr>
        </p:nvSpPr>
        <p:spPr>
          <a:xfrm>
            <a:off x="255640" y="863907"/>
            <a:ext cx="4503173" cy="5313056"/>
          </a:xfrm>
        </p:spPr>
        <p:txBody>
          <a:bodyPr>
            <a:noAutofit/>
          </a:bodyPr>
          <a:lstStyle/>
          <a:p>
            <a:pPr marL="0" indent="0">
              <a:lnSpc>
                <a:spcPct val="100000"/>
              </a:lnSpc>
              <a:spcBef>
                <a:spcPts val="0"/>
              </a:spcBef>
              <a:buNone/>
            </a:pPr>
            <a:r>
              <a:rPr lang="en-IN" sz="1400" dirty="0"/>
              <a:t>using System;</a:t>
            </a:r>
          </a:p>
          <a:p>
            <a:pPr marL="0" indent="0">
              <a:lnSpc>
                <a:spcPct val="100000"/>
              </a:lnSpc>
              <a:spcBef>
                <a:spcPts val="0"/>
              </a:spcBef>
              <a:buNone/>
            </a:pPr>
            <a:endParaRPr lang="en-IN" sz="1400" dirty="0"/>
          </a:p>
          <a:p>
            <a:pPr marL="0" indent="0">
              <a:lnSpc>
                <a:spcPct val="100000"/>
              </a:lnSpc>
              <a:spcBef>
                <a:spcPts val="0"/>
              </a:spcBef>
              <a:buNone/>
            </a:pPr>
            <a:r>
              <a:rPr lang="en-IN" sz="1400" dirty="0"/>
              <a:t>namespace datatype</a:t>
            </a:r>
          </a:p>
          <a:p>
            <a:pPr marL="0" indent="0">
              <a:lnSpc>
                <a:spcPct val="100000"/>
              </a:lnSpc>
              <a:spcBef>
                <a:spcPts val="0"/>
              </a:spcBef>
              <a:buNone/>
            </a:pPr>
            <a:r>
              <a:rPr lang="en-IN" sz="1400" dirty="0"/>
              <a:t>{</a:t>
            </a:r>
          </a:p>
          <a:p>
            <a:pPr marL="0" indent="0">
              <a:lnSpc>
                <a:spcPct val="100000"/>
              </a:lnSpc>
              <a:spcBef>
                <a:spcPts val="0"/>
              </a:spcBef>
              <a:buNone/>
            </a:pPr>
            <a:r>
              <a:rPr lang="en-IN" sz="1400" dirty="0"/>
              <a:t>  static class </a:t>
            </a:r>
            <a:r>
              <a:rPr lang="en-IN" sz="1400" dirty="0" err="1"/>
              <a:t>myclass</a:t>
            </a:r>
            <a:endParaRPr lang="en-IN" sz="1400" dirty="0"/>
          </a:p>
          <a:p>
            <a:pPr marL="0" indent="0">
              <a:lnSpc>
                <a:spcPct val="100000"/>
              </a:lnSpc>
              <a:spcBef>
                <a:spcPts val="0"/>
              </a:spcBef>
              <a:buNone/>
            </a:pPr>
            <a:r>
              <a:rPr lang="en-IN" sz="1400" dirty="0"/>
              <a:t>   {</a:t>
            </a:r>
          </a:p>
          <a:p>
            <a:pPr marL="0" indent="0">
              <a:lnSpc>
                <a:spcPct val="100000"/>
              </a:lnSpc>
              <a:spcBef>
                <a:spcPts val="0"/>
              </a:spcBef>
              <a:buNone/>
            </a:pPr>
            <a:r>
              <a:rPr lang="en-IN" sz="1400" dirty="0"/>
              <a:t>      public static int x;</a:t>
            </a:r>
          </a:p>
          <a:p>
            <a:pPr marL="0" indent="0">
              <a:lnSpc>
                <a:spcPct val="100000"/>
              </a:lnSpc>
              <a:spcBef>
                <a:spcPts val="0"/>
              </a:spcBef>
              <a:buNone/>
            </a:pPr>
            <a:r>
              <a:rPr lang="en-IN" sz="1400" dirty="0"/>
              <a:t>       static </a:t>
            </a:r>
            <a:r>
              <a:rPr lang="en-IN" sz="1400" dirty="0" err="1"/>
              <a:t>myclass</a:t>
            </a:r>
            <a:r>
              <a:rPr lang="en-IN" sz="1400" dirty="0"/>
              <a:t>()</a:t>
            </a:r>
          </a:p>
          <a:p>
            <a:pPr marL="0" indent="0">
              <a:lnSpc>
                <a:spcPct val="100000"/>
              </a:lnSpc>
              <a:spcBef>
                <a:spcPts val="0"/>
              </a:spcBef>
              <a:buNone/>
            </a:pPr>
            <a:r>
              <a:rPr lang="en-IN" sz="1400" dirty="0"/>
              <a:t>       {</a:t>
            </a:r>
          </a:p>
          <a:p>
            <a:pPr marL="0" indent="0">
              <a:lnSpc>
                <a:spcPct val="100000"/>
              </a:lnSpc>
              <a:spcBef>
                <a:spcPts val="0"/>
              </a:spcBef>
              <a:buNone/>
            </a:pPr>
            <a:r>
              <a:rPr lang="en-IN" sz="1400" dirty="0"/>
              <a:t>           x = 55;</a:t>
            </a:r>
          </a:p>
          <a:p>
            <a:pPr marL="0" indent="0">
              <a:lnSpc>
                <a:spcPct val="100000"/>
              </a:lnSpc>
              <a:spcBef>
                <a:spcPts val="0"/>
              </a:spcBef>
              <a:buNone/>
            </a:pPr>
            <a:r>
              <a:rPr lang="en-IN" sz="1400" dirty="0"/>
              <a:t>           </a:t>
            </a:r>
            <a:r>
              <a:rPr lang="en-IN" sz="1400" dirty="0" err="1"/>
              <a:t>Console.WriteLine</a:t>
            </a:r>
            <a:r>
              <a:rPr lang="en-IN" sz="1400" dirty="0"/>
              <a:t>("</a:t>
            </a:r>
            <a:r>
              <a:rPr lang="en-IN" sz="1400" dirty="0" err="1"/>
              <a:t>hi"+x</a:t>
            </a:r>
            <a:r>
              <a:rPr lang="en-IN" sz="1400" dirty="0"/>
              <a:t>);</a:t>
            </a:r>
          </a:p>
          <a:p>
            <a:pPr marL="0" indent="0">
              <a:lnSpc>
                <a:spcPct val="100000"/>
              </a:lnSpc>
              <a:spcBef>
                <a:spcPts val="0"/>
              </a:spcBef>
              <a:buNone/>
            </a:pPr>
            <a:r>
              <a:rPr lang="en-IN" sz="1400" dirty="0"/>
              <a:t>            </a:t>
            </a:r>
          </a:p>
          <a:p>
            <a:pPr marL="0" indent="0">
              <a:lnSpc>
                <a:spcPct val="100000"/>
              </a:lnSpc>
              <a:spcBef>
                <a:spcPts val="0"/>
              </a:spcBef>
              <a:buNone/>
            </a:pPr>
            <a:r>
              <a:rPr lang="en-IN" sz="1400" dirty="0"/>
              <a:t>       }</a:t>
            </a:r>
          </a:p>
          <a:p>
            <a:pPr marL="0" indent="0">
              <a:lnSpc>
                <a:spcPct val="100000"/>
              </a:lnSpc>
              <a:spcBef>
                <a:spcPts val="0"/>
              </a:spcBef>
              <a:buNone/>
            </a:pPr>
            <a:r>
              <a:rPr lang="en-IN" sz="1400" dirty="0"/>
              <a:t>    }</a:t>
            </a:r>
          </a:p>
          <a:p>
            <a:pPr marL="0" indent="0">
              <a:lnSpc>
                <a:spcPct val="100000"/>
              </a:lnSpc>
              <a:spcBef>
                <a:spcPts val="0"/>
              </a:spcBef>
              <a:buNone/>
            </a:pPr>
            <a:endParaRPr lang="en-IN" sz="1400" dirty="0"/>
          </a:p>
          <a:p>
            <a:pPr marL="0" indent="0">
              <a:lnSpc>
                <a:spcPct val="100000"/>
              </a:lnSpc>
              <a:spcBef>
                <a:spcPts val="0"/>
              </a:spcBef>
              <a:buNone/>
            </a:pPr>
            <a:r>
              <a:rPr lang="en-IN" sz="1400" dirty="0"/>
              <a:t>   class Program</a:t>
            </a:r>
          </a:p>
          <a:p>
            <a:pPr marL="0" indent="0">
              <a:lnSpc>
                <a:spcPct val="100000"/>
              </a:lnSpc>
              <a:spcBef>
                <a:spcPts val="0"/>
              </a:spcBef>
              <a:buNone/>
            </a:pPr>
            <a:r>
              <a:rPr lang="en-IN" sz="1400" dirty="0"/>
              <a:t>    {</a:t>
            </a:r>
          </a:p>
          <a:p>
            <a:pPr marL="0" indent="0">
              <a:lnSpc>
                <a:spcPct val="100000"/>
              </a:lnSpc>
              <a:spcBef>
                <a:spcPts val="0"/>
              </a:spcBef>
              <a:buNone/>
            </a:pPr>
            <a:r>
              <a:rPr lang="en-IN" sz="1400" dirty="0"/>
              <a:t>        static void Main(string[] </a:t>
            </a:r>
            <a:r>
              <a:rPr lang="en-IN" sz="1400" dirty="0" err="1"/>
              <a:t>args</a:t>
            </a:r>
            <a:r>
              <a:rPr lang="en-IN" sz="1400" dirty="0"/>
              <a:t>)</a:t>
            </a:r>
          </a:p>
          <a:p>
            <a:pPr marL="0" indent="0">
              <a:lnSpc>
                <a:spcPct val="100000"/>
              </a:lnSpc>
              <a:spcBef>
                <a:spcPts val="0"/>
              </a:spcBef>
              <a:buNone/>
            </a:pPr>
            <a:r>
              <a:rPr lang="en-IN" sz="1400" dirty="0"/>
              <a:t>        {</a:t>
            </a:r>
          </a:p>
          <a:p>
            <a:pPr marL="0" indent="0">
              <a:lnSpc>
                <a:spcPct val="100000"/>
              </a:lnSpc>
              <a:spcBef>
                <a:spcPts val="0"/>
              </a:spcBef>
              <a:buNone/>
            </a:pPr>
            <a:r>
              <a:rPr lang="en-IN" sz="1400" dirty="0"/>
              <a:t>           //int y=</a:t>
            </a:r>
            <a:r>
              <a:rPr lang="en-IN" sz="1400" dirty="0" err="1"/>
              <a:t>myclass.x</a:t>
            </a:r>
            <a:r>
              <a:rPr lang="en-IN" sz="1400" dirty="0"/>
              <a:t>;</a:t>
            </a:r>
          </a:p>
          <a:p>
            <a:pPr marL="0" indent="0">
              <a:lnSpc>
                <a:spcPct val="100000"/>
              </a:lnSpc>
              <a:spcBef>
                <a:spcPts val="0"/>
              </a:spcBef>
              <a:buNone/>
            </a:pPr>
            <a:r>
              <a:rPr lang="en-IN" sz="1400" dirty="0"/>
              <a:t>            </a:t>
            </a:r>
            <a:r>
              <a:rPr lang="en-IN" sz="1400" dirty="0" err="1"/>
              <a:t>Console.WriteLine</a:t>
            </a:r>
            <a:r>
              <a:rPr lang="en-IN" sz="1400" dirty="0"/>
              <a:t>("in main");</a:t>
            </a:r>
          </a:p>
          <a:p>
            <a:pPr marL="0" indent="0">
              <a:lnSpc>
                <a:spcPct val="100000"/>
              </a:lnSpc>
              <a:spcBef>
                <a:spcPts val="0"/>
              </a:spcBef>
              <a:buNone/>
            </a:pPr>
            <a:r>
              <a:rPr lang="en-IN" sz="1400" dirty="0"/>
              <a:t>            </a:t>
            </a:r>
            <a:r>
              <a:rPr lang="en-IN" sz="1400" dirty="0" err="1"/>
              <a:t>Console.ReadLine</a:t>
            </a:r>
            <a:r>
              <a:rPr lang="en-IN" sz="1400" dirty="0"/>
              <a:t>();</a:t>
            </a:r>
          </a:p>
          <a:p>
            <a:pPr marL="0" indent="0">
              <a:lnSpc>
                <a:spcPct val="100000"/>
              </a:lnSpc>
              <a:spcBef>
                <a:spcPts val="0"/>
              </a:spcBef>
              <a:buNone/>
            </a:pPr>
            <a:r>
              <a:rPr lang="en-IN" sz="1400" dirty="0"/>
              <a:t>        }</a:t>
            </a:r>
          </a:p>
          <a:p>
            <a:pPr marL="0" indent="0">
              <a:lnSpc>
                <a:spcPct val="100000"/>
              </a:lnSpc>
              <a:spcBef>
                <a:spcPts val="0"/>
              </a:spcBef>
              <a:buNone/>
            </a:pPr>
            <a:endParaRPr lang="en-IN" sz="1400" dirty="0"/>
          </a:p>
          <a:p>
            <a:pPr marL="0" indent="0">
              <a:lnSpc>
                <a:spcPct val="100000"/>
              </a:lnSpc>
              <a:spcBef>
                <a:spcPts val="0"/>
              </a:spcBef>
              <a:buNone/>
            </a:pPr>
            <a:endParaRPr lang="en-IN" sz="1400" dirty="0"/>
          </a:p>
          <a:p>
            <a:pPr marL="0" indent="0">
              <a:lnSpc>
                <a:spcPct val="100000"/>
              </a:lnSpc>
              <a:spcBef>
                <a:spcPts val="0"/>
              </a:spcBef>
              <a:buNone/>
            </a:pPr>
            <a:r>
              <a:rPr lang="en-IN" sz="1400" dirty="0"/>
              <a:t>        </a:t>
            </a:r>
          </a:p>
          <a:p>
            <a:pPr marL="0" indent="0">
              <a:lnSpc>
                <a:spcPct val="100000"/>
              </a:lnSpc>
              <a:spcBef>
                <a:spcPts val="0"/>
              </a:spcBef>
              <a:buNone/>
            </a:pPr>
            <a:r>
              <a:rPr lang="en-IN" sz="1400" dirty="0"/>
              <a:t>    }</a:t>
            </a:r>
          </a:p>
          <a:p>
            <a:pPr marL="0" indent="0">
              <a:lnSpc>
                <a:spcPct val="100000"/>
              </a:lnSpc>
              <a:spcBef>
                <a:spcPts val="0"/>
              </a:spcBef>
              <a:buNone/>
            </a:pPr>
            <a:r>
              <a:rPr lang="en-IN" sz="1400" dirty="0"/>
              <a:t>}</a:t>
            </a:r>
          </a:p>
          <a:p>
            <a:pPr marL="0" indent="0">
              <a:lnSpc>
                <a:spcPct val="100000"/>
              </a:lnSpc>
              <a:spcBef>
                <a:spcPts val="0"/>
              </a:spcBef>
              <a:buNone/>
            </a:pPr>
            <a:endParaRPr lang="en-IN" sz="1400" dirty="0"/>
          </a:p>
        </p:txBody>
      </p:sp>
      <p:sp>
        <p:nvSpPr>
          <p:cNvPr id="4" name="TextBox 3">
            <a:extLst>
              <a:ext uri="{FF2B5EF4-FFF2-40B4-BE49-F238E27FC236}">
                <a16:creationId xmlns:a16="http://schemas.microsoft.com/office/drawing/2014/main" id="{9181B498-639D-469A-8CF5-D7B5761C1324}"/>
              </a:ext>
            </a:extLst>
          </p:cNvPr>
          <p:cNvSpPr txBox="1"/>
          <p:nvPr/>
        </p:nvSpPr>
        <p:spPr>
          <a:xfrm>
            <a:off x="5220929" y="1042218"/>
            <a:ext cx="6319683" cy="3139321"/>
          </a:xfrm>
          <a:prstGeom prst="rect">
            <a:avLst/>
          </a:prstGeom>
          <a:noFill/>
        </p:spPr>
        <p:txBody>
          <a:bodyPr wrap="square" rtlCol="0">
            <a:spAutoFit/>
          </a:bodyPr>
          <a:lstStyle/>
          <a:p>
            <a:r>
              <a:rPr lang="en-IN" dirty="0"/>
              <a:t>No class execute on its own, unless you call it.</a:t>
            </a:r>
          </a:p>
          <a:p>
            <a:r>
              <a:rPr lang="en-IN" dirty="0"/>
              <a:t>Now in  case of static class how you will call this class? As you can not create object of that class since it is static. If class does not get loaded CLR will not able to call static constructor. So in such situation we declare static variable  and we use this static variable so the moment you write in our example     </a:t>
            </a:r>
            <a:r>
              <a:rPr lang="en-IN" b="1" dirty="0" err="1"/>
              <a:t>myclass.x</a:t>
            </a:r>
            <a:r>
              <a:rPr lang="en-IN" b="1" dirty="0"/>
              <a:t>; </a:t>
            </a:r>
            <a:r>
              <a:rPr lang="en-IN" dirty="0" err="1"/>
              <a:t>myclass</a:t>
            </a:r>
            <a:r>
              <a:rPr lang="en-IN" dirty="0"/>
              <a:t> get loaded in memory x will be </a:t>
            </a:r>
            <a:r>
              <a:rPr lang="en-IN" dirty="0" err="1"/>
              <a:t>intialised</a:t>
            </a:r>
            <a:r>
              <a:rPr lang="en-IN" dirty="0"/>
              <a:t> to 0 and then CLR will call static constructor and x=55 set. If you comment</a:t>
            </a:r>
          </a:p>
          <a:p>
            <a:r>
              <a:rPr lang="en-IN" dirty="0"/>
              <a:t> //int y=</a:t>
            </a:r>
            <a:r>
              <a:rPr lang="en-IN" dirty="0" err="1"/>
              <a:t>myclass.x</a:t>
            </a:r>
            <a:r>
              <a:rPr lang="en-IN" dirty="0"/>
              <a:t>;</a:t>
            </a:r>
          </a:p>
          <a:p>
            <a:r>
              <a:rPr lang="en-IN" dirty="0"/>
              <a:t>There will be no out put</a:t>
            </a:r>
          </a:p>
          <a:p>
            <a:endParaRPr lang="en-IN" dirty="0"/>
          </a:p>
        </p:txBody>
      </p:sp>
    </p:spTree>
    <p:extLst>
      <p:ext uri="{BB962C8B-B14F-4D97-AF65-F5344CB8AC3E}">
        <p14:creationId xmlns:p14="http://schemas.microsoft.com/office/powerpoint/2010/main" val="2683093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87E8-C067-4ECC-868F-4FE2246FC0D6}"/>
              </a:ext>
            </a:extLst>
          </p:cNvPr>
          <p:cNvSpPr>
            <a:spLocks noGrp="1"/>
          </p:cNvSpPr>
          <p:nvPr>
            <p:ph type="title"/>
          </p:nvPr>
        </p:nvSpPr>
        <p:spPr>
          <a:xfrm>
            <a:off x="1061883" y="-126486"/>
            <a:ext cx="10508227" cy="863908"/>
          </a:xfrm>
        </p:spPr>
        <p:txBody>
          <a:bodyPr/>
          <a:lstStyle/>
          <a:p>
            <a:r>
              <a:rPr lang="en-IN" dirty="0"/>
              <a:t>Static class and </a:t>
            </a:r>
            <a:r>
              <a:rPr lang="en-IN" dirty="0" err="1"/>
              <a:t>const</a:t>
            </a:r>
            <a:endParaRPr lang="en-IN" dirty="0"/>
          </a:p>
        </p:txBody>
      </p:sp>
      <p:sp>
        <p:nvSpPr>
          <p:cNvPr id="4" name="Rectangle 3">
            <a:extLst>
              <a:ext uri="{FF2B5EF4-FFF2-40B4-BE49-F238E27FC236}">
                <a16:creationId xmlns:a16="http://schemas.microsoft.com/office/drawing/2014/main" id="{FDA2B30C-4C92-4D54-BDE4-724AAD1A6023}"/>
              </a:ext>
            </a:extLst>
          </p:cNvPr>
          <p:cNvSpPr/>
          <p:nvPr/>
        </p:nvSpPr>
        <p:spPr>
          <a:xfrm>
            <a:off x="1061883" y="488075"/>
            <a:ext cx="5102943" cy="6186309"/>
          </a:xfrm>
          <a:prstGeom prst="rect">
            <a:avLst/>
          </a:prstGeom>
        </p:spPr>
        <p:txBody>
          <a:bodyPr wrap="square">
            <a:spAutoFit/>
          </a:bodyPr>
          <a:lstStyle/>
          <a:p>
            <a:r>
              <a:rPr lang="en-IN" dirty="0"/>
              <a:t>using System;</a:t>
            </a:r>
          </a:p>
          <a:p>
            <a:r>
              <a:rPr lang="en-IN" dirty="0"/>
              <a:t>namespace datatype{</a:t>
            </a:r>
          </a:p>
          <a:p>
            <a:r>
              <a:rPr lang="en-IN" dirty="0"/>
              <a:t>  static class </a:t>
            </a:r>
            <a:r>
              <a:rPr lang="en-IN" dirty="0" err="1"/>
              <a:t>myclass</a:t>
            </a:r>
            <a:endParaRPr lang="en-IN" dirty="0"/>
          </a:p>
          <a:p>
            <a:r>
              <a:rPr lang="en-IN" dirty="0"/>
              <a:t>   {</a:t>
            </a:r>
          </a:p>
          <a:p>
            <a:r>
              <a:rPr lang="en-IN" dirty="0"/>
              <a:t>      public </a:t>
            </a:r>
            <a:r>
              <a:rPr lang="en-IN" dirty="0" err="1"/>
              <a:t>const</a:t>
            </a:r>
            <a:r>
              <a:rPr lang="en-IN" dirty="0"/>
              <a:t>  int x=50;</a:t>
            </a:r>
          </a:p>
          <a:p>
            <a:r>
              <a:rPr lang="en-IN" dirty="0"/>
              <a:t>       static </a:t>
            </a:r>
            <a:r>
              <a:rPr lang="en-IN" dirty="0" err="1"/>
              <a:t>myclass</a:t>
            </a:r>
            <a:r>
              <a:rPr lang="en-IN" dirty="0"/>
              <a:t>()</a:t>
            </a:r>
          </a:p>
          <a:p>
            <a:r>
              <a:rPr lang="en-IN" dirty="0"/>
              <a:t>       {</a:t>
            </a:r>
          </a:p>
          <a:p>
            <a:r>
              <a:rPr lang="en-IN" dirty="0"/>
              <a:t>        </a:t>
            </a:r>
            <a:r>
              <a:rPr lang="en-IN" dirty="0" err="1"/>
              <a:t>Console.WriteLine</a:t>
            </a:r>
            <a:r>
              <a:rPr lang="en-IN" dirty="0"/>
              <a:t>("</a:t>
            </a:r>
            <a:r>
              <a:rPr lang="en-IN" dirty="0" err="1"/>
              <a:t>SMVITA"+x</a:t>
            </a:r>
            <a:r>
              <a:rPr lang="en-IN" dirty="0"/>
              <a:t>);</a:t>
            </a:r>
          </a:p>
          <a:p>
            <a:r>
              <a:rPr lang="en-IN" dirty="0"/>
              <a:t>            </a:t>
            </a:r>
          </a:p>
          <a:p>
            <a:r>
              <a:rPr lang="en-IN" dirty="0"/>
              <a:t>       }</a:t>
            </a:r>
          </a:p>
          <a:p>
            <a:r>
              <a:rPr lang="en-IN" dirty="0"/>
              <a:t>    }</a:t>
            </a:r>
          </a:p>
          <a:p>
            <a:r>
              <a:rPr lang="en-IN" dirty="0"/>
              <a:t>   class Program</a:t>
            </a:r>
          </a:p>
          <a:p>
            <a:r>
              <a:rPr lang="en-IN" dirty="0"/>
              <a:t>    {</a:t>
            </a:r>
          </a:p>
          <a:p>
            <a:r>
              <a:rPr lang="en-US" dirty="0"/>
              <a:t>        static void Main(string[] </a:t>
            </a:r>
            <a:r>
              <a:rPr lang="en-US" dirty="0" err="1"/>
              <a:t>args</a:t>
            </a:r>
            <a:r>
              <a:rPr lang="en-US" dirty="0"/>
              <a:t>)</a:t>
            </a:r>
          </a:p>
          <a:p>
            <a:r>
              <a:rPr lang="en-IN" dirty="0"/>
              <a:t>        {</a:t>
            </a:r>
          </a:p>
          <a:p>
            <a:r>
              <a:rPr lang="en-IN" dirty="0"/>
              <a:t>           int y=</a:t>
            </a:r>
            <a:r>
              <a:rPr lang="en-IN" dirty="0" err="1"/>
              <a:t>myclass.x</a:t>
            </a:r>
            <a:r>
              <a:rPr lang="en-IN" dirty="0"/>
              <a:t>;</a:t>
            </a:r>
          </a:p>
          <a:p>
            <a:r>
              <a:rPr lang="fr-FR" dirty="0"/>
              <a:t>            Console.WriteLine("in main"+y);</a:t>
            </a:r>
          </a:p>
          <a:p>
            <a:r>
              <a:rPr lang="en-IN" dirty="0"/>
              <a:t>            </a:t>
            </a:r>
            <a:r>
              <a:rPr lang="en-IN" dirty="0" err="1"/>
              <a:t>Console.ReadLine</a:t>
            </a:r>
            <a:r>
              <a:rPr lang="en-IN" dirty="0"/>
              <a:t>();</a:t>
            </a:r>
          </a:p>
          <a:p>
            <a:r>
              <a:rPr lang="en-IN" dirty="0"/>
              <a:t>        }</a:t>
            </a:r>
          </a:p>
          <a:p>
            <a:r>
              <a:rPr lang="en-IN" dirty="0"/>
              <a:t>       </a:t>
            </a:r>
          </a:p>
          <a:p>
            <a:r>
              <a:rPr lang="en-IN" dirty="0"/>
              <a:t>    }</a:t>
            </a:r>
          </a:p>
          <a:p>
            <a:r>
              <a:rPr lang="en-IN" dirty="0"/>
              <a:t>}</a:t>
            </a:r>
          </a:p>
        </p:txBody>
      </p:sp>
      <p:sp>
        <p:nvSpPr>
          <p:cNvPr id="5" name="TextBox 4">
            <a:extLst>
              <a:ext uri="{FF2B5EF4-FFF2-40B4-BE49-F238E27FC236}">
                <a16:creationId xmlns:a16="http://schemas.microsoft.com/office/drawing/2014/main" id="{0EDE1773-CDA2-4C12-97F6-DF3313A1751B}"/>
              </a:ext>
            </a:extLst>
          </p:cNvPr>
          <p:cNvSpPr txBox="1"/>
          <p:nvPr/>
        </p:nvSpPr>
        <p:spPr>
          <a:xfrm>
            <a:off x="6164826" y="855406"/>
            <a:ext cx="5663380" cy="5078313"/>
          </a:xfrm>
          <a:prstGeom prst="rect">
            <a:avLst/>
          </a:prstGeom>
          <a:noFill/>
        </p:spPr>
        <p:txBody>
          <a:bodyPr wrap="square" rtlCol="0">
            <a:spAutoFit/>
          </a:bodyPr>
          <a:lstStyle/>
          <a:p>
            <a:r>
              <a:rPr lang="en-IN" dirty="0" err="1"/>
              <a:t>Observ</a:t>
            </a:r>
            <a:r>
              <a:rPr lang="en-IN" dirty="0"/>
              <a:t> the out put </a:t>
            </a:r>
          </a:p>
          <a:p>
            <a:r>
              <a:rPr lang="en-IN" dirty="0"/>
              <a:t>O/P   in main 50</a:t>
            </a:r>
          </a:p>
          <a:p>
            <a:endParaRPr lang="en-IN" dirty="0"/>
          </a:p>
          <a:p>
            <a:endParaRPr lang="en-IN" dirty="0"/>
          </a:p>
          <a:p>
            <a:r>
              <a:rPr lang="en-IN" dirty="0"/>
              <a:t>Hey what’s going on why it has not printed SMVITA???</a:t>
            </a:r>
          </a:p>
          <a:p>
            <a:endParaRPr lang="en-IN" dirty="0"/>
          </a:p>
          <a:p>
            <a:r>
              <a:rPr lang="en-IN" dirty="0"/>
              <a:t>Recollect we have discuss </a:t>
            </a:r>
            <a:r>
              <a:rPr lang="en-IN" dirty="0" err="1"/>
              <a:t>const</a:t>
            </a:r>
            <a:r>
              <a:rPr lang="en-IN" dirty="0"/>
              <a:t> variable resolves at compile time so at compile time only 50 got stored in y. No class got loaded at run time that is why static constructor does not get executed. That is why we must use some static variable as static resolves at runtime and class get loaded </a:t>
            </a:r>
            <a:r>
              <a:rPr lang="en-IN"/>
              <a:t>see next </a:t>
            </a:r>
            <a:r>
              <a:rPr lang="en-IN" dirty="0"/>
              <a:t>example</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295652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9E84-4EF9-4A70-8550-35D32BDE5AF3}"/>
              </a:ext>
            </a:extLst>
          </p:cNvPr>
          <p:cNvSpPr>
            <a:spLocks noGrp="1"/>
          </p:cNvSpPr>
          <p:nvPr>
            <p:ph type="title"/>
          </p:nvPr>
        </p:nvSpPr>
        <p:spPr>
          <a:xfrm>
            <a:off x="1087693" y="111432"/>
            <a:ext cx="10016613" cy="376644"/>
          </a:xfrm>
        </p:spPr>
        <p:txBody>
          <a:bodyPr>
            <a:normAutofit fontScale="90000"/>
          </a:bodyPr>
          <a:lstStyle/>
          <a:p>
            <a:endParaRPr lang="en-IN" dirty="0"/>
          </a:p>
        </p:txBody>
      </p:sp>
      <p:sp>
        <p:nvSpPr>
          <p:cNvPr id="5" name="Rectangle 4">
            <a:extLst>
              <a:ext uri="{FF2B5EF4-FFF2-40B4-BE49-F238E27FC236}">
                <a16:creationId xmlns:a16="http://schemas.microsoft.com/office/drawing/2014/main" id="{9722E450-59A2-4A88-ADD1-CD97F177221A}"/>
              </a:ext>
            </a:extLst>
          </p:cNvPr>
          <p:cNvSpPr/>
          <p:nvPr/>
        </p:nvSpPr>
        <p:spPr>
          <a:xfrm>
            <a:off x="1061883" y="488075"/>
            <a:ext cx="5102943" cy="6463308"/>
          </a:xfrm>
          <a:prstGeom prst="rect">
            <a:avLst/>
          </a:prstGeom>
        </p:spPr>
        <p:txBody>
          <a:bodyPr wrap="square">
            <a:spAutoFit/>
          </a:bodyPr>
          <a:lstStyle/>
          <a:p>
            <a:r>
              <a:rPr lang="en-IN" dirty="0"/>
              <a:t>using System;</a:t>
            </a:r>
          </a:p>
          <a:p>
            <a:r>
              <a:rPr lang="en-IN" dirty="0"/>
              <a:t>namespace datatype{</a:t>
            </a:r>
          </a:p>
          <a:p>
            <a:r>
              <a:rPr lang="en-IN" dirty="0"/>
              <a:t>  static class </a:t>
            </a:r>
            <a:r>
              <a:rPr lang="en-IN" dirty="0" err="1"/>
              <a:t>myclass</a:t>
            </a:r>
            <a:endParaRPr lang="en-IN" dirty="0"/>
          </a:p>
          <a:p>
            <a:r>
              <a:rPr lang="en-IN" dirty="0"/>
              <a:t>   {</a:t>
            </a:r>
          </a:p>
          <a:p>
            <a:r>
              <a:rPr lang="en-IN" dirty="0"/>
              <a:t>      public </a:t>
            </a:r>
            <a:r>
              <a:rPr lang="en-IN" dirty="0" err="1"/>
              <a:t>const</a:t>
            </a:r>
            <a:r>
              <a:rPr lang="en-IN" dirty="0"/>
              <a:t>  int x=50;</a:t>
            </a:r>
          </a:p>
          <a:p>
            <a:r>
              <a:rPr lang="en-IN" dirty="0"/>
              <a:t>      public static int n=1;</a:t>
            </a:r>
          </a:p>
          <a:p>
            <a:r>
              <a:rPr lang="en-IN" dirty="0"/>
              <a:t>       static </a:t>
            </a:r>
            <a:r>
              <a:rPr lang="en-IN" dirty="0" err="1"/>
              <a:t>myclass</a:t>
            </a:r>
            <a:r>
              <a:rPr lang="en-IN" dirty="0"/>
              <a:t>()</a:t>
            </a:r>
          </a:p>
          <a:p>
            <a:r>
              <a:rPr lang="en-IN" dirty="0"/>
              <a:t>       {</a:t>
            </a:r>
          </a:p>
          <a:p>
            <a:r>
              <a:rPr lang="en-IN" dirty="0"/>
              <a:t>        </a:t>
            </a:r>
            <a:r>
              <a:rPr lang="en-IN" dirty="0" err="1"/>
              <a:t>Console.WriteLine</a:t>
            </a:r>
            <a:r>
              <a:rPr lang="en-IN" dirty="0"/>
              <a:t>("</a:t>
            </a:r>
            <a:r>
              <a:rPr lang="en-IN" dirty="0" err="1"/>
              <a:t>SMVITA"+x</a:t>
            </a:r>
            <a:r>
              <a:rPr lang="en-IN" dirty="0"/>
              <a:t>);</a:t>
            </a:r>
          </a:p>
          <a:p>
            <a:r>
              <a:rPr lang="en-IN" dirty="0"/>
              <a:t>            </a:t>
            </a:r>
          </a:p>
          <a:p>
            <a:r>
              <a:rPr lang="en-IN" dirty="0"/>
              <a:t>       }</a:t>
            </a:r>
          </a:p>
          <a:p>
            <a:r>
              <a:rPr lang="en-IN" dirty="0"/>
              <a:t>    }</a:t>
            </a:r>
          </a:p>
          <a:p>
            <a:r>
              <a:rPr lang="en-IN" dirty="0"/>
              <a:t>   class Program</a:t>
            </a:r>
          </a:p>
          <a:p>
            <a:r>
              <a:rPr lang="en-IN" dirty="0"/>
              <a:t>    {</a:t>
            </a:r>
          </a:p>
          <a:p>
            <a:r>
              <a:rPr lang="en-US" dirty="0"/>
              <a:t>        static void Main(string[] </a:t>
            </a:r>
            <a:r>
              <a:rPr lang="en-US" dirty="0" err="1"/>
              <a:t>args</a:t>
            </a:r>
            <a:r>
              <a:rPr lang="en-US" dirty="0"/>
              <a:t>)</a:t>
            </a:r>
          </a:p>
          <a:p>
            <a:r>
              <a:rPr lang="en-IN" dirty="0"/>
              <a:t>        {</a:t>
            </a:r>
          </a:p>
          <a:p>
            <a:r>
              <a:rPr lang="en-IN" dirty="0"/>
              <a:t>           int y=</a:t>
            </a:r>
            <a:r>
              <a:rPr lang="en-IN" dirty="0" err="1"/>
              <a:t>myclass.x</a:t>
            </a:r>
            <a:r>
              <a:rPr lang="en-IN" dirty="0"/>
              <a:t>;</a:t>
            </a:r>
          </a:p>
          <a:p>
            <a:r>
              <a:rPr lang="fr-FR" dirty="0"/>
              <a:t>            Console.WriteLine("in main"+y);</a:t>
            </a:r>
          </a:p>
          <a:p>
            <a:r>
              <a:rPr lang="fr-FR" dirty="0"/>
              <a:t>         Console.WriteLine(myclass.n)</a:t>
            </a:r>
          </a:p>
          <a:p>
            <a:r>
              <a:rPr lang="en-IN" dirty="0"/>
              <a:t>            </a:t>
            </a:r>
            <a:r>
              <a:rPr lang="en-IN" dirty="0" err="1"/>
              <a:t>Console.ReadLine</a:t>
            </a:r>
            <a:r>
              <a:rPr lang="en-IN" dirty="0"/>
              <a:t>();</a:t>
            </a:r>
          </a:p>
          <a:p>
            <a:r>
              <a:rPr lang="en-IN" dirty="0"/>
              <a:t>        }</a:t>
            </a:r>
          </a:p>
          <a:p>
            <a:r>
              <a:rPr lang="en-IN"/>
              <a:t>      </a:t>
            </a:r>
            <a:r>
              <a:rPr lang="en-IN" dirty="0"/>
              <a:t>}</a:t>
            </a:r>
          </a:p>
          <a:p>
            <a:r>
              <a:rPr lang="en-IN" dirty="0"/>
              <a:t>}</a:t>
            </a:r>
          </a:p>
        </p:txBody>
      </p:sp>
      <p:sp>
        <p:nvSpPr>
          <p:cNvPr id="6" name="TextBox 5">
            <a:extLst>
              <a:ext uri="{FF2B5EF4-FFF2-40B4-BE49-F238E27FC236}">
                <a16:creationId xmlns:a16="http://schemas.microsoft.com/office/drawing/2014/main" id="{B9B9A27E-33AD-47DB-8BD4-BCDE3572758D}"/>
              </a:ext>
            </a:extLst>
          </p:cNvPr>
          <p:cNvSpPr txBox="1"/>
          <p:nvPr/>
        </p:nvSpPr>
        <p:spPr>
          <a:xfrm>
            <a:off x="5876618" y="934063"/>
            <a:ext cx="5794272" cy="3693319"/>
          </a:xfrm>
          <a:prstGeom prst="rect">
            <a:avLst/>
          </a:prstGeom>
          <a:noFill/>
        </p:spPr>
        <p:txBody>
          <a:bodyPr wrap="square" rtlCol="0">
            <a:spAutoFit/>
          </a:bodyPr>
          <a:lstStyle/>
          <a:p>
            <a:r>
              <a:rPr lang="en-IN" dirty="0"/>
              <a:t>In this</a:t>
            </a:r>
          </a:p>
          <a:p>
            <a:r>
              <a:rPr lang="en-IN" dirty="0"/>
              <a:t>O/P        in main 50</a:t>
            </a:r>
          </a:p>
          <a:p>
            <a:r>
              <a:rPr lang="en-IN" dirty="0"/>
              <a:t>                SMVITS 50</a:t>
            </a:r>
          </a:p>
          <a:p>
            <a:r>
              <a:rPr lang="en-IN" dirty="0"/>
              <a:t>                1</a:t>
            </a:r>
          </a:p>
          <a:p>
            <a:endParaRPr lang="en-IN" dirty="0"/>
          </a:p>
          <a:p>
            <a:endParaRPr lang="en-IN" dirty="0"/>
          </a:p>
          <a:p>
            <a:r>
              <a:rPr lang="en-IN" dirty="0"/>
              <a:t>So in this example 1</a:t>
            </a:r>
            <a:r>
              <a:rPr lang="en-IN" baseline="30000" dirty="0"/>
              <a:t>st</a:t>
            </a:r>
            <a:r>
              <a:rPr lang="en-IN" dirty="0"/>
              <a:t> </a:t>
            </a:r>
            <a:r>
              <a:rPr lang="en-IN" b="1" dirty="0" err="1"/>
              <a:t>myclass.x</a:t>
            </a:r>
            <a:r>
              <a:rPr lang="en-IN" b="1" dirty="0"/>
              <a:t> </a:t>
            </a:r>
            <a:r>
              <a:rPr lang="en-IN" dirty="0"/>
              <a:t>will be replaced with </a:t>
            </a:r>
            <a:r>
              <a:rPr lang="en-IN" b="1" dirty="0"/>
              <a:t>50.</a:t>
            </a:r>
          </a:p>
          <a:p>
            <a:r>
              <a:rPr lang="en-IN" dirty="0"/>
              <a:t>Then in main 50 will be printed.</a:t>
            </a:r>
          </a:p>
          <a:p>
            <a:r>
              <a:rPr lang="en-IN" dirty="0"/>
              <a:t>When it read this line</a:t>
            </a:r>
          </a:p>
          <a:p>
            <a:r>
              <a:rPr lang="fr-FR" dirty="0"/>
              <a:t>Console.WriteLine(myclass.n)</a:t>
            </a:r>
          </a:p>
          <a:p>
            <a:r>
              <a:rPr lang="fr-FR" dirty="0"/>
              <a:t>Myclass get loaded in memory n=1 get initialized and then CLR will call static constructor.</a:t>
            </a:r>
            <a:endParaRPr lang="en-IN" dirty="0"/>
          </a:p>
          <a:p>
            <a:r>
              <a:rPr lang="en-IN" b="1" dirty="0"/>
              <a:t>.</a:t>
            </a:r>
          </a:p>
        </p:txBody>
      </p:sp>
    </p:spTree>
    <p:extLst>
      <p:ext uri="{BB962C8B-B14F-4D97-AF65-F5344CB8AC3E}">
        <p14:creationId xmlns:p14="http://schemas.microsoft.com/office/powerpoint/2010/main" val="1927524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07B2-6487-4423-A0B5-8F44CBC8DA20}"/>
              </a:ext>
            </a:extLst>
          </p:cNvPr>
          <p:cNvSpPr>
            <a:spLocks noGrp="1"/>
          </p:cNvSpPr>
          <p:nvPr>
            <p:ph type="title"/>
          </p:nvPr>
        </p:nvSpPr>
        <p:spPr>
          <a:xfrm>
            <a:off x="1238864" y="0"/>
            <a:ext cx="10036277" cy="696759"/>
          </a:xfrm>
        </p:spPr>
        <p:txBody>
          <a:bodyPr>
            <a:normAutofit fontScale="90000"/>
          </a:bodyPr>
          <a:lstStyle/>
          <a:p>
            <a:r>
              <a:rPr lang="en-IN" dirty="0"/>
              <a:t>TRY</a:t>
            </a:r>
          </a:p>
        </p:txBody>
      </p:sp>
      <p:sp>
        <p:nvSpPr>
          <p:cNvPr id="3" name="Content Placeholder 2">
            <a:extLst>
              <a:ext uri="{FF2B5EF4-FFF2-40B4-BE49-F238E27FC236}">
                <a16:creationId xmlns:a16="http://schemas.microsoft.com/office/drawing/2014/main" id="{625BD8A3-1689-44BE-BFFB-9EB1E3414E03}"/>
              </a:ext>
            </a:extLst>
          </p:cNvPr>
          <p:cNvSpPr>
            <a:spLocks noGrp="1"/>
          </p:cNvSpPr>
          <p:nvPr>
            <p:ph idx="1"/>
          </p:nvPr>
        </p:nvSpPr>
        <p:spPr>
          <a:xfrm>
            <a:off x="117987" y="255638"/>
            <a:ext cx="11068665" cy="5596860"/>
          </a:xfrm>
        </p:spPr>
        <p:txBody>
          <a:bodyPr>
            <a:noAutofit/>
          </a:bodyPr>
          <a:lstStyle/>
          <a:p>
            <a:pPr marL="0" indent="0">
              <a:buNone/>
            </a:pPr>
            <a:r>
              <a:rPr lang="en-IN" sz="1800" dirty="0">
                <a:solidFill>
                  <a:srgbClr val="0000FF"/>
                </a:solidFill>
                <a:highlight>
                  <a:srgbClr val="FFFFFF"/>
                </a:highlight>
                <a:latin typeface="Consolas" panose="020B0609020204030204" pitchFamily="49" charset="0"/>
              </a:rPr>
              <a:t>using</a:t>
            </a:r>
            <a:r>
              <a:rPr lang="en-IN" sz="1800" dirty="0">
                <a:solidFill>
                  <a:srgbClr val="000000"/>
                </a:solidFill>
                <a:highlight>
                  <a:srgbClr val="FFFFFF"/>
                </a:highlight>
                <a:latin typeface="Consolas" panose="020B0609020204030204" pitchFamily="49" charset="0"/>
              </a:rPr>
              <a:t> System;</a:t>
            </a:r>
          </a:p>
          <a:p>
            <a:pPr marL="0" indent="0">
              <a:buNone/>
            </a:pPr>
            <a:r>
              <a:rPr lang="en-IN" sz="1800" dirty="0">
                <a:solidFill>
                  <a:srgbClr val="0000FF"/>
                </a:solidFill>
                <a:highlight>
                  <a:srgbClr val="FFFFFF"/>
                </a:highlight>
                <a:latin typeface="Consolas" panose="020B0609020204030204" pitchFamily="49" charset="0"/>
              </a:rPr>
              <a:t>namespace</a:t>
            </a:r>
            <a:r>
              <a:rPr lang="en-IN" sz="1800" dirty="0">
                <a:solidFill>
                  <a:srgbClr val="000000"/>
                </a:solidFill>
                <a:highlight>
                  <a:srgbClr val="FFFFFF"/>
                </a:highlight>
                <a:latin typeface="Consolas" panose="020B0609020204030204" pitchFamily="49" charset="0"/>
              </a:rPr>
              <a:t> datatype</a:t>
            </a: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static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class</a:t>
            </a: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myclass</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err="1">
                <a:solidFill>
                  <a:srgbClr val="0000FF"/>
                </a:solidFill>
                <a:highlight>
                  <a:srgbClr val="FFFFFF"/>
                </a:highlight>
                <a:latin typeface="Consolas" panose="020B0609020204030204" pitchFamily="49" charset="0"/>
              </a:rPr>
              <a:t>const</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int</a:t>
            </a:r>
            <a:r>
              <a:rPr lang="en-IN" sz="1800" dirty="0">
                <a:solidFill>
                  <a:srgbClr val="000000"/>
                </a:solidFill>
                <a:highlight>
                  <a:srgbClr val="FFFFFF"/>
                </a:highlight>
                <a:latin typeface="Consolas" panose="020B0609020204030204" pitchFamily="49" charset="0"/>
              </a:rPr>
              <a:t> x = 50;</a:t>
            </a: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static</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myclass</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.WriteLine</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"SMVITA"</a:t>
            </a:r>
            <a:r>
              <a:rPr lang="en-IN" sz="1800" dirty="0">
                <a:solidFill>
                  <a:srgbClr val="000000"/>
                </a:solidFill>
                <a:highlight>
                  <a:srgbClr val="FFFFFF"/>
                </a:highlight>
                <a:latin typeface="Consolas" panose="020B0609020204030204" pitchFamily="49" charset="0"/>
              </a:rPr>
              <a:t> + x);         }</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class</a:t>
            </a:r>
            <a:r>
              <a:rPr lang="en-IN" sz="1800" dirty="0">
                <a:solidFill>
                  <a:srgbClr val="000000"/>
                </a:solidFill>
                <a:highlight>
                  <a:srgbClr val="FFFFFF"/>
                </a:highlight>
                <a:latin typeface="Consolas" panose="020B0609020204030204" pitchFamily="49" charset="0"/>
              </a:rPr>
              <a:t> </a:t>
            </a:r>
            <a:r>
              <a:rPr lang="en-IN" sz="1800" dirty="0">
                <a:solidFill>
                  <a:srgbClr val="2B91AF"/>
                </a:solidFill>
                <a:highlight>
                  <a:srgbClr val="FFFFFF"/>
                </a:highlight>
                <a:latin typeface="Consolas" panose="020B0609020204030204" pitchFamily="49" charset="0"/>
              </a:rPr>
              <a:t>Program</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 </a:t>
            </a:r>
            <a:r>
              <a:rPr lang="en-IN" sz="1800" dirty="0" err="1">
                <a:solidFill>
                  <a:srgbClr val="0000FF"/>
                </a:solidFill>
                <a:highlight>
                  <a:srgbClr val="FFFFFF"/>
                </a:highlight>
                <a:latin typeface="Consolas" panose="020B0609020204030204" pitchFamily="49" charset="0"/>
              </a:rPr>
              <a:t>const</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int</a:t>
            </a:r>
            <a:r>
              <a:rPr lang="en-IN" sz="1800" dirty="0">
                <a:solidFill>
                  <a:srgbClr val="000000"/>
                </a:solidFill>
                <a:highlight>
                  <a:srgbClr val="FFFFFF"/>
                </a:highlight>
                <a:latin typeface="Consolas" panose="020B0609020204030204" pitchFamily="49" charset="0"/>
              </a:rPr>
              <a:t> no=111;</a:t>
            </a: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static</a:t>
            </a:r>
            <a:r>
              <a:rPr lang="en-IN" sz="1800" dirty="0">
                <a:solidFill>
                  <a:srgbClr val="000000"/>
                </a:solidFill>
                <a:highlight>
                  <a:srgbClr val="FFFFFF"/>
                </a:highlight>
                <a:latin typeface="Consolas" panose="020B0609020204030204" pitchFamily="49" charset="0"/>
              </a:rPr>
              <a:t> Program()</a:t>
            </a:r>
          </a:p>
          <a:p>
            <a:pPr marL="0" indent="0">
              <a:buNone/>
            </a:pPr>
            <a:r>
              <a:rPr lang="en-IN" sz="1800" dirty="0">
                <a:solidFill>
                  <a:srgbClr val="000000"/>
                </a:solidFill>
                <a:highlight>
                  <a:srgbClr val="FFFFFF"/>
                </a:highlight>
                <a:latin typeface="Consolas" panose="020B0609020204030204" pitchFamily="49" charset="0"/>
              </a:rPr>
              <a:t>        {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.WriteLine</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"SMVITA.......prog"</a:t>
            </a: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static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void</a:t>
            </a:r>
            <a:r>
              <a:rPr lang="en-US" sz="1800" dirty="0">
                <a:solidFill>
                  <a:srgbClr val="000000"/>
                </a:solidFill>
                <a:highlight>
                  <a:srgbClr val="FFFFFF"/>
                </a:highlight>
                <a:latin typeface="Consolas" panose="020B0609020204030204" pitchFamily="49" charset="0"/>
              </a:rPr>
              <a:t> Main(</a:t>
            </a:r>
            <a:r>
              <a:rPr lang="en-US" sz="1800" dirty="0">
                <a:solidFill>
                  <a:srgbClr val="0000FF"/>
                </a:solidFill>
                <a:highlight>
                  <a:srgbClr val="FFFFFF"/>
                </a:highlight>
                <a:latin typeface="Consolas" panose="020B0609020204030204" pitchFamily="49" charset="0"/>
              </a:rPr>
              <a:t>string</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args</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         </a:t>
            </a:r>
            <a:r>
              <a:rPr lang="en-IN" sz="1800" dirty="0">
                <a:solidFill>
                  <a:srgbClr val="0000FF"/>
                </a:solidFill>
                <a:highlight>
                  <a:srgbClr val="FFFFFF"/>
                </a:highlight>
                <a:latin typeface="Consolas" panose="020B0609020204030204" pitchFamily="49" charset="0"/>
              </a:rPr>
              <a:t>int</a:t>
            </a:r>
            <a:r>
              <a:rPr lang="en-IN" sz="1800" dirty="0">
                <a:solidFill>
                  <a:srgbClr val="000000"/>
                </a:solidFill>
                <a:highlight>
                  <a:srgbClr val="FFFFFF"/>
                </a:highlight>
                <a:latin typeface="Consolas" panose="020B0609020204030204" pitchFamily="49" charset="0"/>
              </a:rPr>
              <a:t> y = </a:t>
            </a:r>
            <a:r>
              <a:rPr lang="en-IN" sz="1800" dirty="0" err="1">
                <a:solidFill>
                  <a:srgbClr val="2B91AF"/>
                </a:solidFill>
                <a:highlight>
                  <a:srgbClr val="FFFFFF"/>
                </a:highlight>
                <a:latin typeface="Consolas" panose="020B0609020204030204" pitchFamily="49" charset="0"/>
              </a:rPr>
              <a:t>myclass</a:t>
            </a:r>
            <a:r>
              <a:rPr lang="en-IN" sz="1800" dirty="0" err="1">
                <a:solidFill>
                  <a:srgbClr val="000000"/>
                </a:solidFill>
                <a:highlight>
                  <a:srgbClr val="FFFFFF"/>
                </a:highlight>
                <a:latin typeface="Consolas" panose="020B0609020204030204" pitchFamily="49" charset="0"/>
              </a:rPr>
              <a:t>.x</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.WriteLine</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"in main{0} {1}"</a:t>
            </a:r>
            <a:r>
              <a:rPr lang="en-IN" sz="1800" dirty="0">
                <a:solidFill>
                  <a:srgbClr val="000000"/>
                </a:solidFill>
                <a:highlight>
                  <a:srgbClr val="FFFFFF"/>
                </a:highlight>
                <a:latin typeface="Consolas" panose="020B0609020204030204" pitchFamily="49" charset="0"/>
              </a:rPr>
              <a:t>,</a:t>
            </a:r>
            <a:r>
              <a:rPr lang="en-IN" sz="1800" dirty="0" err="1">
                <a:solidFill>
                  <a:srgbClr val="000000"/>
                </a:solidFill>
                <a:highlight>
                  <a:srgbClr val="FFFFFF"/>
                </a:highlight>
                <a:latin typeface="Consolas" panose="020B0609020204030204" pitchFamily="49" charset="0"/>
              </a:rPr>
              <a:t>no,y</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.ReadLine</a:t>
            </a:r>
            <a:r>
              <a:rPr lang="en-IN" sz="1800" dirty="0">
                <a:solidFill>
                  <a:srgbClr val="000000"/>
                </a:solidFill>
                <a:highlight>
                  <a:srgbClr val="FFFFFF"/>
                </a:highlight>
                <a:latin typeface="Consolas" panose="020B0609020204030204" pitchFamily="49" charset="0"/>
              </a:rPr>
              <a:t>();        }</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a:t>
            </a:r>
            <a:endParaRPr lang="en-IN" sz="1800" dirty="0"/>
          </a:p>
        </p:txBody>
      </p:sp>
    </p:spTree>
    <p:extLst>
      <p:ext uri="{BB962C8B-B14F-4D97-AF65-F5344CB8AC3E}">
        <p14:creationId xmlns:p14="http://schemas.microsoft.com/office/powerpoint/2010/main" val="2206159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1009</Words>
  <Application>Microsoft Office PowerPoint</Application>
  <PresentationFormat>Widescreen</PresentationFormat>
  <Paragraphs>167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Cambria</vt:lpstr>
      <vt:lpstr>Consolas</vt:lpstr>
      <vt:lpstr>Garamond</vt:lpstr>
      <vt:lpstr>Office Theme</vt:lpstr>
      <vt:lpstr>PowerPoint Presentation</vt:lpstr>
      <vt:lpstr>Static class</vt:lpstr>
      <vt:lpstr>Following are the main features of a static class: </vt:lpstr>
      <vt:lpstr>Lets see example</vt:lpstr>
      <vt:lpstr>Static class and static constructor</vt:lpstr>
      <vt:lpstr>Static class and const</vt:lpstr>
      <vt:lpstr>PowerPoint Presentation</vt:lpstr>
      <vt:lpstr>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21</cp:revision>
  <dcterms:created xsi:type="dcterms:W3CDTF">2020-07-23T10:09:37Z</dcterms:created>
  <dcterms:modified xsi:type="dcterms:W3CDTF">2020-10-23T06:56:15Z</dcterms:modified>
</cp:coreProperties>
</file>