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7F18F-EE0B-4A5D-B0FF-F3C83272A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13C160-DCE3-4B52-80F6-CA826861B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6EA79-14D7-4DC8-A30E-8EFDEB5DD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3362C-B4C7-453F-B9DF-FF43863BB373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01EE6-9045-4F38-B486-378FD285B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BA975-8044-4927-BE2B-88A13E0BD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16F7-D193-453A-8A5C-DCF6FE289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908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33EBD-AD3E-49B0-921C-0143BCF79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DA3B66-EECB-4194-8C60-A6F14F7F8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D8264-92CD-4121-AC99-0B4C0063A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3362C-B4C7-453F-B9DF-FF43863BB373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D9EAB-5903-4B35-AA82-7C90B4167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1C75D-E3F4-49B5-B8CB-E80F95D49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16F7-D193-453A-8A5C-DCF6FE289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605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B07355-9938-4B78-8199-C80960CD92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DA7B4-DF94-4F59-B35D-602F017E23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3B10C-33B6-41EF-8C72-8A204C74E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3362C-B4C7-453F-B9DF-FF43863BB373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A10AF-8F76-4AA1-9952-0427DC7D8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A3309-6325-4D97-89FB-16BB62AD7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16F7-D193-453A-8A5C-DCF6FE289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65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C9327-EEC5-4BDE-9813-3F0D81657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5A227-2E6B-4043-8EFD-1C4C95CF8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3AC93-5B9C-43A1-97BB-A117983E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3362C-B4C7-453F-B9DF-FF43863BB373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8F2BA-29A2-4405-BDD3-B8408E6CC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AD635-9A06-466E-BFEA-907854494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16F7-D193-453A-8A5C-DCF6FE289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789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496A4-D18B-4158-B4DB-7EEB2C50A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34CBB-7438-4539-8A2D-572035F00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09DD2-744B-47FF-A7A8-35D183BBD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3362C-B4C7-453F-B9DF-FF43863BB373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F557E-0EB0-42D1-A2B0-B76D00D74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62AB0-A185-416C-BE28-29BA5BE89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16F7-D193-453A-8A5C-DCF6FE289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401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19025-C1D8-462A-9D90-C052546D7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23E17-E81E-42FC-A6BA-F856695641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813A0F-A52C-470B-8C91-7B88D18E5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42704-04B6-4B75-93CD-C62F0280F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3362C-B4C7-453F-B9DF-FF43863BB373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FBB843-D3E8-42BE-BB91-E53C779C6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C8C31-20DC-4D84-A25F-E39295491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16F7-D193-453A-8A5C-DCF6FE289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617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D6A74-54E1-4948-AFD7-FC3D09617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21E30-14AC-4C8E-B494-770430F1E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CA0AD-CAAA-47B8-A0A9-6E074028B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DE701A-B1B0-437B-A11D-DAC3029202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A466BA-BE7B-451D-B9A2-BFA3B1D21D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CE54AA-BD47-4153-9807-555B556DB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3362C-B4C7-453F-B9DF-FF43863BB373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1C9BA1-3124-40BE-910E-53C56721F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605810-DDD0-453E-B3D7-858FFCE0C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16F7-D193-453A-8A5C-DCF6FE289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992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5B7C7-EE48-49E1-8486-EF308E5C1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C8759C-6F89-4953-853C-1228DAE4F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3362C-B4C7-453F-B9DF-FF43863BB373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82223A-63C8-47B5-A34F-08CF6FEC9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08BB07-C91D-4357-9812-ABBDC4476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16F7-D193-453A-8A5C-DCF6FE289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977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DD3A69-2E03-45ED-B818-796BE806E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3362C-B4C7-453F-B9DF-FF43863BB373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4A0B4B-0443-45A7-AE76-A45134297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DC747-0630-41B6-B3F6-0B8BE4630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16F7-D193-453A-8A5C-DCF6FE289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481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D4187-6D04-4356-860D-859988115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F5BF1-602A-4F7A-82B9-BFBE44C41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42B81-F8F6-47BB-B1B0-648D9EA0A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831B4F-83C3-4B87-A38C-B3AB2AAB4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3362C-B4C7-453F-B9DF-FF43863BB373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98BEF9-D934-42E2-AFBC-FA76587CA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EF230-81BE-44E6-8D4D-73A64B26F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16F7-D193-453A-8A5C-DCF6FE289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205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3A5F6-2152-4EC4-8D8E-F908863C4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D16545-C3FF-4189-BC25-6E34EDB756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7600F-D757-41A4-869D-9B859F025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2C4F3-C0FA-4C97-8546-A25C08D8C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3362C-B4C7-453F-B9DF-FF43863BB373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4F23A4-BB71-4193-8D38-15FE329A2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664E9-DA9C-427A-9C6B-3884A5B5D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16F7-D193-453A-8A5C-DCF6FE289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380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0DCB40-C764-4EFD-B97A-32ABF601C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077FD-35CB-4DB4-96CA-4153FBD06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2DB91-3FCA-49BE-95F9-FCEF3B09F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3362C-B4C7-453F-B9DF-FF43863BB373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A5F2F-6728-4CB3-8872-BF0E165E5F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FEC72-316D-4A8C-9F46-CCE996F981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F16F7-D193-453A-8A5C-DCF6FE289BA5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78D9F7-9A0B-45CF-B8E5-28B401100EB2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136" y="-120068"/>
            <a:ext cx="1282699" cy="85753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85531F9-9B27-4F07-91A5-FECF42F43243}"/>
              </a:ext>
            </a:extLst>
          </p:cNvPr>
          <p:cNvSpPr/>
          <p:nvPr userDrawn="1"/>
        </p:nvSpPr>
        <p:spPr>
          <a:xfrm>
            <a:off x="-73900" y="6568695"/>
            <a:ext cx="12192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USM’s </a:t>
            </a:r>
            <a:r>
              <a:rPr lang="en-US" sz="1400" b="1" dirty="0" err="1">
                <a:solidFill>
                  <a:prstClr val="black"/>
                </a:solidFill>
                <a:latin typeface="Cambria" panose="02040503050406030204" pitchFamily="18" charset="0"/>
              </a:rPr>
              <a:t>Shriram</a:t>
            </a:r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ambria" panose="02040503050406030204" pitchFamily="18" charset="0"/>
              </a:rPr>
              <a:t>Mantri</a:t>
            </a:r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ambria" panose="02040503050406030204" pitchFamily="18" charset="0"/>
              </a:rPr>
              <a:t>Vidyanidhi</a:t>
            </a:r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 Info Tech Academy </a:t>
            </a:r>
            <a:endParaRPr lang="en-IN" sz="1400" dirty="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746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idyanidhi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bcd5672a%28v=vs.71%29.aspx" TargetMode="External"/><Relationship Id="rId2" Type="http://schemas.openxmlformats.org/officeDocument/2006/relationships/hyperlink" Target="https://msdn.microsoft.com/en-us/library/yzh058ae%28v=vs.71%29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sdn.microsoft.com/en-us/library/st6sy9xe%28v=vs.71%29.aspx" TargetMode="External"/><Relationship Id="rId4" Type="http://schemas.openxmlformats.org/officeDocument/2006/relationships/hyperlink" Target="https://msdn.microsoft.com/en-us/library/7c5ka91b%28v=vs.71%29.aspx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FEADA-E901-4302-A497-05D33C2B2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152400"/>
            <a:ext cx="8458200" cy="6705600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>
                <a:hlinkClick r:id="rId2"/>
              </a:rPr>
              <a:t>http://www.vidyanidhi.com/</a:t>
            </a:r>
            <a:endParaRPr lang="en-IN" dirty="0"/>
          </a:p>
          <a:p>
            <a:pPr marL="0" indent="0" algn="ctr">
              <a:buNone/>
            </a:pPr>
            <a:r>
              <a:rPr lang="en-IN" dirty="0"/>
              <a:t>ketkiacharya.net@gmail.com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DE8A8E-ED85-4B70-916D-ED56E0E40BBC}"/>
              </a:ext>
            </a:extLst>
          </p:cNvPr>
          <p:cNvSpPr txBox="1"/>
          <p:nvPr/>
        </p:nvSpPr>
        <p:spPr>
          <a:xfrm>
            <a:off x="2057400" y="4038601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Ketki</a:t>
            </a:r>
            <a:r>
              <a:rPr lang="en-IN" dirty="0"/>
              <a:t> Acharya</a:t>
            </a:r>
          </a:p>
          <a:p>
            <a:r>
              <a:rPr lang="en-IN" dirty="0"/>
              <a:t>From: SM VITA ATC of CDAC</a:t>
            </a:r>
          </a:p>
          <a:p>
            <a:r>
              <a:rPr lang="en-IN"/>
              <a:t>ketkiacharya</a:t>
            </a:r>
            <a:r>
              <a:rPr lang="en-IN" dirty="0"/>
              <a:t>.net@gmail.com</a:t>
            </a:r>
          </a:p>
        </p:txBody>
      </p:sp>
    </p:spTree>
    <p:extLst>
      <p:ext uri="{BB962C8B-B14F-4D97-AF65-F5344CB8AC3E}">
        <p14:creationId xmlns:p14="http://schemas.microsoft.com/office/powerpoint/2010/main" val="3303597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85370-1BC6-4AFD-85EE-FDC9D4296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851" y="74515"/>
            <a:ext cx="10164097" cy="618101"/>
          </a:xfrm>
        </p:spPr>
        <p:txBody>
          <a:bodyPr>
            <a:normAutofit fontScale="90000"/>
          </a:bodyPr>
          <a:lstStyle/>
          <a:p>
            <a:r>
              <a:rPr lang="en-IN" dirty="0"/>
              <a:t>Access Modifier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9D24C47-848B-433E-A447-D638AB40FF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9121637"/>
              </p:ext>
            </p:extLst>
          </p:nvPr>
        </p:nvGraphicFramePr>
        <p:xfrm>
          <a:off x="1091381" y="1622323"/>
          <a:ext cx="10387038" cy="2716092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3219982">
                  <a:extLst>
                    <a:ext uri="{9D8B030D-6E8A-4147-A177-3AD203B41FA5}">
                      <a16:colId xmlns:a16="http://schemas.microsoft.com/office/drawing/2014/main" val="1201256814"/>
                    </a:ext>
                  </a:extLst>
                </a:gridCol>
                <a:gridCol w="7167056">
                  <a:extLst>
                    <a:ext uri="{9D8B030D-6E8A-4147-A177-3AD203B41FA5}">
                      <a16:colId xmlns:a16="http://schemas.microsoft.com/office/drawing/2014/main" val="2895012676"/>
                    </a:ext>
                  </a:extLst>
                </a:gridCol>
              </a:tblGrid>
              <a:tr h="45268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b="1">
                          <a:effectLst/>
                        </a:rPr>
                        <a:t>Declared accessibility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b="1">
                          <a:effectLst/>
                        </a:rPr>
                        <a:t>Meaning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374594695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b="1">
                          <a:effectLst/>
                        </a:rPr>
                        <a:t>Public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Access is not restricted.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811334722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b="1">
                          <a:effectLst/>
                        </a:rPr>
                        <a:t>Protected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Access is limited to the containing class or types derived from the containing class.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859587216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b="1" dirty="0">
                          <a:effectLst/>
                        </a:rPr>
                        <a:t>Internal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Access is limited to the current assembly.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2134168655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b="1" dirty="0">
                          <a:effectLst/>
                        </a:rPr>
                        <a:t>protected internal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Access is limited to the current assembly or types derived from the containing class.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507043574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b="1">
                          <a:effectLst/>
                        </a:rPr>
                        <a:t>Private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</a:rPr>
                        <a:t>Access is limited to the containing type.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236724218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2F1A0E8-5AE5-4414-B520-193CD0A645B7}"/>
              </a:ext>
            </a:extLst>
          </p:cNvPr>
          <p:cNvSpPr txBox="1"/>
          <p:nvPr/>
        </p:nvSpPr>
        <p:spPr>
          <a:xfrm>
            <a:off x="176981" y="679779"/>
            <a:ext cx="117790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the access modifiers, </a:t>
            </a:r>
            <a:r>
              <a:rPr lang="en-IN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public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IN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protected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IN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internal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or </a:t>
            </a:r>
            <a:r>
              <a:rPr lang="en-IN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private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to specify one of the following declared accessibilities for members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0A9D77-A591-4AFB-A671-764CB73372A2}"/>
              </a:ext>
            </a:extLst>
          </p:cNvPr>
          <p:cNvSpPr txBox="1"/>
          <p:nvPr/>
        </p:nvSpPr>
        <p:spPr>
          <a:xfrm>
            <a:off x="344130" y="4634628"/>
            <a:ext cx="6135328" cy="7092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Only one access modifier is allowed for a member or type, except for the 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internal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combination.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1AA0AC-F3BD-4782-9D39-EACFCA2F02E3}"/>
              </a:ext>
            </a:extLst>
          </p:cNvPr>
          <p:cNvSpPr txBox="1"/>
          <p:nvPr/>
        </p:nvSpPr>
        <p:spPr>
          <a:xfrm>
            <a:off x="432620" y="5855055"/>
            <a:ext cx="61353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Access modifiers are not allowed on namespaces. Namespaces have no access restrictions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285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B5AC7-608E-499C-8ED7-8409A94F6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1728"/>
            <a:ext cx="10515600" cy="4351338"/>
          </a:xfrm>
        </p:spPr>
        <p:txBody>
          <a:bodyPr/>
          <a:lstStyle/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Top-level types, which are not nested into other types, can only have 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internal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accessibility. 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default accessibility for these types is 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internal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Nested types, which are members of other types, can have declared accessibilities as indicated in the following table.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59A18C4-D9B9-4BA3-897D-5E19CBD95926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449130"/>
          <a:ext cx="10515600" cy="31090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149376711"/>
                    </a:ext>
                  </a:extLst>
                </a:gridCol>
                <a:gridCol w="3364992">
                  <a:extLst>
                    <a:ext uri="{9D8B030D-6E8A-4147-A177-3AD203B41FA5}">
                      <a16:colId xmlns:a16="http://schemas.microsoft.com/office/drawing/2014/main" val="1871946768"/>
                    </a:ext>
                  </a:extLst>
                </a:gridCol>
                <a:gridCol w="5047488">
                  <a:extLst>
                    <a:ext uri="{9D8B030D-6E8A-4147-A177-3AD203B41FA5}">
                      <a16:colId xmlns:a16="http://schemas.microsoft.com/office/drawing/2014/main" val="23793473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Members of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Default member accessibility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Allowed declared accessibility of the member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28632526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enum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Public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None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2015800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class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private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public </a:t>
                      </a:r>
                      <a:endParaRPr lang="en-IN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protected</a:t>
                      </a:r>
                      <a:endParaRPr lang="en-IN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internal</a:t>
                      </a:r>
                      <a:endParaRPr lang="en-IN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private</a:t>
                      </a:r>
                      <a:endParaRPr lang="en-IN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protected internal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38879230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interface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Public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None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9151349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struct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private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</a:rPr>
                        <a:t>public </a:t>
                      </a:r>
                      <a:endParaRPr lang="en-IN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</a:rPr>
                        <a:t>internal</a:t>
                      </a:r>
                      <a:endParaRPr lang="en-IN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</a:rPr>
                        <a:t>private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3401907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4482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228</Words>
  <Application>Microsoft Office PowerPoint</Application>
  <PresentationFormat>Widescreen</PresentationFormat>
  <Paragraphs>45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</vt:lpstr>
      <vt:lpstr>Times New Roman</vt:lpstr>
      <vt:lpstr>Office Theme</vt:lpstr>
      <vt:lpstr>PowerPoint Presentation</vt:lpstr>
      <vt:lpstr>Access Modifier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Sriram Mantri vidyanidhi infotech academy</dc:creator>
  <cp:lastModifiedBy>Sriram Mantri vidyanidhi infotech academy</cp:lastModifiedBy>
  <cp:revision>8</cp:revision>
  <dcterms:created xsi:type="dcterms:W3CDTF">2020-08-26T02:33:19Z</dcterms:created>
  <dcterms:modified xsi:type="dcterms:W3CDTF">2020-08-26T09:51:19Z</dcterms:modified>
</cp:coreProperties>
</file>