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4DFD-5C2F-473F-BCF5-E517D0413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C6297-F754-4F82-B2C9-D9189F340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3A27C-0012-4E71-BF5A-564E1C50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815-F6B0-4898-B00F-ADA3040311C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30DD9-DCB2-46FF-BC32-AF09F227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084F-62CE-4F6D-BB3C-FFB9328A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49D2-1D27-4C9D-8956-B697BA1E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B7B93-330E-4E5E-9308-8D67FC5A0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BF4B4-0F03-419B-B6EA-75168683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815-F6B0-4898-B00F-ADA3040311C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FDBBE-CE13-45D1-A9CD-74B108B1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9DD59-5E13-4274-B790-84BFF551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56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C92AB-F40D-4CEA-ACB6-E1AFE92F5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6B155-7139-4B85-98F4-565D6F1AF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063C-F09E-41B7-8231-DB35A6E2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815-F6B0-4898-B00F-ADA3040311C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E04FF-A07F-4A23-AF57-B825986A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E37F8-16AA-453C-BE37-A60B482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08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5E57-904F-43AB-B43C-9C8B3F76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389B-671E-4AE2-AB57-2BE56B14D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4069-5A9B-4A46-A409-247BB73D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815-F6B0-4898-B00F-ADA3040311C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215E-2064-44DD-A42F-1AB7E39B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45829-10A8-47DC-A18A-D1661286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50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01C8-E0A2-4CDC-89B9-3F58A406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0FE93-EED3-4048-957F-066900D9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6D46E-4350-4094-B0A7-DBD2A771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815-F6B0-4898-B00F-ADA3040311C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F0E6E-2353-4468-80BC-EA3C07E4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FCB6-BEBD-4F7C-9994-0DC2A66B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12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246F-C6AE-4D2A-AA22-CEA092B3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4F79A-E662-41BC-9BDE-27DB81553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30462-9506-4786-8F36-66B971CE8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7E510-8219-4BB6-903D-4933DB5C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815-F6B0-4898-B00F-ADA3040311C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4FCBD-4CB2-4D49-8CE9-FA1FB496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84A22-8CC6-4378-B86D-D38D3958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0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F835-DFA2-4F68-A97A-CD9E759A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CD5D7-ABB4-49A0-820E-85875A14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CA8E5-FD30-4FFF-916A-B72929989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15CA1-11F7-49C2-8B6E-6A54B1749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F9BD4-C942-4274-9D7B-3B4EA83A7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C7842-E55E-444D-8DA3-C1EB64B3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815-F6B0-4898-B00F-ADA3040311C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0F27E-1F33-4865-9427-D0853BB7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F9DA9-40E3-49BF-9A1A-070C63A9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90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47F6-9B2F-4F06-9707-99844FC1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6AC3E-5726-4778-83E2-E57BB42D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815-F6B0-4898-B00F-ADA3040311C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FD813-D2F5-4D5F-95A7-F1B38063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381EC-49F9-4FA5-A40C-051171CE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CCC85-630F-49FB-90BF-F5A797C2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815-F6B0-4898-B00F-ADA3040311C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2F6C3-1797-41EB-A1D8-B7739D87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422ED-12E8-4D8E-8EF1-3D0AF0D9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29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1FCF-058A-4C8A-BEAF-3D81EDD3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B52B-22C9-4633-9709-5A16E8ED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786A4-DBD8-48B7-BED0-DC17AE7CE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A6062-E35F-4C99-93E1-C4817274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815-F6B0-4898-B00F-ADA3040311C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DA785-16B4-468C-B242-AA72A11B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90613-BC0D-4AA9-92EF-E6C9EA96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21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9B50-3737-4925-80DB-8411908D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EC68C-F687-41E9-AE5C-F3BA3286B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17082-6598-47DA-AA32-C3A322027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B6D3B-EB9E-4BA9-9670-9BCCF2E1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0815-F6B0-4898-B00F-ADA3040311C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1E558-1553-465C-AE2D-94825199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3BC76-3FEF-462A-9801-2A26DA43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41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BBFBB-DDE3-4197-8168-85B265AA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152D8-3FD7-4A2B-9021-E4A14CCDC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4291-2113-4515-A363-F5E7B1173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10815-F6B0-4898-B00F-ADA3040311C6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C300-F2B3-43C1-90F5-0259C8EC4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6F2B9-5FA4-4EB3-A149-5127BE24D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7DC10-D674-433D-9E93-6601DB9F2F78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546541-DE5E-413B-862D-99032D4024C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36" y="-120068"/>
            <a:ext cx="1282699" cy="85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72A4FE-BBBD-439B-A00E-D011F99D5915}"/>
              </a:ext>
            </a:extLst>
          </p:cNvPr>
          <p:cNvSpPr/>
          <p:nvPr userDrawn="1"/>
        </p:nvSpPr>
        <p:spPr>
          <a:xfrm>
            <a:off x="-73900" y="6568695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"/>
            <a:ext cx="8458200" cy="67056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8A8E-ED85-4B70-916D-ED56E0E40BBC}"/>
              </a:ext>
            </a:extLst>
          </p:cNvPr>
          <p:cNvSpPr txBox="1"/>
          <p:nvPr/>
        </p:nvSpPr>
        <p:spPr>
          <a:xfrm>
            <a:off x="2057400" y="4038601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Ketki</a:t>
            </a:r>
            <a:r>
              <a:rPr lang="en-IN" dirty="0"/>
              <a:t> Acharya</a:t>
            </a:r>
          </a:p>
          <a:p>
            <a:r>
              <a:rPr lang="en-IN" dirty="0"/>
              <a:t>From: SM VITA ATC of CDAC</a:t>
            </a:r>
          </a:p>
          <a:p>
            <a:r>
              <a:rPr lang="en-IN"/>
              <a:t>ketkiacharya</a:t>
            </a:r>
            <a:r>
              <a:rPr lang="en-IN" dirty="0"/>
              <a:t>.net@gmail.com</a:t>
            </a:r>
          </a:p>
        </p:txBody>
      </p:sp>
    </p:spTree>
    <p:extLst>
      <p:ext uri="{BB962C8B-B14F-4D97-AF65-F5344CB8AC3E}">
        <p14:creationId xmlns:p14="http://schemas.microsoft.com/office/powerpoint/2010/main" val="330359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97EC-8E17-4DEE-8D74-E987A6DB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241" y="96183"/>
            <a:ext cx="9901518" cy="701675"/>
          </a:xfrm>
        </p:spPr>
        <p:txBody>
          <a:bodyPr/>
          <a:lstStyle/>
          <a:p>
            <a:r>
              <a:rPr lang="en-IN" dirty="0"/>
              <a:t>How constructor get called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5117-584C-4257-87D1-36ACB20E0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8" y="313765"/>
            <a:ext cx="5145740" cy="511912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Demonstrate when constructors are called.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base class. 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"Constructing A."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class derived from A.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"Constructing B."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class derived from B.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IN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"Constructing C."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B5F20-ABD2-491B-867C-E4115F18C39A}"/>
              </a:ext>
            </a:extLst>
          </p:cNvPr>
          <p:cNvSpPr txBox="1"/>
          <p:nvPr/>
        </p:nvSpPr>
        <p:spPr>
          <a:xfrm>
            <a:off x="4742329" y="703730"/>
            <a:ext cx="3899647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OrderOfConstruction</a:t>
            </a:r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CC513E-7BFD-4A2B-9A26-F69168AADD82}"/>
              </a:ext>
            </a:extLst>
          </p:cNvPr>
          <p:cNvSpPr/>
          <p:nvPr/>
        </p:nvSpPr>
        <p:spPr>
          <a:xfrm>
            <a:off x="8816788" y="5154706"/>
            <a:ext cx="1210235" cy="93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749CF-0905-42F9-8F5F-2B19AB7D61DF}"/>
              </a:ext>
            </a:extLst>
          </p:cNvPr>
          <p:cNvSpPr txBox="1"/>
          <p:nvPr/>
        </p:nvSpPr>
        <p:spPr>
          <a:xfrm>
            <a:off x="6266329" y="4643718"/>
            <a:ext cx="47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60054-C1C8-4224-80CE-17C7EBD7FA29}"/>
              </a:ext>
            </a:extLst>
          </p:cNvPr>
          <p:cNvSpPr/>
          <p:nvPr/>
        </p:nvSpPr>
        <p:spPr>
          <a:xfrm>
            <a:off x="6508376" y="5013050"/>
            <a:ext cx="546848" cy="607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0B6D55-C11D-4941-B9DB-28A041016491}"/>
              </a:ext>
            </a:extLst>
          </p:cNvPr>
          <p:cNvCxnSpPr>
            <a:stCxn id="7" idx="3"/>
          </p:cNvCxnSpPr>
          <p:nvPr/>
        </p:nvCxnSpPr>
        <p:spPr>
          <a:xfrm flipV="1">
            <a:off x="7055224" y="5316960"/>
            <a:ext cx="12371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968D44A-42C4-4A3E-AD67-65843911DE9D}"/>
              </a:ext>
            </a:extLst>
          </p:cNvPr>
          <p:cNvSpPr/>
          <p:nvPr/>
        </p:nvSpPr>
        <p:spPr>
          <a:xfrm>
            <a:off x="8641976" y="3580273"/>
            <a:ext cx="1210235" cy="93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EDD215-AAC0-4D68-B80C-2B2E49AC1391}"/>
              </a:ext>
            </a:extLst>
          </p:cNvPr>
          <p:cNvSpPr/>
          <p:nvPr/>
        </p:nvSpPr>
        <p:spPr>
          <a:xfrm>
            <a:off x="8561295" y="1940999"/>
            <a:ext cx="1210235" cy="93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CACF92-919D-48A5-99F7-C2CE002AF9A9}"/>
              </a:ext>
            </a:extLst>
          </p:cNvPr>
          <p:cNvSpPr txBox="1"/>
          <p:nvPr/>
        </p:nvSpPr>
        <p:spPr>
          <a:xfrm>
            <a:off x="9699811" y="3210941"/>
            <a:ext cx="47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DE290A-FEFD-45C2-8F81-CAD36731FF3D}"/>
              </a:ext>
            </a:extLst>
          </p:cNvPr>
          <p:cNvSpPr txBox="1"/>
          <p:nvPr/>
        </p:nvSpPr>
        <p:spPr>
          <a:xfrm>
            <a:off x="9614646" y="1428762"/>
            <a:ext cx="47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E626F1-4B75-4C72-8E33-07AFF77FBB57}"/>
              </a:ext>
            </a:extLst>
          </p:cNvPr>
          <p:cNvCxnSpPr/>
          <p:nvPr/>
        </p:nvCxnSpPr>
        <p:spPr>
          <a:xfrm>
            <a:off x="8955741" y="2941235"/>
            <a:ext cx="62753" cy="51216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8DA8A1-0493-42FD-BBB4-347A8D64708E}"/>
              </a:ext>
            </a:extLst>
          </p:cNvPr>
          <p:cNvCxnSpPr/>
          <p:nvPr/>
        </p:nvCxnSpPr>
        <p:spPr>
          <a:xfrm>
            <a:off x="9247093" y="4577571"/>
            <a:ext cx="62753" cy="51216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1D0AC4-42AA-49EB-9D49-4A8E72EAC6DE}"/>
              </a:ext>
            </a:extLst>
          </p:cNvPr>
          <p:cNvSpPr txBox="1"/>
          <p:nvPr/>
        </p:nvSpPr>
        <p:spPr>
          <a:xfrm>
            <a:off x="9950823" y="4654041"/>
            <a:ext cx="47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387F4B-6009-43D4-B27D-E83E0D43F555}"/>
              </a:ext>
            </a:extLst>
          </p:cNvPr>
          <p:cNvSpPr/>
          <p:nvPr/>
        </p:nvSpPr>
        <p:spPr>
          <a:xfrm>
            <a:off x="1286436" y="3210941"/>
            <a:ext cx="1053353" cy="1963271"/>
          </a:xfrm>
          <a:custGeom>
            <a:avLst/>
            <a:gdLst>
              <a:gd name="connsiteX0" fmla="*/ 0 w 2761130"/>
              <a:gd name="connsiteY0" fmla="*/ 2336268 h 2336268"/>
              <a:gd name="connsiteX1" fmla="*/ 44824 w 2761130"/>
              <a:gd name="connsiteY1" fmla="*/ 2309374 h 2336268"/>
              <a:gd name="connsiteX2" fmla="*/ 242047 w 2761130"/>
              <a:gd name="connsiteY2" fmla="*/ 2273515 h 2336268"/>
              <a:gd name="connsiteX3" fmla="*/ 349624 w 2761130"/>
              <a:gd name="connsiteY3" fmla="*/ 2255586 h 2336268"/>
              <a:gd name="connsiteX4" fmla="*/ 430306 w 2761130"/>
              <a:gd name="connsiteY4" fmla="*/ 2246621 h 2336268"/>
              <a:gd name="connsiteX5" fmla="*/ 484094 w 2761130"/>
              <a:gd name="connsiteY5" fmla="*/ 2237656 h 2336268"/>
              <a:gd name="connsiteX6" fmla="*/ 546847 w 2761130"/>
              <a:gd name="connsiteY6" fmla="*/ 2228691 h 2336268"/>
              <a:gd name="connsiteX7" fmla="*/ 654424 w 2761130"/>
              <a:gd name="connsiteY7" fmla="*/ 2210762 h 2336268"/>
              <a:gd name="connsiteX8" fmla="*/ 681318 w 2761130"/>
              <a:gd name="connsiteY8" fmla="*/ 2201797 h 2336268"/>
              <a:gd name="connsiteX9" fmla="*/ 744071 w 2761130"/>
              <a:gd name="connsiteY9" fmla="*/ 2183868 h 2336268"/>
              <a:gd name="connsiteX10" fmla="*/ 779930 w 2761130"/>
              <a:gd name="connsiteY10" fmla="*/ 2165938 h 2336268"/>
              <a:gd name="connsiteX11" fmla="*/ 905435 w 2761130"/>
              <a:gd name="connsiteY11" fmla="*/ 2148009 h 2336268"/>
              <a:gd name="connsiteX12" fmla="*/ 968188 w 2761130"/>
              <a:gd name="connsiteY12" fmla="*/ 2130080 h 2336268"/>
              <a:gd name="connsiteX13" fmla="*/ 995082 w 2761130"/>
              <a:gd name="connsiteY13" fmla="*/ 2121115 h 2336268"/>
              <a:gd name="connsiteX14" fmla="*/ 1075765 w 2761130"/>
              <a:gd name="connsiteY14" fmla="*/ 2103186 h 2336268"/>
              <a:gd name="connsiteX15" fmla="*/ 1093694 w 2761130"/>
              <a:gd name="connsiteY15" fmla="*/ 2085256 h 2336268"/>
              <a:gd name="connsiteX16" fmla="*/ 1165412 w 2761130"/>
              <a:gd name="connsiteY16" fmla="*/ 2067327 h 2336268"/>
              <a:gd name="connsiteX17" fmla="*/ 1228165 w 2761130"/>
              <a:gd name="connsiteY17" fmla="*/ 2049397 h 2336268"/>
              <a:gd name="connsiteX18" fmla="*/ 1255059 w 2761130"/>
              <a:gd name="connsiteY18" fmla="*/ 2040433 h 2336268"/>
              <a:gd name="connsiteX19" fmla="*/ 1317812 w 2761130"/>
              <a:gd name="connsiteY19" fmla="*/ 2031468 h 2336268"/>
              <a:gd name="connsiteX20" fmla="*/ 1371600 w 2761130"/>
              <a:gd name="connsiteY20" fmla="*/ 2004574 h 2336268"/>
              <a:gd name="connsiteX21" fmla="*/ 1416424 w 2761130"/>
              <a:gd name="connsiteY21" fmla="*/ 1995609 h 2336268"/>
              <a:gd name="connsiteX22" fmla="*/ 1452282 w 2761130"/>
              <a:gd name="connsiteY22" fmla="*/ 1986644 h 2336268"/>
              <a:gd name="connsiteX23" fmla="*/ 1479177 w 2761130"/>
              <a:gd name="connsiteY23" fmla="*/ 1977680 h 2336268"/>
              <a:gd name="connsiteX24" fmla="*/ 1524000 w 2761130"/>
              <a:gd name="connsiteY24" fmla="*/ 1968715 h 2336268"/>
              <a:gd name="connsiteX25" fmla="*/ 1559859 w 2761130"/>
              <a:gd name="connsiteY25" fmla="*/ 1950786 h 2336268"/>
              <a:gd name="connsiteX26" fmla="*/ 1595718 w 2761130"/>
              <a:gd name="connsiteY26" fmla="*/ 1941821 h 2336268"/>
              <a:gd name="connsiteX27" fmla="*/ 1658471 w 2761130"/>
              <a:gd name="connsiteY27" fmla="*/ 1905962 h 2336268"/>
              <a:gd name="connsiteX28" fmla="*/ 1703294 w 2761130"/>
              <a:gd name="connsiteY28" fmla="*/ 1896997 h 2336268"/>
              <a:gd name="connsiteX29" fmla="*/ 1730188 w 2761130"/>
              <a:gd name="connsiteY29" fmla="*/ 1879068 h 2336268"/>
              <a:gd name="connsiteX30" fmla="*/ 1757082 w 2761130"/>
              <a:gd name="connsiteY30" fmla="*/ 1870103 h 2336268"/>
              <a:gd name="connsiteX31" fmla="*/ 1801906 w 2761130"/>
              <a:gd name="connsiteY31" fmla="*/ 1834244 h 2336268"/>
              <a:gd name="connsiteX32" fmla="*/ 1846730 w 2761130"/>
              <a:gd name="connsiteY32" fmla="*/ 1816315 h 2336268"/>
              <a:gd name="connsiteX33" fmla="*/ 1882588 w 2761130"/>
              <a:gd name="connsiteY33" fmla="*/ 1789421 h 2336268"/>
              <a:gd name="connsiteX34" fmla="*/ 1936377 w 2761130"/>
              <a:gd name="connsiteY34" fmla="*/ 1762527 h 2336268"/>
              <a:gd name="connsiteX35" fmla="*/ 1972235 w 2761130"/>
              <a:gd name="connsiteY35" fmla="*/ 1735633 h 2336268"/>
              <a:gd name="connsiteX36" fmla="*/ 2088777 w 2761130"/>
              <a:gd name="connsiteY36" fmla="*/ 1672880 h 2336268"/>
              <a:gd name="connsiteX37" fmla="*/ 2133600 w 2761130"/>
              <a:gd name="connsiteY37" fmla="*/ 1654950 h 2336268"/>
              <a:gd name="connsiteX38" fmla="*/ 2214282 w 2761130"/>
              <a:gd name="connsiteY38" fmla="*/ 1583233 h 2336268"/>
              <a:gd name="connsiteX39" fmla="*/ 2268071 w 2761130"/>
              <a:gd name="connsiteY39" fmla="*/ 1556338 h 2336268"/>
              <a:gd name="connsiteX40" fmla="*/ 2321859 w 2761130"/>
              <a:gd name="connsiteY40" fmla="*/ 1502550 h 2336268"/>
              <a:gd name="connsiteX41" fmla="*/ 2366682 w 2761130"/>
              <a:gd name="connsiteY41" fmla="*/ 1475656 h 2336268"/>
              <a:gd name="connsiteX42" fmla="*/ 2384612 w 2761130"/>
              <a:gd name="connsiteY42" fmla="*/ 1457727 h 2336268"/>
              <a:gd name="connsiteX43" fmla="*/ 2411506 w 2761130"/>
              <a:gd name="connsiteY43" fmla="*/ 1439797 h 2336268"/>
              <a:gd name="connsiteX44" fmla="*/ 2456330 w 2761130"/>
              <a:gd name="connsiteY44" fmla="*/ 1394974 h 2336268"/>
              <a:gd name="connsiteX45" fmla="*/ 2510118 w 2761130"/>
              <a:gd name="connsiteY45" fmla="*/ 1341186 h 2336268"/>
              <a:gd name="connsiteX46" fmla="*/ 2545977 w 2761130"/>
              <a:gd name="connsiteY46" fmla="*/ 1287397 h 2336268"/>
              <a:gd name="connsiteX47" fmla="*/ 2572871 w 2761130"/>
              <a:gd name="connsiteY47" fmla="*/ 1260503 h 2336268"/>
              <a:gd name="connsiteX48" fmla="*/ 2608730 w 2761130"/>
              <a:gd name="connsiteY48" fmla="*/ 1206715 h 2336268"/>
              <a:gd name="connsiteX49" fmla="*/ 2617694 w 2761130"/>
              <a:gd name="connsiteY49" fmla="*/ 1179821 h 2336268"/>
              <a:gd name="connsiteX50" fmla="*/ 2644588 w 2761130"/>
              <a:gd name="connsiteY50" fmla="*/ 1152927 h 2336268"/>
              <a:gd name="connsiteX51" fmla="*/ 2662518 w 2761130"/>
              <a:gd name="connsiteY51" fmla="*/ 1126033 h 2336268"/>
              <a:gd name="connsiteX52" fmla="*/ 2689412 w 2761130"/>
              <a:gd name="connsiteY52" fmla="*/ 1063280 h 2336268"/>
              <a:gd name="connsiteX53" fmla="*/ 2707341 w 2761130"/>
              <a:gd name="connsiteY53" fmla="*/ 1018456 h 2336268"/>
              <a:gd name="connsiteX54" fmla="*/ 2725271 w 2761130"/>
              <a:gd name="connsiteY54" fmla="*/ 982597 h 2336268"/>
              <a:gd name="connsiteX55" fmla="*/ 2734235 w 2761130"/>
              <a:gd name="connsiteY55" fmla="*/ 946738 h 2336268"/>
              <a:gd name="connsiteX56" fmla="*/ 2743200 w 2761130"/>
              <a:gd name="connsiteY56" fmla="*/ 919844 h 2336268"/>
              <a:gd name="connsiteX57" fmla="*/ 2761130 w 2761130"/>
              <a:gd name="connsiteY57" fmla="*/ 785374 h 2336268"/>
              <a:gd name="connsiteX58" fmla="*/ 2752165 w 2761130"/>
              <a:gd name="connsiteY58" fmla="*/ 552291 h 2336268"/>
              <a:gd name="connsiteX59" fmla="*/ 2743200 w 2761130"/>
              <a:gd name="connsiteY59" fmla="*/ 498503 h 2336268"/>
              <a:gd name="connsiteX60" fmla="*/ 2725271 w 2761130"/>
              <a:gd name="connsiteY60" fmla="*/ 471609 h 2336268"/>
              <a:gd name="connsiteX61" fmla="*/ 2698377 w 2761130"/>
              <a:gd name="connsiteY61" fmla="*/ 426786 h 2336268"/>
              <a:gd name="connsiteX62" fmla="*/ 2689412 w 2761130"/>
              <a:gd name="connsiteY62" fmla="*/ 399891 h 2336268"/>
              <a:gd name="connsiteX63" fmla="*/ 2671482 w 2761130"/>
              <a:gd name="connsiteY63" fmla="*/ 381962 h 2336268"/>
              <a:gd name="connsiteX64" fmla="*/ 2590800 w 2761130"/>
              <a:gd name="connsiteY64" fmla="*/ 283350 h 2336268"/>
              <a:gd name="connsiteX65" fmla="*/ 2563906 w 2761130"/>
              <a:gd name="connsiteY65" fmla="*/ 256456 h 2336268"/>
              <a:gd name="connsiteX66" fmla="*/ 2537012 w 2761130"/>
              <a:gd name="connsiteY66" fmla="*/ 247491 h 2336268"/>
              <a:gd name="connsiteX67" fmla="*/ 2483224 w 2761130"/>
              <a:gd name="connsiteY67" fmla="*/ 211633 h 2336268"/>
              <a:gd name="connsiteX68" fmla="*/ 2429435 w 2761130"/>
              <a:gd name="connsiteY68" fmla="*/ 175774 h 2336268"/>
              <a:gd name="connsiteX69" fmla="*/ 2375647 w 2761130"/>
              <a:gd name="connsiteY69" fmla="*/ 157844 h 2336268"/>
              <a:gd name="connsiteX70" fmla="*/ 2286000 w 2761130"/>
              <a:gd name="connsiteY70" fmla="*/ 121986 h 2336268"/>
              <a:gd name="connsiteX71" fmla="*/ 2250141 w 2761130"/>
              <a:gd name="connsiteY71" fmla="*/ 113021 h 2336268"/>
              <a:gd name="connsiteX72" fmla="*/ 2205318 w 2761130"/>
              <a:gd name="connsiteY72" fmla="*/ 104056 h 2336268"/>
              <a:gd name="connsiteX73" fmla="*/ 2151530 w 2761130"/>
              <a:gd name="connsiteY73" fmla="*/ 86127 h 2336268"/>
              <a:gd name="connsiteX74" fmla="*/ 2008094 w 2761130"/>
              <a:gd name="connsiteY74" fmla="*/ 68197 h 2336268"/>
              <a:gd name="connsiteX75" fmla="*/ 1936377 w 2761130"/>
              <a:gd name="connsiteY75" fmla="*/ 59233 h 2336268"/>
              <a:gd name="connsiteX76" fmla="*/ 1855694 w 2761130"/>
              <a:gd name="connsiteY76" fmla="*/ 50268 h 2336268"/>
              <a:gd name="connsiteX77" fmla="*/ 923365 w 2761130"/>
              <a:gd name="connsiteY77" fmla="*/ 50268 h 2336268"/>
              <a:gd name="connsiteX78" fmla="*/ 878541 w 2761130"/>
              <a:gd name="connsiteY78" fmla="*/ 59233 h 2336268"/>
              <a:gd name="connsiteX79" fmla="*/ 815788 w 2761130"/>
              <a:gd name="connsiteY79" fmla="*/ 68197 h 2336268"/>
              <a:gd name="connsiteX80" fmla="*/ 788894 w 2761130"/>
              <a:gd name="connsiteY80" fmla="*/ 77162 h 2336268"/>
              <a:gd name="connsiteX81" fmla="*/ 726141 w 2761130"/>
              <a:gd name="connsiteY81" fmla="*/ 104056 h 2336268"/>
              <a:gd name="connsiteX82" fmla="*/ 663388 w 2761130"/>
              <a:gd name="connsiteY82" fmla="*/ 139915 h 2336268"/>
              <a:gd name="connsiteX83" fmla="*/ 636494 w 2761130"/>
              <a:gd name="connsiteY83" fmla="*/ 157844 h 2336268"/>
              <a:gd name="connsiteX84" fmla="*/ 546847 w 2761130"/>
              <a:gd name="connsiteY84" fmla="*/ 184738 h 2336268"/>
              <a:gd name="connsiteX85" fmla="*/ 519953 w 2761130"/>
              <a:gd name="connsiteY85" fmla="*/ 202668 h 2336268"/>
              <a:gd name="connsiteX86" fmla="*/ 493059 w 2761130"/>
              <a:gd name="connsiteY86" fmla="*/ 211633 h 2336268"/>
              <a:gd name="connsiteX87" fmla="*/ 466165 w 2761130"/>
              <a:gd name="connsiteY87" fmla="*/ 229562 h 2336268"/>
              <a:gd name="connsiteX88" fmla="*/ 403412 w 2761130"/>
              <a:gd name="connsiteY88" fmla="*/ 247491 h 2336268"/>
              <a:gd name="connsiteX89" fmla="*/ 340659 w 2761130"/>
              <a:gd name="connsiteY89" fmla="*/ 283350 h 2336268"/>
              <a:gd name="connsiteX90" fmla="*/ 322730 w 2761130"/>
              <a:gd name="connsiteY90" fmla="*/ 301280 h 2336268"/>
              <a:gd name="connsiteX91" fmla="*/ 286871 w 2761130"/>
              <a:gd name="connsiteY91" fmla="*/ 310244 h 2336268"/>
              <a:gd name="connsiteX92" fmla="*/ 259977 w 2761130"/>
              <a:gd name="connsiteY92" fmla="*/ 319209 h 2336268"/>
              <a:gd name="connsiteX93" fmla="*/ 242047 w 2761130"/>
              <a:gd name="connsiteY93" fmla="*/ 346103 h 2336268"/>
              <a:gd name="connsiteX94" fmla="*/ 188259 w 2761130"/>
              <a:gd name="connsiteY94" fmla="*/ 381962 h 2336268"/>
              <a:gd name="connsiteX95" fmla="*/ 161365 w 2761130"/>
              <a:gd name="connsiteY95" fmla="*/ 399891 h 2336268"/>
              <a:gd name="connsiteX96" fmla="*/ 143435 w 2761130"/>
              <a:gd name="connsiteY96" fmla="*/ 417821 h 2336268"/>
              <a:gd name="connsiteX97" fmla="*/ 107577 w 2761130"/>
              <a:gd name="connsiteY97" fmla="*/ 426786 h 2336268"/>
              <a:gd name="connsiteX98" fmla="*/ 89647 w 2761130"/>
              <a:gd name="connsiteY98" fmla="*/ 444715 h 2336268"/>
              <a:gd name="connsiteX99" fmla="*/ 53788 w 2761130"/>
              <a:gd name="connsiteY99" fmla="*/ 453680 h 233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761130" h="2336268">
                <a:moveTo>
                  <a:pt x="0" y="2336268"/>
                </a:moveTo>
                <a:cubicBezTo>
                  <a:pt x="14941" y="2327303"/>
                  <a:pt x="28134" y="2314381"/>
                  <a:pt x="44824" y="2309374"/>
                </a:cubicBezTo>
                <a:cubicBezTo>
                  <a:pt x="115523" y="2288165"/>
                  <a:pt x="173099" y="2284401"/>
                  <a:pt x="242047" y="2273515"/>
                </a:cubicBezTo>
                <a:cubicBezTo>
                  <a:pt x="277956" y="2267845"/>
                  <a:pt x="313493" y="2259601"/>
                  <a:pt x="349624" y="2255586"/>
                </a:cubicBezTo>
                <a:cubicBezTo>
                  <a:pt x="376518" y="2252598"/>
                  <a:pt x="403484" y="2250197"/>
                  <a:pt x="430306" y="2246621"/>
                </a:cubicBezTo>
                <a:cubicBezTo>
                  <a:pt x="448323" y="2244219"/>
                  <a:pt x="466129" y="2240420"/>
                  <a:pt x="484094" y="2237656"/>
                </a:cubicBezTo>
                <a:cubicBezTo>
                  <a:pt x="504978" y="2234443"/>
                  <a:pt x="526004" y="2232165"/>
                  <a:pt x="546847" y="2228691"/>
                </a:cubicBezTo>
                <a:cubicBezTo>
                  <a:pt x="704151" y="2202474"/>
                  <a:pt x="449339" y="2240061"/>
                  <a:pt x="654424" y="2210762"/>
                </a:cubicBezTo>
                <a:cubicBezTo>
                  <a:pt x="663389" y="2207774"/>
                  <a:pt x="672232" y="2204393"/>
                  <a:pt x="681318" y="2201797"/>
                </a:cubicBezTo>
                <a:cubicBezTo>
                  <a:pt x="704071" y="2195296"/>
                  <a:pt x="722571" y="2193082"/>
                  <a:pt x="744071" y="2183868"/>
                </a:cubicBezTo>
                <a:cubicBezTo>
                  <a:pt x="756354" y="2178604"/>
                  <a:pt x="766884" y="2168837"/>
                  <a:pt x="779930" y="2165938"/>
                </a:cubicBezTo>
                <a:cubicBezTo>
                  <a:pt x="821183" y="2156770"/>
                  <a:pt x="864801" y="2159618"/>
                  <a:pt x="905435" y="2148009"/>
                </a:cubicBezTo>
                <a:lnTo>
                  <a:pt x="968188" y="2130080"/>
                </a:lnTo>
                <a:cubicBezTo>
                  <a:pt x="977239" y="2127365"/>
                  <a:pt x="985996" y="2123711"/>
                  <a:pt x="995082" y="2121115"/>
                </a:cubicBezTo>
                <a:cubicBezTo>
                  <a:pt x="1024628" y="2112673"/>
                  <a:pt x="1044948" y="2109349"/>
                  <a:pt x="1075765" y="2103186"/>
                </a:cubicBezTo>
                <a:cubicBezTo>
                  <a:pt x="1081741" y="2097209"/>
                  <a:pt x="1086447" y="2089605"/>
                  <a:pt x="1093694" y="2085256"/>
                </a:cubicBezTo>
                <a:cubicBezTo>
                  <a:pt x="1108333" y="2076472"/>
                  <a:pt x="1154391" y="2070082"/>
                  <a:pt x="1165412" y="2067327"/>
                </a:cubicBezTo>
                <a:cubicBezTo>
                  <a:pt x="1186517" y="2062051"/>
                  <a:pt x="1207328" y="2055648"/>
                  <a:pt x="1228165" y="2049397"/>
                </a:cubicBezTo>
                <a:cubicBezTo>
                  <a:pt x="1237216" y="2046682"/>
                  <a:pt x="1245793" y="2042286"/>
                  <a:pt x="1255059" y="2040433"/>
                </a:cubicBezTo>
                <a:cubicBezTo>
                  <a:pt x="1275779" y="2036289"/>
                  <a:pt x="1296894" y="2034456"/>
                  <a:pt x="1317812" y="2031468"/>
                </a:cubicBezTo>
                <a:cubicBezTo>
                  <a:pt x="1335741" y="2022503"/>
                  <a:pt x="1352761" y="2011424"/>
                  <a:pt x="1371600" y="2004574"/>
                </a:cubicBezTo>
                <a:cubicBezTo>
                  <a:pt x="1385920" y="1999367"/>
                  <a:pt x="1401550" y="1998915"/>
                  <a:pt x="1416424" y="1995609"/>
                </a:cubicBezTo>
                <a:cubicBezTo>
                  <a:pt x="1428451" y="1992936"/>
                  <a:pt x="1440435" y="1990029"/>
                  <a:pt x="1452282" y="1986644"/>
                </a:cubicBezTo>
                <a:cubicBezTo>
                  <a:pt x="1461368" y="1984048"/>
                  <a:pt x="1470009" y="1979972"/>
                  <a:pt x="1479177" y="1977680"/>
                </a:cubicBezTo>
                <a:cubicBezTo>
                  <a:pt x="1493959" y="1973985"/>
                  <a:pt x="1509059" y="1971703"/>
                  <a:pt x="1524000" y="1968715"/>
                </a:cubicBezTo>
                <a:cubicBezTo>
                  <a:pt x="1535953" y="1962739"/>
                  <a:pt x="1547346" y="1955478"/>
                  <a:pt x="1559859" y="1950786"/>
                </a:cubicBezTo>
                <a:cubicBezTo>
                  <a:pt x="1571395" y="1946460"/>
                  <a:pt x="1584393" y="1946675"/>
                  <a:pt x="1595718" y="1941821"/>
                </a:cubicBezTo>
                <a:cubicBezTo>
                  <a:pt x="1664579" y="1912308"/>
                  <a:pt x="1574713" y="1933881"/>
                  <a:pt x="1658471" y="1905962"/>
                </a:cubicBezTo>
                <a:cubicBezTo>
                  <a:pt x="1672926" y="1901144"/>
                  <a:pt x="1688353" y="1899985"/>
                  <a:pt x="1703294" y="1896997"/>
                </a:cubicBezTo>
                <a:cubicBezTo>
                  <a:pt x="1712259" y="1891021"/>
                  <a:pt x="1720551" y="1883886"/>
                  <a:pt x="1730188" y="1879068"/>
                </a:cubicBezTo>
                <a:cubicBezTo>
                  <a:pt x="1738640" y="1874842"/>
                  <a:pt x="1749069" y="1875111"/>
                  <a:pt x="1757082" y="1870103"/>
                </a:cubicBezTo>
                <a:cubicBezTo>
                  <a:pt x="1773308" y="1859962"/>
                  <a:pt x="1785498" y="1844088"/>
                  <a:pt x="1801906" y="1834244"/>
                </a:cubicBezTo>
                <a:cubicBezTo>
                  <a:pt x="1815705" y="1825965"/>
                  <a:pt x="1832663" y="1824130"/>
                  <a:pt x="1846730" y="1816315"/>
                </a:cubicBezTo>
                <a:cubicBezTo>
                  <a:pt x="1859791" y="1809059"/>
                  <a:pt x="1869776" y="1797108"/>
                  <a:pt x="1882588" y="1789421"/>
                </a:cubicBezTo>
                <a:cubicBezTo>
                  <a:pt x="1899777" y="1779107"/>
                  <a:pt x="1919188" y="1772841"/>
                  <a:pt x="1936377" y="1762527"/>
                </a:cubicBezTo>
                <a:cubicBezTo>
                  <a:pt x="1949189" y="1754840"/>
                  <a:pt x="1959803" y="1743921"/>
                  <a:pt x="1972235" y="1735633"/>
                </a:cubicBezTo>
                <a:cubicBezTo>
                  <a:pt x="2001705" y="1715986"/>
                  <a:pt x="2060181" y="1684319"/>
                  <a:pt x="2088777" y="1672880"/>
                </a:cubicBezTo>
                <a:lnTo>
                  <a:pt x="2133600" y="1654950"/>
                </a:lnTo>
                <a:cubicBezTo>
                  <a:pt x="2161004" y="1627546"/>
                  <a:pt x="2181308" y="1603018"/>
                  <a:pt x="2214282" y="1583233"/>
                </a:cubicBezTo>
                <a:cubicBezTo>
                  <a:pt x="2231471" y="1572919"/>
                  <a:pt x="2252034" y="1568366"/>
                  <a:pt x="2268071" y="1556338"/>
                </a:cubicBezTo>
                <a:cubicBezTo>
                  <a:pt x="2288356" y="1541124"/>
                  <a:pt x="2300117" y="1515596"/>
                  <a:pt x="2321859" y="1502550"/>
                </a:cubicBezTo>
                <a:cubicBezTo>
                  <a:pt x="2336800" y="1493585"/>
                  <a:pt x="2352503" y="1485783"/>
                  <a:pt x="2366682" y="1475656"/>
                </a:cubicBezTo>
                <a:cubicBezTo>
                  <a:pt x="2373560" y="1470743"/>
                  <a:pt x="2378012" y="1463007"/>
                  <a:pt x="2384612" y="1457727"/>
                </a:cubicBezTo>
                <a:cubicBezTo>
                  <a:pt x="2393025" y="1450996"/>
                  <a:pt x="2402541" y="1445774"/>
                  <a:pt x="2411506" y="1439797"/>
                </a:cubicBezTo>
                <a:cubicBezTo>
                  <a:pt x="2459316" y="1368080"/>
                  <a:pt x="2396565" y="1454738"/>
                  <a:pt x="2456330" y="1394974"/>
                </a:cubicBezTo>
                <a:cubicBezTo>
                  <a:pt x="2523051" y="1328255"/>
                  <a:pt x="2446735" y="1383441"/>
                  <a:pt x="2510118" y="1341186"/>
                </a:cubicBezTo>
                <a:cubicBezTo>
                  <a:pt x="2522071" y="1323256"/>
                  <a:pt x="2530740" y="1302634"/>
                  <a:pt x="2545977" y="1287397"/>
                </a:cubicBezTo>
                <a:cubicBezTo>
                  <a:pt x="2554942" y="1278432"/>
                  <a:pt x="2565087" y="1270510"/>
                  <a:pt x="2572871" y="1260503"/>
                </a:cubicBezTo>
                <a:cubicBezTo>
                  <a:pt x="2586101" y="1243494"/>
                  <a:pt x="2608730" y="1206715"/>
                  <a:pt x="2608730" y="1206715"/>
                </a:cubicBezTo>
                <a:cubicBezTo>
                  <a:pt x="2611718" y="1197750"/>
                  <a:pt x="2612452" y="1187684"/>
                  <a:pt x="2617694" y="1179821"/>
                </a:cubicBezTo>
                <a:cubicBezTo>
                  <a:pt x="2624726" y="1169272"/>
                  <a:pt x="2636472" y="1162666"/>
                  <a:pt x="2644588" y="1152927"/>
                </a:cubicBezTo>
                <a:cubicBezTo>
                  <a:pt x="2651486" y="1144650"/>
                  <a:pt x="2656541" y="1134998"/>
                  <a:pt x="2662518" y="1126033"/>
                </a:cubicBezTo>
                <a:cubicBezTo>
                  <a:pt x="2681174" y="1051401"/>
                  <a:pt x="2658457" y="1125191"/>
                  <a:pt x="2689412" y="1063280"/>
                </a:cubicBezTo>
                <a:cubicBezTo>
                  <a:pt x="2696609" y="1048887"/>
                  <a:pt x="2700805" y="1033161"/>
                  <a:pt x="2707341" y="1018456"/>
                </a:cubicBezTo>
                <a:cubicBezTo>
                  <a:pt x="2712769" y="1006244"/>
                  <a:pt x="2719294" y="994550"/>
                  <a:pt x="2725271" y="982597"/>
                </a:cubicBezTo>
                <a:cubicBezTo>
                  <a:pt x="2728259" y="970644"/>
                  <a:pt x="2730850" y="958585"/>
                  <a:pt x="2734235" y="946738"/>
                </a:cubicBezTo>
                <a:cubicBezTo>
                  <a:pt x="2736831" y="937652"/>
                  <a:pt x="2741646" y="929165"/>
                  <a:pt x="2743200" y="919844"/>
                </a:cubicBezTo>
                <a:cubicBezTo>
                  <a:pt x="2750634" y="875239"/>
                  <a:pt x="2755153" y="830197"/>
                  <a:pt x="2761130" y="785374"/>
                </a:cubicBezTo>
                <a:cubicBezTo>
                  <a:pt x="2758142" y="707680"/>
                  <a:pt x="2757015" y="629891"/>
                  <a:pt x="2752165" y="552291"/>
                </a:cubicBezTo>
                <a:cubicBezTo>
                  <a:pt x="2751031" y="534150"/>
                  <a:pt x="2748948" y="515747"/>
                  <a:pt x="2743200" y="498503"/>
                </a:cubicBezTo>
                <a:cubicBezTo>
                  <a:pt x="2739793" y="488282"/>
                  <a:pt x="2730981" y="480745"/>
                  <a:pt x="2725271" y="471609"/>
                </a:cubicBezTo>
                <a:cubicBezTo>
                  <a:pt x="2716036" y="456833"/>
                  <a:pt x="2706169" y="442371"/>
                  <a:pt x="2698377" y="426786"/>
                </a:cubicBezTo>
                <a:cubicBezTo>
                  <a:pt x="2694151" y="418334"/>
                  <a:pt x="2694274" y="407994"/>
                  <a:pt x="2689412" y="399891"/>
                </a:cubicBezTo>
                <a:cubicBezTo>
                  <a:pt x="2685063" y="392643"/>
                  <a:pt x="2676553" y="388724"/>
                  <a:pt x="2671482" y="381962"/>
                </a:cubicBezTo>
                <a:cubicBezTo>
                  <a:pt x="2600108" y="286798"/>
                  <a:pt x="2674194" y="366744"/>
                  <a:pt x="2590800" y="283350"/>
                </a:cubicBezTo>
                <a:cubicBezTo>
                  <a:pt x="2581835" y="274385"/>
                  <a:pt x="2575933" y="260465"/>
                  <a:pt x="2563906" y="256456"/>
                </a:cubicBezTo>
                <a:lnTo>
                  <a:pt x="2537012" y="247491"/>
                </a:lnTo>
                <a:cubicBezTo>
                  <a:pt x="2502766" y="213247"/>
                  <a:pt x="2537497" y="244197"/>
                  <a:pt x="2483224" y="211633"/>
                </a:cubicBezTo>
                <a:cubicBezTo>
                  <a:pt x="2464746" y="200546"/>
                  <a:pt x="2449878" y="182589"/>
                  <a:pt x="2429435" y="175774"/>
                </a:cubicBezTo>
                <a:cubicBezTo>
                  <a:pt x="2411506" y="169797"/>
                  <a:pt x="2392551" y="166296"/>
                  <a:pt x="2375647" y="157844"/>
                </a:cubicBezTo>
                <a:cubicBezTo>
                  <a:pt x="2338549" y="139296"/>
                  <a:pt x="2330312" y="133064"/>
                  <a:pt x="2286000" y="121986"/>
                </a:cubicBezTo>
                <a:cubicBezTo>
                  <a:pt x="2274047" y="118998"/>
                  <a:pt x="2262168" y="115694"/>
                  <a:pt x="2250141" y="113021"/>
                </a:cubicBezTo>
                <a:cubicBezTo>
                  <a:pt x="2235267" y="109716"/>
                  <a:pt x="2220018" y="108065"/>
                  <a:pt x="2205318" y="104056"/>
                </a:cubicBezTo>
                <a:cubicBezTo>
                  <a:pt x="2187085" y="99083"/>
                  <a:pt x="2170283" y="88471"/>
                  <a:pt x="2151530" y="86127"/>
                </a:cubicBezTo>
                <a:lnTo>
                  <a:pt x="2008094" y="68197"/>
                </a:lnTo>
                <a:lnTo>
                  <a:pt x="1936377" y="59233"/>
                </a:lnTo>
                <a:lnTo>
                  <a:pt x="1855694" y="50268"/>
                </a:lnTo>
                <a:cubicBezTo>
                  <a:pt x="1543193" y="-53903"/>
                  <a:pt x="1814957" y="33445"/>
                  <a:pt x="923365" y="50268"/>
                </a:cubicBezTo>
                <a:cubicBezTo>
                  <a:pt x="908130" y="50555"/>
                  <a:pt x="893571" y="56728"/>
                  <a:pt x="878541" y="59233"/>
                </a:cubicBezTo>
                <a:cubicBezTo>
                  <a:pt x="857698" y="62707"/>
                  <a:pt x="836706" y="65209"/>
                  <a:pt x="815788" y="68197"/>
                </a:cubicBezTo>
                <a:cubicBezTo>
                  <a:pt x="806823" y="71185"/>
                  <a:pt x="797580" y="73440"/>
                  <a:pt x="788894" y="77162"/>
                </a:cubicBezTo>
                <a:cubicBezTo>
                  <a:pt x="711350" y="110395"/>
                  <a:pt x="789212" y="83031"/>
                  <a:pt x="726141" y="104056"/>
                </a:cubicBezTo>
                <a:cubicBezTo>
                  <a:pt x="639434" y="169085"/>
                  <a:pt x="731834" y="105692"/>
                  <a:pt x="663388" y="139915"/>
                </a:cubicBezTo>
                <a:cubicBezTo>
                  <a:pt x="653751" y="144733"/>
                  <a:pt x="646582" y="154061"/>
                  <a:pt x="636494" y="157844"/>
                </a:cubicBezTo>
                <a:cubicBezTo>
                  <a:pt x="535726" y="195632"/>
                  <a:pt x="648238" y="134042"/>
                  <a:pt x="546847" y="184738"/>
                </a:cubicBezTo>
                <a:cubicBezTo>
                  <a:pt x="537210" y="189556"/>
                  <a:pt x="529590" y="197849"/>
                  <a:pt x="519953" y="202668"/>
                </a:cubicBezTo>
                <a:cubicBezTo>
                  <a:pt x="511501" y="206894"/>
                  <a:pt x="501511" y="207407"/>
                  <a:pt x="493059" y="211633"/>
                </a:cubicBezTo>
                <a:cubicBezTo>
                  <a:pt x="483422" y="216451"/>
                  <a:pt x="475802" y="224744"/>
                  <a:pt x="466165" y="229562"/>
                </a:cubicBezTo>
                <a:cubicBezTo>
                  <a:pt x="453300" y="235994"/>
                  <a:pt x="414907" y="244618"/>
                  <a:pt x="403412" y="247491"/>
                </a:cubicBezTo>
                <a:cubicBezTo>
                  <a:pt x="363036" y="287867"/>
                  <a:pt x="414401" y="241211"/>
                  <a:pt x="340659" y="283350"/>
                </a:cubicBezTo>
                <a:cubicBezTo>
                  <a:pt x="333321" y="287543"/>
                  <a:pt x="330290" y="297500"/>
                  <a:pt x="322730" y="301280"/>
                </a:cubicBezTo>
                <a:cubicBezTo>
                  <a:pt x="311710" y="306790"/>
                  <a:pt x="298718" y="306859"/>
                  <a:pt x="286871" y="310244"/>
                </a:cubicBezTo>
                <a:cubicBezTo>
                  <a:pt x="277785" y="312840"/>
                  <a:pt x="268942" y="316221"/>
                  <a:pt x="259977" y="319209"/>
                </a:cubicBezTo>
                <a:cubicBezTo>
                  <a:pt x="254000" y="328174"/>
                  <a:pt x="250156" y="339008"/>
                  <a:pt x="242047" y="346103"/>
                </a:cubicBezTo>
                <a:cubicBezTo>
                  <a:pt x="225830" y="360293"/>
                  <a:pt x="206188" y="370009"/>
                  <a:pt x="188259" y="381962"/>
                </a:cubicBezTo>
                <a:cubicBezTo>
                  <a:pt x="179294" y="387938"/>
                  <a:pt x="168983" y="392273"/>
                  <a:pt x="161365" y="399891"/>
                </a:cubicBezTo>
                <a:cubicBezTo>
                  <a:pt x="155388" y="405868"/>
                  <a:pt x="150995" y="414041"/>
                  <a:pt x="143435" y="417821"/>
                </a:cubicBezTo>
                <a:cubicBezTo>
                  <a:pt x="132415" y="423331"/>
                  <a:pt x="119530" y="423798"/>
                  <a:pt x="107577" y="426786"/>
                </a:cubicBezTo>
                <a:cubicBezTo>
                  <a:pt x="101600" y="432762"/>
                  <a:pt x="96895" y="440367"/>
                  <a:pt x="89647" y="444715"/>
                </a:cubicBezTo>
                <a:cubicBezTo>
                  <a:pt x="73130" y="454625"/>
                  <a:pt x="68024" y="453680"/>
                  <a:pt x="53788" y="4536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1CF2784-602C-4349-9E21-90A0F2CDDBE6}"/>
              </a:ext>
            </a:extLst>
          </p:cNvPr>
          <p:cNvSpPr/>
          <p:nvPr/>
        </p:nvSpPr>
        <p:spPr>
          <a:xfrm>
            <a:off x="1231620" y="1577787"/>
            <a:ext cx="1053353" cy="1963272"/>
          </a:xfrm>
          <a:custGeom>
            <a:avLst/>
            <a:gdLst>
              <a:gd name="connsiteX0" fmla="*/ 152400 w 1065774"/>
              <a:gd name="connsiteY0" fmla="*/ 2124635 h 2133600"/>
              <a:gd name="connsiteX1" fmla="*/ 197224 w 1065774"/>
              <a:gd name="connsiteY1" fmla="*/ 2133600 h 2133600"/>
              <a:gd name="connsiteX2" fmla="*/ 394447 w 1065774"/>
              <a:gd name="connsiteY2" fmla="*/ 2115670 h 2133600"/>
              <a:gd name="connsiteX3" fmla="*/ 457200 w 1065774"/>
              <a:gd name="connsiteY3" fmla="*/ 2097741 h 2133600"/>
              <a:gd name="connsiteX4" fmla="*/ 502024 w 1065774"/>
              <a:gd name="connsiteY4" fmla="*/ 2079812 h 2133600"/>
              <a:gd name="connsiteX5" fmla="*/ 555812 w 1065774"/>
              <a:gd name="connsiteY5" fmla="*/ 2061882 h 2133600"/>
              <a:gd name="connsiteX6" fmla="*/ 609600 w 1065774"/>
              <a:gd name="connsiteY6" fmla="*/ 2026023 h 2133600"/>
              <a:gd name="connsiteX7" fmla="*/ 645459 w 1065774"/>
              <a:gd name="connsiteY7" fmla="*/ 2008094 h 2133600"/>
              <a:gd name="connsiteX8" fmla="*/ 681318 w 1065774"/>
              <a:gd name="connsiteY8" fmla="*/ 1981200 h 2133600"/>
              <a:gd name="connsiteX9" fmla="*/ 699247 w 1065774"/>
              <a:gd name="connsiteY9" fmla="*/ 1963270 h 2133600"/>
              <a:gd name="connsiteX10" fmla="*/ 726141 w 1065774"/>
              <a:gd name="connsiteY10" fmla="*/ 1954306 h 2133600"/>
              <a:gd name="connsiteX11" fmla="*/ 744071 w 1065774"/>
              <a:gd name="connsiteY11" fmla="*/ 1927412 h 2133600"/>
              <a:gd name="connsiteX12" fmla="*/ 762000 w 1065774"/>
              <a:gd name="connsiteY12" fmla="*/ 1909482 h 2133600"/>
              <a:gd name="connsiteX13" fmla="*/ 797859 w 1065774"/>
              <a:gd name="connsiteY13" fmla="*/ 1855694 h 2133600"/>
              <a:gd name="connsiteX14" fmla="*/ 815788 w 1065774"/>
              <a:gd name="connsiteY14" fmla="*/ 1819835 h 2133600"/>
              <a:gd name="connsiteX15" fmla="*/ 851647 w 1065774"/>
              <a:gd name="connsiteY15" fmla="*/ 1766047 h 2133600"/>
              <a:gd name="connsiteX16" fmla="*/ 869576 w 1065774"/>
              <a:gd name="connsiteY16" fmla="*/ 1739153 h 2133600"/>
              <a:gd name="connsiteX17" fmla="*/ 887506 w 1065774"/>
              <a:gd name="connsiteY17" fmla="*/ 1703294 h 2133600"/>
              <a:gd name="connsiteX18" fmla="*/ 896471 w 1065774"/>
              <a:gd name="connsiteY18" fmla="*/ 1658470 h 2133600"/>
              <a:gd name="connsiteX19" fmla="*/ 932329 w 1065774"/>
              <a:gd name="connsiteY19" fmla="*/ 1568823 h 2133600"/>
              <a:gd name="connsiteX20" fmla="*/ 941294 w 1065774"/>
              <a:gd name="connsiteY20" fmla="*/ 1515035 h 2133600"/>
              <a:gd name="connsiteX21" fmla="*/ 977153 w 1065774"/>
              <a:gd name="connsiteY21" fmla="*/ 1425388 h 2133600"/>
              <a:gd name="connsiteX22" fmla="*/ 986118 w 1065774"/>
              <a:gd name="connsiteY22" fmla="*/ 1398494 h 2133600"/>
              <a:gd name="connsiteX23" fmla="*/ 995082 w 1065774"/>
              <a:gd name="connsiteY23" fmla="*/ 1335741 h 2133600"/>
              <a:gd name="connsiteX24" fmla="*/ 1004047 w 1065774"/>
              <a:gd name="connsiteY24" fmla="*/ 1308847 h 2133600"/>
              <a:gd name="connsiteX25" fmla="*/ 1013012 w 1065774"/>
              <a:gd name="connsiteY25" fmla="*/ 1272988 h 2133600"/>
              <a:gd name="connsiteX26" fmla="*/ 1030941 w 1065774"/>
              <a:gd name="connsiteY26" fmla="*/ 1192306 h 2133600"/>
              <a:gd name="connsiteX27" fmla="*/ 1048871 w 1065774"/>
              <a:gd name="connsiteY27" fmla="*/ 1138517 h 2133600"/>
              <a:gd name="connsiteX28" fmla="*/ 1048871 w 1065774"/>
              <a:gd name="connsiteY28" fmla="*/ 573741 h 2133600"/>
              <a:gd name="connsiteX29" fmla="*/ 1021976 w 1065774"/>
              <a:gd name="connsiteY29" fmla="*/ 484094 h 2133600"/>
              <a:gd name="connsiteX30" fmla="*/ 1013012 w 1065774"/>
              <a:gd name="connsiteY30" fmla="*/ 448235 h 2133600"/>
              <a:gd name="connsiteX31" fmla="*/ 977153 w 1065774"/>
              <a:gd name="connsiteY31" fmla="*/ 385482 h 2133600"/>
              <a:gd name="connsiteX32" fmla="*/ 950259 w 1065774"/>
              <a:gd name="connsiteY32" fmla="*/ 304800 h 2133600"/>
              <a:gd name="connsiteX33" fmla="*/ 923365 w 1065774"/>
              <a:gd name="connsiteY33" fmla="*/ 242047 h 2133600"/>
              <a:gd name="connsiteX34" fmla="*/ 887506 w 1065774"/>
              <a:gd name="connsiteY34" fmla="*/ 197223 h 2133600"/>
              <a:gd name="connsiteX35" fmla="*/ 842682 w 1065774"/>
              <a:gd name="connsiteY35" fmla="*/ 134470 h 2133600"/>
              <a:gd name="connsiteX36" fmla="*/ 806824 w 1065774"/>
              <a:gd name="connsiteY36" fmla="*/ 116541 h 2133600"/>
              <a:gd name="connsiteX37" fmla="*/ 770965 w 1065774"/>
              <a:gd name="connsiteY37" fmla="*/ 89647 h 2133600"/>
              <a:gd name="connsiteX38" fmla="*/ 699247 w 1065774"/>
              <a:gd name="connsiteY38" fmla="*/ 62753 h 2133600"/>
              <a:gd name="connsiteX39" fmla="*/ 663388 w 1065774"/>
              <a:gd name="connsiteY39" fmla="*/ 44823 h 2133600"/>
              <a:gd name="connsiteX40" fmla="*/ 591671 w 1065774"/>
              <a:gd name="connsiteY40" fmla="*/ 26894 h 2133600"/>
              <a:gd name="connsiteX41" fmla="*/ 537882 w 1065774"/>
              <a:gd name="connsiteY41" fmla="*/ 8965 h 2133600"/>
              <a:gd name="connsiteX42" fmla="*/ 457200 w 1065774"/>
              <a:gd name="connsiteY42" fmla="*/ 0 h 2133600"/>
              <a:gd name="connsiteX43" fmla="*/ 125506 w 1065774"/>
              <a:gd name="connsiteY43" fmla="*/ 8965 h 2133600"/>
              <a:gd name="connsiteX44" fmla="*/ 44824 w 1065774"/>
              <a:gd name="connsiteY44" fmla="*/ 53788 h 2133600"/>
              <a:gd name="connsiteX45" fmla="*/ 26894 w 1065774"/>
              <a:gd name="connsiteY45" fmla="*/ 71717 h 2133600"/>
              <a:gd name="connsiteX46" fmla="*/ 0 w 1065774"/>
              <a:gd name="connsiteY46" fmla="*/ 89647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5774" h="2133600">
                <a:moveTo>
                  <a:pt x="152400" y="2124635"/>
                </a:moveTo>
                <a:cubicBezTo>
                  <a:pt x="167341" y="2127623"/>
                  <a:pt x="181987" y="2133600"/>
                  <a:pt x="197224" y="2133600"/>
                </a:cubicBezTo>
                <a:cubicBezTo>
                  <a:pt x="220141" y="2133600"/>
                  <a:pt x="364630" y="2118652"/>
                  <a:pt x="394447" y="2115670"/>
                </a:cubicBezTo>
                <a:cubicBezTo>
                  <a:pt x="422714" y="2108604"/>
                  <a:pt x="431472" y="2107389"/>
                  <a:pt x="457200" y="2097741"/>
                </a:cubicBezTo>
                <a:cubicBezTo>
                  <a:pt x="472268" y="2092091"/>
                  <a:pt x="486901" y="2085311"/>
                  <a:pt x="502024" y="2079812"/>
                </a:cubicBezTo>
                <a:cubicBezTo>
                  <a:pt x="519785" y="2073353"/>
                  <a:pt x="540087" y="2072365"/>
                  <a:pt x="555812" y="2061882"/>
                </a:cubicBezTo>
                <a:cubicBezTo>
                  <a:pt x="573741" y="2049929"/>
                  <a:pt x="590326" y="2035660"/>
                  <a:pt x="609600" y="2026023"/>
                </a:cubicBezTo>
                <a:cubicBezTo>
                  <a:pt x="621553" y="2020047"/>
                  <a:pt x="634126" y="2015177"/>
                  <a:pt x="645459" y="2008094"/>
                </a:cubicBezTo>
                <a:cubicBezTo>
                  <a:pt x="658129" y="2000175"/>
                  <a:pt x="669840" y="1990765"/>
                  <a:pt x="681318" y="1981200"/>
                </a:cubicBezTo>
                <a:cubicBezTo>
                  <a:pt x="687811" y="1975789"/>
                  <a:pt x="691999" y="1967619"/>
                  <a:pt x="699247" y="1963270"/>
                </a:cubicBezTo>
                <a:cubicBezTo>
                  <a:pt x="707350" y="1958408"/>
                  <a:pt x="717176" y="1957294"/>
                  <a:pt x="726141" y="1954306"/>
                </a:cubicBezTo>
                <a:cubicBezTo>
                  <a:pt x="732118" y="1945341"/>
                  <a:pt x="737340" y="1935825"/>
                  <a:pt x="744071" y="1927412"/>
                </a:cubicBezTo>
                <a:cubicBezTo>
                  <a:pt x="749351" y="1920812"/>
                  <a:pt x="757312" y="1916515"/>
                  <a:pt x="762000" y="1909482"/>
                </a:cubicBezTo>
                <a:cubicBezTo>
                  <a:pt x="805413" y="1844360"/>
                  <a:pt x="756752" y="1896798"/>
                  <a:pt x="797859" y="1855694"/>
                </a:cubicBezTo>
                <a:cubicBezTo>
                  <a:pt x="803835" y="1843741"/>
                  <a:pt x="808912" y="1831294"/>
                  <a:pt x="815788" y="1819835"/>
                </a:cubicBezTo>
                <a:cubicBezTo>
                  <a:pt x="826875" y="1801357"/>
                  <a:pt x="839694" y="1783976"/>
                  <a:pt x="851647" y="1766047"/>
                </a:cubicBezTo>
                <a:cubicBezTo>
                  <a:pt x="857623" y="1757082"/>
                  <a:pt x="864758" y="1748790"/>
                  <a:pt x="869576" y="1739153"/>
                </a:cubicBezTo>
                <a:lnTo>
                  <a:pt x="887506" y="1703294"/>
                </a:lnTo>
                <a:cubicBezTo>
                  <a:pt x="890494" y="1688353"/>
                  <a:pt x="891653" y="1672925"/>
                  <a:pt x="896471" y="1658470"/>
                </a:cubicBezTo>
                <a:cubicBezTo>
                  <a:pt x="933569" y="1547177"/>
                  <a:pt x="895018" y="1718068"/>
                  <a:pt x="932329" y="1568823"/>
                </a:cubicBezTo>
                <a:cubicBezTo>
                  <a:pt x="936737" y="1551189"/>
                  <a:pt x="936885" y="1532669"/>
                  <a:pt x="941294" y="1515035"/>
                </a:cubicBezTo>
                <a:cubicBezTo>
                  <a:pt x="957617" y="1449745"/>
                  <a:pt x="954897" y="1477319"/>
                  <a:pt x="977153" y="1425388"/>
                </a:cubicBezTo>
                <a:cubicBezTo>
                  <a:pt x="980875" y="1416702"/>
                  <a:pt x="983130" y="1407459"/>
                  <a:pt x="986118" y="1398494"/>
                </a:cubicBezTo>
                <a:cubicBezTo>
                  <a:pt x="989106" y="1377576"/>
                  <a:pt x="990938" y="1356461"/>
                  <a:pt x="995082" y="1335741"/>
                </a:cubicBezTo>
                <a:cubicBezTo>
                  <a:pt x="996935" y="1326475"/>
                  <a:pt x="1001451" y="1317933"/>
                  <a:pt x="1004047" y="1308847"/>
                </a:cubicBezTo>
                <a:cubicBezTo>
                  <a:pt x="1007432" y="1297000"/>
                  <a:pt x="1010339" y="1285016"/>
                  <a:pt x="1013012" y="1272988"/>
                </a:cubicBezTo>
                <a:cubicBezTo>
                  <a:pt x="1020326" y="1240074"/>
                  <a:pt x="1021568" y="1223547"/>
                  <a:pt x="1030941" y="1192306"/>
                </a:cubicBezTo>
                <a:cubicBezTo>
                  <a:pt x="1036372" y="1174204"/>
                  <a:pt x="1042894" y="1156447"/>
                  <a:pt x="1048871" y="1138517"/>
                </a:cubicBezTo>
                <a:cubicBezTo>
                  <a:pt x="1077285" y="911186"/>
                  <a:pt x="1064667" y="1039732"/>
                  <a:pt x="1048871" y="573741"/>
                </a:cubicBezTo>
                <a:cubicBezTo>
                  <a:pt x="1048313" y="557279"/>
                  <a:pt x="1023875" y="491692"/>
                  <a:pt x="1021976" y="484094"/>
                </a:cubicBezTo>
                <a:cubicBezTo>
                  <a:pt x="1018988" y="472141"/>
                  <a:pt x="1017338" y="459771"/>
                  <a:pt x="1013012" y="448235"/>
                </a:cubicBezTo>
                <a:cubicBezTo>
                  <a:pt x="1003264" y="422241"/>
                  <a:pt x="992014" y="407773"/>
                  <a:pt x="977153" y="385482"/>
                </a:cubicBezTo>
                <a:cubicBezTo>
                  <a:pt x="962041" y="309924"/>
                  <a:pt x="978095" y="369750"/>
                  <a:pt x="950259" y="304800"/>
                </a:cubicBezTo>
                <a:cubicBezTo>
                  <a:pt x="928711" y="254521"/>
                  <a:pt x="957338" y="301500"/>
                  <a:pt x="923365" y="242047"/>
                </a:cubicBezTo>
                <a:cubicBezTo>
                  <a:pt x="858246" y="128090"/>
                  <a:pt x="946393" y="285553"/>
                  <a:pt x="887506" y="197223"/>
                </a:cubicBezTo>
                <a:cubicBezTo>
                  <a:pt x="862822" y="160197"/>
                  <a:pt x="880054" y="161165"/>
                  <a:pt x="842682" y="134470"/>
                </a:cubicBezTo>
                <a:cubicBezTo>
                  <a:pt x="831808" y="126702"/>
                  <a:pt x="818156" y="123624"/>
                  <a:pt x="806824" y="116541"/>
                </a:cubicBezTo>
                <a:cubicBezTo>
                  <a:pt x="794154" y="108622"/>
                  <a:pt x="784026" y="96903"/>
                  <a:pt x="770965" y="89647"/>
                </a:cubicBezTo>
                <a:cubicBezTo>
                  <a:pt x="729159" y="66421"/>
                  <a:pt x="734484" y="77854"/>
                  <a:pt x="699247" y="62753"/>
                </a:cubicBezTo>
                <a:cubicBezTo>
                  <a:pt x="686964" y="57489"/>
                  <a:pt x="676066" y="49049"/>
                  <a:pt x="663388" y="44823"/>
                </a:cubicBezTo>
                <a:cubicBezTo>
                  <a:pt x="640011" y="37031"/>
                  <a:pt x="615048" y="34686"/>
                  <a:pt x="591671" y="26894"/>
                </a:cubicBezTo>
                <a:cubicBezTo>
                  <a:pt x="573741" y="20918"/>
                  <a:pt x="556666" y="11052"/>
                  <a:pt x="537882" y="8965"/>
                </a:cubicBezTo>
                <a:lnTo>
                  <a:pt x="457200" y="0"/>
                </a:lnTo>
                <a:cubicBezTo>
                  <a:pt x="346635" y="2988"/>
                  <a:pt x="235973" y="3442"/>
                  <a:pt x="125506" y="8965"/>
                </a:cubicBezTo>
                <a:cubicBezTo>
                  <a:pt x="101772" y="10152"/>
                  <a:pt x="52652" y="45960"/>
                  <a:pt x="44824" y="53788"/>
                </a:cubicBezTo>
                <a:cubicBezTo>
                  <a:pt x="38847" y="59764"/>
                  <a:pt x="33494" y="66437"/>
                  <a:pt x="26894" y="71717"/>
                </a:cubicBezTo>
                <a:cubicBezTo>
                  <a:pt x="18481" y="78448"/>
                  <a:pt x="0" y="89647"/>
                  <a:pt x="0" y="89647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9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48F2-63A3-4303-8844-71FE1CA2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712" y="105149"/>
            <a:ext cx="9632576" cy="638922"/>
          </a:xfrm>
        </p:spPr>
        <p:txBody>
          <a:bodyPr>
            <a:normAutofit fontScale="90000"/>
          </a:bodyPr>
          <a:lstStyle/>
          <a:p>
            <a:r>
              <a:rPr lang="en-IN" dirty="0"/>
              <a:t>Parameterised constructor and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AB90-07A8-42EF-AB0B-A8706AF66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712554"/>
            <a:ext cx="4930588" cy="543289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Demonstrate when constructors are called. 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base class. </a:t>
            </a: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"Constructing A."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class derived from A. 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IN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int no;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//will this line call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noargs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constructor??yes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  no=x;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"Constructing B with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parameter."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+x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Create a class derived from B. 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IN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C(</a:t>
            </a:r>
            <a:r>
              <a:rPr lang="pt-BR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n1,</a:t>
            </a:r>
            <a:r>
              <a:rPr lang="pt-BR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n2):</a:t>
            </a:r>
            <a:r>
              <a:rPr lang="pt-BR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 = n1;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"Constructing C."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OrderOfConstruction</a:t>
            </a: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(5,6);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8E25A-3538-41D4-8CDB-D6B204513867}"/>
              </a:ext>
            </a:extLst>
          </p:cNvPr>
          <p:cNvSpPr txBox="1"/>
          <p:nvPr/>
        </p:nvSpPr>
        <p:spPr>
          <a:xfrm>
            <a:off x="5217459" y="367553"/>
            <a:ext cx="6338047" cy="633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Demonstrate when constructors are called.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System;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Create a base class. 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A()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"Constructing A."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Create a class derived from A.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: 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//even if you do not use base() it will call parent constructor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B(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x</a:t>
            </a: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):base()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"Constructing B with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parameter."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+x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Create a class derived from B.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: 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C(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n1,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n2):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base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(n2)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 = n1;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"Constructing C."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OrderOfConstruction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Main()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(5,6);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.ReadLine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87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FD15-6EAE-479B-A8C5-56FCA2AD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59" y="0"/>
            <a:ext cx="10251141" cy="1033369"/>
          </a:xfrm>
        </p:spPr>
        <p:txBody>
          <a:bodyPr/>
          <a:lstStyle/>
          <a:p>
            <a:r>
              <a:rPr lang="en-IN" dirty="0"/>
              <a:t>Inheritance and access modifier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CE79-21CD-42EA-94BF-8FF830C82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59" y="1033369"/>
            <a:ext cx="4052047" cy="4990913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ConsoleApplication1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IN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F0B13-5F28-4B54-B0D9-B04ED1448521}"/>
              </a:ext>
            </a:extLst>
          </p:cNvPr>
          <p:cNvSpPr txBox="1"/>
          <p:nvPr/>
        </p:nvSpPr>
        <p:spPr>
          <a:xfrm>
            <a:off x="6517341" y="1102659"/>
            <a:ext cx="4836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E1E1E"/>
                </a:solidFill>
                <a:highlight>
                  <a:srgbClr val="E6E7E8"/>
                </a:highlight>
                <a:latin typeface="Consolas" panose="020B0609020204030204" pitchFamily="49" charset="0"/>
              </a:rPr>
              <a:t>Inconsistent accessibility: base class 'ConsoleApplication1.Account' is less accessible than class 'ConsoleApplication1.Current'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6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6A6C-C135-4410-8608-5F77AB5DE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54" y="1039906"/>
            <a:ext cx="5127812" cy="51370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ConsoleApplication1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IN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0DB9B5-82C0-4EEC-A081-105963BA2AD9}"/>
              </a:ext>
            </a:extLst>
          </p:cNvPr>
          <p:cNvSpPr txBox="1"/>
          <p:nvPr/>
        </p:nvSpPr>
        <p:spPr>
          <a:xfrm>
            <a:off x="6517341" y="1102659"/>
            <a:ext cx="4836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1E1E1E"/>
                </a:solidFill>
                <a:highlight>
                  <a:srgbClr val="E6E7E8"/>
                </a:highlight>
                <a:latin typeface="Consolas" panose="020B0609020204030204" pitchFamily="49" charset="0"/>
              </a:rPr>
              <a:t>Access modifier of child class should be same of lesser.</a:t>
            </a:r>
          </a:p>
          <a:p>
            <a:endParaRPr lang="en-US" dirty="0">
              <a:solidFill>
                <a:srgbClr val="1E1E1E"/>
              </a:solidFill>
              <a:highlight>
                <a:srgbClr val="E6E7E8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E1E1E"/>
                </a:solidFill>
                <a:highlight>
                  <a:srgbClr val="E6E7E8"/>
                </a:highlight>
                <a:latin typeface="Consolas" panose="020B0609020204030204" pitchFamily="49" charset="0"/>
              </a:rPr>
              <a:t>Observe parent class Account is public and child class Current is internal which is lesser.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51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A13D-1F18-43FA-BA8D-BB65D757C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71718"/>
            <a:ext cx="10224247" cy="609320"/>
          </a:xfrm>
        </p:spPr>
        <p:txBody>
          <a:bodyPr>
            <a:noAutofit/>
          </a:bodyPr>
          <a:lstStyle/>
          <a:p>
            <a:r>
              <a:rPr lang="en-IN" sz="2800" dirty="0"/>
              <a:t>Access modifier and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6A6C-C135-4410-8608-5F77AB5DE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2659"/>
            <a:ext cx="10887635" cy="5137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Which Access modifier of a class allow you to access that class out side Assembly?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C00000"/>
                </a:solidFill>
              </a:rPr>
              <a:t>Ans: </a:t>
            </a:r>
            <a:r>
              <a:rPr lang="en-IN" sz="1800" dirty="0"/>
              <a:t>public</a:t>
            </a:r>
          </a:p>
          <a:p>
            <a:pPr marL="0" indent="0">
              <a:buNone/>
            </a:pPr>
            <a:r>
              <a:rPr lang="en-IN" sz="1800" dirty="0"/>
              <a:t>Which Access modifier of a member method will allow you to access that method out side Assembly?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C00000"/>
                </a:solidFill>
              </a:rPr>
              <a:t>Ans: </a:t>
            </a:r>
            <a:r>
              <a:rPr lang="en-IN" sz="1800" dirty="0"/>
              <a:t>public class having public method.</a:t>
            </a:r>
          </a:p>
          <a:p>
            <a:pPr marL="0" indent="0">
              <a:buNone/>
            </a:pPr>
            <a:r>
              <a:rPr lang="en-IN" sz="1800" dirty="0"/>
              <a:t>Public method in </a:t>
            </a:r>
            <a:r>
              <a:rPr lang="en-IN" sz="1800" b="1" dirty="0"/>
              <a:t>class</a:t>
            </a:r>
            <a:r>
              <a:rPr lang="en-IN" sz="1800" dirty="0"/>
              <a:t> with </a:t>
            </a:r>
            <a:r>
              <a:rPr lang="en-IN" sz="1800" b="1" dirty="0"/>
              <a:t>internal access </a:t>
            </a:r>
            <a:r>
              <a:rPr lang="en-IN" sz="1800" dirty="0"/>
              <a:t>modifier is </a:t>
            </a:r>
            <a:r>
              <a:rPr lang="en-IN" sz="1800" b="1" dirty="0"/>
              <a:t>not available </a:t>
            </a:r>
            <a:r>
              <a:rPr lang="en-IN" sz="1800" dirty="0"/>
              <a:t>out side Assembly.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Which Access modifier of a member method available outside Assembly but in a child class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C00000"/>
                </a:solidFill>
              </a:rPr>
              <a:t>Ans</a:t>
            </a:r>
            <a:r>
              <a:rPr lang="en-IN" sz="1800" dirty="0"/>
              <a:t>: protected is available in child class in same as well as in child class out side the assembly provided class is public in Assembly.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/>
              <a:t>Public class with </a:t>
            </a:r>
            <a:r>
              <a:rPr lang="en-IN" sz="1800" b="1"/>
              <a:t>protected </a:t>
            </a:r>
            <a:r>
              <a:rPr lang="en-IN" sz="1800"/>
              <a:t>method available outside Assembly but in </a:t>
            </a:r>
            <a:r>
              <a:rPr lang="en-IN" sz="1800" b="1"/>
              <a:t>a child class</a:t>
            </a:r>
            <a:r>
              <a:rPr lang="en-IN" sz="1800"/>
              <a:t>.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3376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739</Words>
  <Application>Microsoft Office PowerPoint</Application>
  <PresentationFormat>Widescreen</PresentationFormat>
  <Paragraphs>181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Consolas</vt:lpstr>
      <vt:lpstr>Office Theme</vt:lpstr>
      <vt:lpstr>PowerPoint Presentation</vt:lpstr>
      <vt:lpstr>How constructor get called</vt:lpstr>
      <vt:lpstr>Parameterised constructor and inheritance</vt:lpstr>
      <vt:lpstr>Inheritance and access modifier </vt:lpstr>
      <vt:lpstr>PowerPoint Presentation</vt:lpstr>
      <vt:lpstr>Access modifier and 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Mantri vidyanidhi infotech academy</dc:creator>
  <cp:lastModifiedBy>Sriram Mantri vidyanidhi infotech academy</cp:lastModifiedBy>
  <cp:revision>48</cp:revision>
  <dcterms:created xsi:type="dcterms:W3CDTF">2020-08-24T07:03:09Z</dcterms:created>
  <dcterms:modified xsi:type="dcterms:W3CDTF">2020-10-28T04:14:16Z</dcterms:modified>
</cp:coreProperties>
</file>