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DFD-5C2F-473F-BCF5-E517D0413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6297-F754-4F82-B2C9-D9189F340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A27C-0012-4E71-BF5A-564E1C50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0DD9-DCB2-46FF-BC32-AF09F227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084F-62CE-4F6D-BB3C-FFB9328A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49D2-1D27-4C9D-8956-B697BA1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B7B93-330E-4E5E-9308-8D67FC5A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F4B4-0F03-419B-B6EA-75168683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BBE-CE13-45D1-A9CD-74B108B1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DD59-5E13-4274-B790-84BFF551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C92AB-F40D-4CEA-ACB6-E1AFE92F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6B155-7139-4B85-98F4-565D6F1AF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063C-F09E-41B7-8231-DB35A6E2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04FF-A07F-4A23-AF57-B825986A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37F8-16AA-453C-BE37-A60B482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8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5E57-904F-43AB-B43C-9C8B3F76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389B-671E-4AE2-AB57-2BE56B14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4069-5A9B-4A46-A409-247BB73D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215E-2064-44DD-A42F-1AB7E39B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5829-10A8-47DC-A18A-D1661286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0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1C8-E0A2-4CDC-89B9-3F58A406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FE93-EED3-4048-957F-066900D9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46E-4350-4094-B0A7-DBD2A771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0E6E-2353-4468-80BC-EA3C07E4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FCB6-BEBD-4F7C-9994-0DC2A66B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2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46F-C6AE-4D2A-AA22-CEA092B3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F79A-E662-41BC-9BDE-27DB8155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0462-9506-4786-8F36-66B971CE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E510-8219-4BB6-903D-4933DB5C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4FCBD-4CB2-4D49-8CE9-FA1FB496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4A22-8CC6-4378-B86D-D38D3958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0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F835-DFA2-4F68-A97A-CD9E759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D5D7-ABB4-49A0-820E-85875A14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A8E5-FD30-4FFF-916A-B7292998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15CA1-11F7-49C2-8B6E-6A54B1749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9BD4-C942-4274-9D7B-3B4EA83A7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C7842-E55E-444D-8DA3-C1EB64B3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F27E-1F33-4865-9427-D0853BB7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F9DA9-40E3-49BF-9A1A-070C63A9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0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47F6-9B2F-4F06-9707-99844FC1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6AC3E-5726-4778-83E2-E57BB42D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D813-D2F5-4D5F-95A7-F1B38063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81EC-49F9-4FA5-A40C-051171CE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CCC85-630F-49FB-90BF-F5A797C2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F6C3-1797-41EB-A1D8-B7739D87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422ED-12E8-4D8E-8EF1-3D0AF0D9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1FCF-058A-4C8A-BEAF-3D81EDD3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B52B-22C9-4633-9709-5A16E8ED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86A4-DBD8-48B7-BED0-DC17AE7C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6062-E35F-4C99-93E1-C4817274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A785-16B4-468C-B242-AA72A11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0613-BC0D-4AA9-92EF-E6C9EA96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9B50-3737-4925-80DB-8411908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EC68C-F687-41E9-AE5C-F3BA3286B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7082-6598-47DA-AA32-C3A32202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B6D3B-EB9E-4BA9-9670-9BCCF2E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E558-1553-465C-AE2D-94825199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BC76-3FEF-462A-9801-2A26DA43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1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BBFBB-DDE3-4197-8168-85B265A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152D8-3FD7-4A2B-9021-E4A14CCD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4291-2113-4515-A363-F5E7B117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0815-F6B0-4898-B00F-ADA3040311C6}" type="datetimeFigureOut">
              <a:rPr lang="en-IN" smtClean="0"/>
              <a:t>27-10-2020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C300-F2B3-43C1-90F5-0259C8EC4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F2B9-5FA4-4EB3-A149-5127BE24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46541-DE5E-413B-862D-99032D4024C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2A4FE-BBBD-439B-A00E-D011F99D5915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/>
              <a:t>ketkiacharya</a:t>
            </a:r>
            <a:r>
              <a:rPr lang="en-IN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9D17-95A6-43EB-969A-705C43AC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965" y="-118968"/>
            <a:ext cx="10278035" cy="1006475"/>
          </a:xfrm>
        </p:spPr>
        <p:txBody>
          <a:bodyPr>
            <a:normAutofit fontScale="90000"/>
          </a:bodyPr>
          <a:lstStyle/>
          <a:p>
            <a:r>
              <a:rPr lang="en-IN" dirty="0"/>
              <a:t>Static method and </a:t>
            </a:r>
            <a:r>
              <a:rPr lang="en-IN" dirty="0" err="1"/>
              <a:t>inheritance_Method</a:t>
            </a:r>
            <a:r>
              <a:rPr lang="en-IN" dirty="0"/>
              <a:t> hiding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1852-827B-486C-A517-2A2FD825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654424"/>
            <a:ext cx="4276164" cy="6526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A.Print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B.Print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CallPrint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Print();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Will call </a:t>
            </a:r>
            <a:r>
              <a:rPr lang="en-I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B.Print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Will call hidden static method on parent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HelloWorld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.CallPrint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}</a:t>
            </a:r>
            <a:endParaRPr lang="en-IN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83E50-3B12-495C-898B-CF5E8832A464}"/>
              </a:ext>
            </a:extLst>
          </p:cNvPr>
          <p:cNvSpPr txBox="1"/>
          <p:nvPr/>
        </p:nvSpPr>
        <p:spPr>
          <a:xfrm>
            <a:off x="5934635" y="1255059"/>
            <a:ext cx="5432612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 warning CS0108: '</a:t>
            </a:r>
            <a:r>
              <a:rPr lang="en-US" sz="1800" dirty="0" err="1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B.Print</a:t>
            </a:r>
            <a:r>
              <a:rPr lang="en-US" sz="1800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()' hides inherited member '</a:t>
            </a:r>
            <a:r>
              <a:rPr lang="en-US" sz="1800" dirty="0" err="1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A.Print</a:t>
            </a:r>
            <a:r>
              <a:rPr lang="en-US" sz="1800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()'. Use the new keyword if hiding was intended.</a:t>
            </a:r>
          </a:p>
          <a:p>
            <a:endParaRPr lang="en-US" dirty="0">
              <a:solidFill>
                <a:srgbClr val="1E1E1E"/>
              </a:solidFill>
              <a:highlight>
                <a:srgbClr val="E6E7E8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 is method hiding and not overriding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9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9D17-95A6-43EB-969A-705C43AC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5" y="105149"/>
            <a:ext cx="10278035" cy="1006475"/>
          </a:xfrm>
        </p:spPr>
        <p:txBody>
          <a:bodyPr/>
          <a:lstStyle/>
          <a:p>
            <a:r>
              <a:rPr lang="en-IN" dirty="0"/>
              <a:t>Static method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1852-827B-486C-A517-2A2FD825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6" y="1111624"/>
            <a:ext cx="4401670" cy="50653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userdefine_exception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"pp"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child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child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dirty="0"/>
              <a:t>O/p=pp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83E50-3B12-495C-898B-CF5E8832A464}"/>
              </a:ext>
            </a:extLst>
          </p:cNvPr>
          <p:cNvSpPr txBox="1"/>
          <p:nvPr/>
        </p:nvSpPr>
        <p:spPr>
          <a:xfrm>
            <a:off x="6096000" y="1246094"/>
            <a:ext cx="5432612" cy="423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3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246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Static method and inheritance_Method hiding </vt:lpstr>
      <vt:lpstr>Static method and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41</cp:revision>
  <dcterms:created xsi:type="dcterms:W3CDTF">2020-08-24T07:03:09Z</dcterms:created>
  <dcterms:modified xsi:type="dcterms:W3CDTF">2020-10-27T17:07:31Z</dcterms:modified>
</cp:coreProperties>
</file>