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E3C9-1398-47CF-9CB1-9D3E94636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05702-80B5-4AE9-ABF2-AA4FEC515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28DE-2497-4439-8CA8-D36CBD14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D59C-5D1F-4B32-B921-D1A741FFF56B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B777-A988-480F-8D85-FE813A57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E8442-9974-42D7-A9DF-5EE1BE82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075-6FA3-49D3-9F5A-94F3E1362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97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AE7A-A3B6-42DD-8E68-F72B4AA5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D3E9D-D75C-41B3-A2B7-A39B4E24D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DB89C-6D6E-4743-B2A4-0B16434E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D59C-5D1F-4B32-B921-D1A741FFF56B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D13FA-CE3C-43FE-8685-B0030334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CF738-F530-4C79-9874-8C2601C5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075-6FA3-49D3-9F5A-94F3E1362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90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CB5BB-5DA1-43C4-8952-EE1CFF579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ECF6F-39EC-4CCE-B0F9-F2C6475B6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E751-2D44-45BB-AA25-923881CE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D59C-5D1F-4B32-B921-D1A741FFF56B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A0A89-3D04-461B-89E3-971F2B80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6FB3-90D0-4BB5-BDB2-CA819426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075-6FA3-49D3-9F5A-94F3E1362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2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C1DE-B645-45C4-BFA6-29F51CD0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160E-185B-4BE5-A7E6-C4799E73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96EBF-6E2E-4CD2-A2BB-0B497FE2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D59C-5D1F-4B32-B921-D1A741FFF56B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9003-6628-40EE-8BA6-86EB222F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2719-AFD4-4A7E-A19C-7B185760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075-6FA3-49D3-9F5A-94F3E1362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28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5EC3-7F0F-4F53-B13D-404C2D29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D023-A765-4145-985B-C8F42FE90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4399-231F-4E4C-AA32-8F6CAC38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D59C-5D1F-4B32-B921-D1A741FFF56B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135AC-D77E-442D-A808-427A035F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DC31-4B2B-4D95-8590-C98D99ED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075-6FA3-49D3-9F5A-94F3E1362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8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B45E-0976-4C10-874C-50CDDD7D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EB03-5EB8-498E-924D-B0F4900AB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9C756-EDB3-4CA8-BFDB-6BC4827DE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D5B89-73D3-4B00-84DE-6AB61F16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D59C-5D1F-4B32-B921-D1A741FFF56B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EF8EA-718E-4BE2-9644-C9A30EAA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F299B-CA32-46ED-9C91-0C633776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075-6FA3-49D3-9F5A-94F3E1362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2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68D2-752D-4CA5-932C-C034162A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AE53-BB8A-494D-9A2A-A9D49225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B8E71-F262-4610-BC18-2785B8A2D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D3AB6-C12F-4625-944D-5EB7CDBE3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77A78-C3EE-441C-BCF7-92DBEBF22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90838-335D-46D7-B0F7-FE75771B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D59C-5D1F-4B32-B921-D1A741FFF56B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15080-8765-4D5E-9A8E-FF06ED56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70EE2-E388-456C-A137-6AB66349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075-6FA3-49D3-9F5A-94F3E1362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14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0E5D-92FE-4581-84BC-8A8F736C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A8054-43FC-4B1E-A948-2309844A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D59C-5D1F-4B32-B921-D1A741FFF56B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FD96C-A850-4DE5-AB6A-37A0133C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9E908-87BC-4BB7-91E3-DDAD559B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075-6FA3-49D3-9F5A-94F3E1362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33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9E625-86E8-49F6-89D3-59282132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D59C-5D1F-4B32-B921-D1A741FFF56B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FE29F-6F3A-45F7-820A-515A9F6F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E1917-9888-43FF-981D-0F364858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075-6FA3-49D3-9F5A-94F3E1362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56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935A-7965-4F6C-BD9C-904EA045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3C6CD-9656-40AA-B248-DD93D023F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77B6D-D874-4F68-A5A6-F28F27B1D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99925-A117-4881-8C72-DE426EDC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D59C-5D1F-4B32-B921-D1A741FFF56B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6EDAB-BC2F-4413-8455-2BA682D6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0AECB-42B0-4C92-8B1D-EDA703F4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075-6FA3-49D3-9F5A-94F3E1362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32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A65E-A908-4872-A4E6-BEBAB741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8DB7A-D2AF-4BAC-92AA-626BF8DA7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D0D32-1A9F-42FB-A5D7-2EE8822A4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15336-C895-4BBD-820A-888237C5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D59C-5D1F-4B32-B921-D1A741FFF56B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54EDF-AAC9-45E8-A327-D12664C4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F6F8D-2A17-45A0-85C2-B788C073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C075-6FA3-49D3-9F5A-94F3E1362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28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CC42F-9556-4C03-90CE-B62BBEA0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713FC-E1C0-4BA2-A4A6-1D27D7210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67E6-8305-417B-80D0-0E86E22D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8D59C-5D1F-4B32-B921-D1A741FFF56B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2977-5225-48F9-9F07-DC883A29F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5284-9F13-46A2-A6A6-F8C04F0EC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4C075-6FA3-49D3-9F5A-94F3E13626B7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8819FC-1368-488E-924F-A730718BDE5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36" y="-120068"/>
            <a:ext cx="1282699" cy="85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8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"/>
            <a:ext cx="8458200" cy="67056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2057400" y="4038601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 dirty="0"/>
              <a:t>ketkiacharya.net@gmail.com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FA28-03F5-4D4F-BAB7-D8B69CA8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7" y="168480"/>
            <a:ext cx="10515600" cy="1325563"/>
          </a:xfrm>
        </p:spPr>
        <p:txBody>
          <a:bodyPr/>
          <a:lstStyle/>
          <a:p>
            <a:r>
              <a:rPr lang="en-IN" dirty="0"/>
              <a:t>Sealed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146D-631C-429E-B17B-3DA470F6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93" y="1253331"/>
            <a:ext cx="10515600" cy="4351338"/>
          </a:xfrm>
        </p:spPr>
        <p:txBody>
          <a:bodyPr/>
          <a:lstStyle/>
          <a:p>
            <a:r>
              <a:rPr lang="en-IN" dirty="0"/>
              <a:t>By default all method in </a:t>
            </a:r>
            <a:r>
              <a:rPr lang="en-IN" dirty="0" err="1"/>
              <a:t>c#</a:t>
            </a:r>
            <a:r>
              <a:rPr lang="en-IN" dirty="0"/>
              <a:t> are sealed only.</a:t>
            </a:r>
          </a:p>
          <a:p>
            <a:r>
              <a:rPr lang="en-IN" dirty="0"/>
              <a:t>When method is sealed child class can not override it</a:t>
            </a:r>
          </a:p>
          <a:p>
            <a:r>
              <a:rPr lang="en-IN" dirty="0"/>
              <a:t>In </a:t>
            </a:r>
            <a:r>
              <a:rPr lang="en-IN" dirty="0" err="1"/>
              <a:t>c#</a:t>
            </a:r>
            <a:r>
              <a:rPr lang="en-IN" dirty="0"/>
              <a:t> only parent virtual method can be override in child class</a:t>
            </a:r>
          </a:p>
          <a:p>
            <a:r>
              <a:rPr lang="en-IN" dirty="0"/>
              <a:t>When child class do not want it ‘s child to further override in such case child class can write </a:t>
            </a:r>
            <a:r>
              <a:rPr lang="en-IN" dirty="0">
                <a:solidFill>
                  <a:schemeClr val="accent1"/>
                </a:solidFill>
              </a:rPr>
              <a:t>public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sealed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override double </a:t>
            </a:r>
            <a:r>
              <a:rPr lang="en-IN" dirty="0"/>
              <a:t>area(){}</a:t>
            </a:r>
          </a:p>
        </p:txBody>
      </p:sp>
    </p:spTree>
    <p:extLst>
      <p:ext uri="{BB962C8B-B14F-4D97-AF65-F5344CB8AC3E}">
        <p14:creationId xmlns:p14="http://schemas.microsoft.com/office/powerpoint/2010/main" val="405115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1B65-901B-448A-AB46-23BF1D52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906780"/>
            <a:ext cx="10485120" cy="5270183"/>
          </a:xfrm>
        </p:spPr>
        <p:txBody>
          <a:bodyPr/>
          <a:lstStyle/>
          <a:p>
            <a:r>
              <a:rPr lang="en-US" dirty="0"/>
              <a:t>In below C# source code example, Printer class has display unit with dimension of 5×5 and LaserJet class have implemented display method by overriding it to have dimension of 10×10. If any class is going to inherit LaserJet class that will have to have same dimension of 10×10 and cannot implements its own, means cannot have 15×15, 16×16 or anything. So, LaserJet call will seal the display method to prevent further overriding of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83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7392-1B02-45F6-AF41-F20BF2D5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20" y="152401"/>
            <a:ext cx="4165600" cy="2915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Printer</a:t>
            </a: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display()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"Display </a:t>
            </a:r>
            <a:r>
              <a:rPr lang="en-IN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dimention</a:t>
            </a:r>
            <a:r>
              <a:rPr lang="en-IN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5x5"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print()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"Printer printing...\n"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CA863-C88B-4A22-97BC-1586C9AB3C34}"/>
              </a:ext>
            </a:extLst>
          </p:cNvPr>
          <p:cNvSpPr txBox="1"/>
          <p:nvPr/>
        </p:nvSpPr>
        <p:spPr>
          <a:xfrm>
            <a:off x="7030720" y="3429000"/>
            <a:ext cx="49784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LaserJet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IN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Printer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display()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"Display </a:t>
            </a:r>
            <a:r>
              <a:rPr lang="en-IN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dimention</a:t>
            </a:r>
            <a:r>
              <a:rPr lang="en-IN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10x10"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IN" sz="11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IN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1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print()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"LaserJet Printer printing...\n"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1A8D7-6DF0-4F41-96F7-65EB04E1FBA0}"/>
              </a:ext>
            </a:extLst>
          </p:cNvPr>
          <p:cNvSpPr txBox="1"/>
          <p:nvPr/>
        </p:nvSpPr>
        <p:spPr>
          <a:xfrm>
            <a:off x="1149719" y="152401"/>
            <a:ext cx="53136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//This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OfficeJet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class can not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display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//function as it is sealed in LaserJet class.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OfficeJet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will have same display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//feature and it cannot implements it's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own.So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//will also have "Display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dimention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10x10".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OfficeJet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LaserJet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//Can not override display function or else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//compiler error : '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OfficeJet.display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()': cannot override inherited member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//'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LaserJet.display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()' because it is sealed.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override void display()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("B.F");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print()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OfficeJet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Printer printing..."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473B4-8194-4CDF-A514-88A4DB777DEC}"/>
              </a:ext>
            </a:extLst>
          </p:cNvPr>
          <p:cNvSpPr txBox="1"/>
          <p:nvPr/>
        </p:nvSpPr>
        <p:spPr>
          <a:xfrm>
            <a:off x="1036320" y="3952240"/>
            <a:ext cx="577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SealedClassAndMethodTest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Printer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Printer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p.display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p.print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Printer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=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LaserJet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l.display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l.print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Printer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OfficeJet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o.display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o.print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55131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B657-D3BE-4F00-9197-E6356F1E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Sealed class </a:t>
            </a:r>
            <a:r>
              <a:rPr lang="en-US" dirty="0"/>
              <a:t>to Prevent Inheritance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4575D-0357-44FF-9928-79B94548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When class is sealed you can not inherit it.</a:t>
            </a:r>
          </a:p>
          <a:p>
            <a:r>
              <a:rPr lang="en-IN" dirty="0" err="1"/>
              <a:t>Eg</a:t>
            </a:r>
            <a:r>
              <a:rPr lang="en-IN" dirty="0"/>
              <a:t> . In dotnet frame work following classes are sealed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 err="1"/>
              <a:t>Stringbuilder</a:t>
            </a:r>
            <a:endParaRPr lang="en-IN" dirty="0"/>
          </a:p>
          <a:p>
            <a:pPr lvl="1"/>
            <a:r>
              <a:rPr lang="en-IN" dirty="0" err="1"/>
              <a:t>Operatingsystem</a:t>
            </a:r>
            <a:endParaRPr lang="en-IN" dirty="0"/>
          </a:p>
          <a:p>
            <a:pPr lvl="1"/>
            <a:r>
              <a:rPr lang="en-IN" dirty="0" err="1"/>
              <a:t>SqlServer</a:t>
            </a:r>
            <a:r>
              <a:rPr lang="en-IN" dirty="0"/>
              <a:t> </a:t>
            </a:r>
          </a:p>
          <a:p>
            <a:r>
              <a:rPr lang="en-IN" dirty="0"/>
              <a:t>The purpose of sealed class is that nobody should change the functionality of that sealed class</a:t>
            </a:r>
          </a:p>
          <a:p>
            <a:r>
              <a:rPr lang="en-US" dirty="0"/>
              <a:t>As powerful and useful as inheritance is, sometimes you will want to prevent it.</a:t>
            </a:r>
          </a:p>
          <a:p>
            <a:r>
              <a:rPr lang="en-US" dirty="0"/>
              <a:t> For example, you might have a class that encapsulates the  initialization sequence of some specialized hardware device, such as a medical monitor. </a:t>
            </a:r>
          </a:p>
          <a:p>
            <a:r>
              <a:rPr lang="en-US" dirty="0"/>
              <a:t>In this case, you don’t want users of your class to be able to change the way the monitor is  initialized, possibly setting the device incorrectly. Whatever the reason, in C# it is easy  to prevent a class from being inherited by using the keyword sealed.</a:t>
            </a:r>
          </a:p>
          <a:p>
            <a:endParaRPr lang="en-US" dirty="0"/>
          </a:p>
          <a:p>
            <a:r>
              <a:rPr lang="en-US" dirty="0"/>
              <a:t>To prevent a class from being inherited, precede its  declaration with sealed.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12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C989-1867-4379-BC71-75EB13BF3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006" y="0"/>
            <a:ext cx="8364794" cy="70300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ConsoleApplication14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Special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Special(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n1,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n2)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x = n1;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y = n2;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add()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//'ConsoleApplication14.chekinheri': cannot derive from sealed type 'ConsoleApplication14.Special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chekinheri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Special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Special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Special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7);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obj.add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A4F36-7359-4DB8-ABDB-4E2161EDA42E}"/>
              </a:ext>
            </a:extLst>
          </p:cNvPr>
          <p:cNvSpPr txBox="1"/>
          <p:nvPr/>
        </p:nvSpPr>
        <p:spPr>
          <a:xfrm>
            <a:off x="362565" y="1361030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code  will not compile</a:t>
            </a:r>
          </a:p>
        </p:txBody>
      </p:sp>
    </p:spTree>
    <p:extLst>
      <p:ext uri="{BB962C8B-B14F-4D97-AF65-F5344CB8AC3E}">
        <p14:creationId xmlns:p14="http://schemas.microsoft.com/office/powerpoint/2010/main" val="136686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744</Words>
  <Application>Microsoft Office PowerPoint</Application>
  <PresentationFormat>Widescreen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Garamond</vt:lpstr>
      <vt:lpstr>Office Theme</vt:lpstr>
      <vt:lpstr>PowerPoint Presentation</vt:lpstr>
      <vt:lpstr>Sealed method</vt:lpstr>
      <vt:lpstr>PowerPoint Presentation</vt:lpstr>
      <vt:lpstr>PowerPoint Presentation</vt:lpstr>
      <vt:lpstr>Sealed class to Prevent Inheritance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Mantri vidyanidhi infotech academy</dc:creator>
  <cp:lastModifiedBy>Sriram Mantri vidyanidhi infotech academy</cp:lastModifiedBy>
  <cp:revision>14</cp:revision>
  <dcterms:created xsi:type="dcterms:W3CDTF">2020-08-25T17:24:10Z</dcterms:created>
  <dcterms:modified xsi:type="dcterms:W3CDTF">2020-10-28T07:19:33Z</dcterms:modified>
</cp:coreProperties>
</file>