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F18F-EE0B-4A5D-B0FF-F3C83272A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3C160-DCE3-4B52-80F6-CA826861B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EA79-14D7-4DC8-A30E-8EFDEB5D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01EE6-9045-4F38-B486-378FD28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A975-8044-4927-BE2B-88A13E0B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3EBD-AD3E-49B0-921C-0143BCF7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A3B66-EECB-4194-8C60-A6F14F7F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8264-92CD-4121-AC99-0B4C0063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9EAB-5903-4B35-AA82-7C90B416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C75D-E3F4-49B5-B8CB-E80F95D4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07355-9938-4B78-8199-C80960CD9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DA7B4-DF94-4F59-B35D-602F017E2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B10C-33B6-41EF-8C72-8A204C74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10AF-8F76-4AA1-9952-0427DC7D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A3309-6325-4D97-89FB-16BB62AD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9327-EEC5-4BDE-9813-3F0D8165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A227-2E6B-4043-8EFD-1C4C95CF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AC93-5B9C-43A1-97BB-A117983E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F2BA-29A2-4405-BDD3-B8408E6C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D635-9A06-466E-BFEA-90785449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8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96A4-D18B-4158-B4DB-7EEB2C50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4CBB-7438-4539-8A2D-572035F0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9DD2-744B-47FF-A7A8-35D183BB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F557E-0EB0-42D1-A2B0-B76D00D7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2AB0-A185-416C-BE28-29BA5BE8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9025-C1D8-462A-9D90-C052546D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3E17-E81E-42FC-A6BA-F85669564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13A0F-A52C-470B-8C91-7B88D18E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42704-04B6-4B75-93CD-C62F0280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BB843-D3E8-42BE-BB91-E53C779C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8C31-20DC-4D84-A25F-E3929549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6A74-54E1-4948-AFD7-FC3D0961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21E30-14AC-4C8E-B494-770430F1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CA0AD-CAAA-47B8-A0A9-6E074028B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E701A-B1B0-437B-A11D-DAC302920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466BA-BE7B-451D-B9A2-BFA3B1D21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E54AA-BD47-4153-9807-555B556D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C9BA1-3124-40BE-910E-53C5672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05810-DDD0-453E-B3D7-858FFCE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B7C7-EE48-49E1-8486-EF308E5C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8759C-6F89-4953-853C-1228DAE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2223A-63C8-47B5-A34F-08CF6FEC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8BB07-C91D-4357-9812-ABBDC447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97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D3A69-2E03-45ED-B818-796BE806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A0B4B-0443-45A7-AE76-A4513429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DC747-0630-41B6-B3F6-0B8BE463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8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187-6D04-4356-860D-85998811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5BF1-602A-4F7A-82B9-BFBE44C4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42B81-F8F6-47BB-B1B0-648D9EA0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31B4F-83C3-4B87-A38C-B3AB2AAB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8BEF9-D934-42E2-AFBC-FA76587C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EF230-81BE-44E6-8D4D-73A64B2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A5F6-2152-4EC4-8D8E-F908863C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16545-C3FF-4189-BC25-6E34EDB75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7600F-D757-41A4-869D-9B859F025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C4F3-C0FA-4C97-8546-A25C08D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F23A4-BB71-4193-8D38-15FE329A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664E9-DA9C-427A-9C6B-3884A5B5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8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DCB40-C764-4EFD-B97A-32ABF601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77FD-35CB-4DB4-96CA-4153FBD0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2DB91-3FCA-49BE-95F9-FCEF3B09F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5F2F-6728-4CB3-8872-BF0E165E5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FEC72-316D-4A8C-9F46-CCE996F9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8D9F7-9A0B-45CF-B8E5-28B401100EB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5531F9-9B27-4F07-91A5-FECF42F43243}"/>
              </a:ext>
            </a:extLst>
          </p:cNvPr>
          <p:cNvSpPr/>
          <p:nvPr userDrawn="1"/>
        </p:nvSpPr>
        <p:spPr>
          <a:xfrm>
            <a:off x="-73900" y="6568695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4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object" TargetMode="External"/><Relationship Id="rId2" Type="http://schemas.openxmlformats.org/officeDocument/2006/relationships/hyperlink" Target="https://docs.microsoft.com/en-us/dotnet/csharp/language-reference/builtin-types/value-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docs.microsoft.com/en-us/dotnet/csharp/language-reference/builtin-types/valu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/>
              <a:t>ketkiacharya</a:t>
            </a:r>
            <a:r>
              <a:rPr lang="en-IN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5370-1BC6-4AFD-85EE-FDC9D429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46" y="158339"/>
            <a:ext cx="10164097" cy="618101"/>
          </a:xfrm>
        </p:spPr>
        <p:txBody>
          <a:bodyPr>
            <a:normAutofit fontScale="90000"/>
          </a:bodyPr>
          <a:lstStyle/>
          <a:p>
            <a:r>
              <a:rPr lang="en-IN" dirty="0"/>
              <a:t>Boxing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4C0D6E-206D-4AB1-A1E6-B6C4858F8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942" y="1086111"/>
            <a:ext cx="101640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Boxing is the process of converting 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value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type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the common language runtime (CLR) boxes a value type, it wraps the value inside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System.Object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instance and stores it on the managed heap.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Unboxing extracts the value type from the object. Boxing is implicit; unboxing is explicit.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54169F-FD77-4F43-8B35-C181438AD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50" y="1848209"/>
            <a:ext cx="346095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The following line boxes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(implicitly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object o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D1BC1C-D53D-4743-A691-8EE78BDE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50" y="2905780"/>
            <a:ext cx="24973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 = 123;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(int)o; // unboxing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12F6-3792-40FC-B5BE-3108292E4B4A}"/>
              </a:ext>
            </a:extLst>
          </p:cNvPr>
          <p:cNvSpPr txBox="1"/>
          <p:nvPr/>
        </p:nvSpPr>
        <p:spPr>
          <a:xfrm>
            <a:off x="149942" y="3916725"/>
            <a:ext cx="6135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relation to simple assignments, boxing and unboxing are computationally expensive processes. When a value type is boxed, a new object must be allocated and constructed. To a lesser degree, the cast required for unboxing is also expensive computationally.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46BEC0-B6DD-46C2-A129-3D8358F0E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974356"/>
            <a:ext cx="2171700" cy="1409700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ECF7DBFB-66CA-404D-8F51-3445C2AAE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203" y="1705452"/>
            <a:ext cx="439747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also possible to perform the boxing explicitly as in the following example, but explicit boxing is never required: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123; object o = (object)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// explicit boxing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0C9AD44-0ABB-47BD-A87C-D4E9DE4F8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764" y="1630115"/>
            <a:ext cx="432433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example converts an integer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an 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using boxing. Then, the value stored in the variable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changed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example shows that the original value type and the boxed object use separate memory locations,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therefore can store different values.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3C874-6C93-4391-84E0-6CDB49B10EC3}"/>
              </a:ext>
            </a:extLst>
          </p:cNvPr>
          <p:cNvSpPr txBox="1"/>
          <p:nvPr/>
        </p:nvSpPr>
        <p:spPr>
          <a:xfrm>
            <a:off x="4813160" y="0"/>
            <a:ext cx="722476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TestBoxing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Boxing copies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into object o.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Change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456;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change in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doesn't affect the value stored in o.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value-type value = {0}"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object-type value = {0}"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Output: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The value-type value = 456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The object-type value = 123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0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E966-5CA4-4C7E-B35F-5C4F5B1C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UnBoxing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364356-1AA5-4932-84E8-FF83553E8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1219" y="1951672"/>
            <a:ext cx="94083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Unboxing is an explicit conversion from the type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value type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unboxing operation consists of: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Checking the object instance to make sure that it is a boxed value of the given value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Copying the value from the instance into the value-type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5FF01-EB31-4C9A-9592-4C74749A8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976" y="3689984"/>
            <a:ext cx="2171700" cy="14097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FBBBAFD-A41F-49A6-B37D-24E38B2A8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19" y="3674120"/>
            <a:ext cx="39329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123; // a value type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 o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// boxing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j = (int)o; // unboxing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69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D6E4-8F73-4A6D-A255-B46C3221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0"/>
            <a:ext cx="6388510" cy="617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Boxing also occurs when passing values.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BoxingDemo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= 10;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"Here is x: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x);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is automatically boxed when passed to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= </a:t>
            </a:r>
            <a:r>
              <a:rPr lang="en-IN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BoxingDemo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"Here is x squared: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x);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 *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1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563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Cambria</vt:lpstr>
      <vt:lpstr>Consolas</vt:lpstr>
      <vt:lpstr>Garamond</vt:lpstr>
      <vt:lpstr>Office Theme</vt:lpstr>
      <vt:lpstr>PowerPoint Presentation</vt:lpstr>
      <vt:lpstr>Boxing</vt:lpstr>
      <vt:lpstr>PowerPoint Presentation</vt:lpstr>
      <vt:lpstr>UnBoxing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12</cp:revision>
  <dcterms:created xsi:type="dcterms:W3CDTF">2020-08-26T02:33:19Z</dcterms:created>
  <dcterms:modified xsi:type="dcterms:W3CDTF">2020-08-26T09:41:57Z</dcterms:modified>
</cp:coreProperties>
</file>