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57" r:id="rId7"/>
    <p:sldId id="266" r:id="rId8"/>
    <p:sldId id="269" r:id="rId9"/>
    <p:sldId id="270" r:id="rId10"/>
    <p:sldId id="258" r:id="rId11"/>
    <p:sldId id="267" r:id="rId12"/>
    <p:sldId id="259" r:id="rId13"/>
    <p:sldId id="268" r:id="rId14"/>
    <p:sldId id="274" r:id="rId15"/>
    <p:sldId id="272" r:id="rId16"/>
    <p:sldId id="261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메인화면</a:t>
          </a:r>
          <a:r>
            <a:rPr lang="en-US" altLang="ko-KR" dirty="0" smtClean="0"/>
            <a:t>(</a:t>
          </a:r>
          <a:r>
            <a:rPr lang="ko-KR" altLang="en-US" dirty="0" smtClean="0"/>
            <a:t>차트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CEE8367A-31EC-4E17-9BC6-77E677811385}">
      <dgm:prSet phldrT="[텍스트]"/>
      <dgm:spPr/>
      <dgm:t>
        <a:bodyPr/>
        <a:lstStyle/>
        <a:p>
          <a:pPr latinLnBrk="1"/>
          <a:r>
            <a:rPr lang="ko-KR" altLang="en-US" dirty="0" smtClean="0"/>
            <a:t>아티스트 차트</a:t>
          </a:r>
          <a:endParaRPr lang="ko-KR" altLang="en-US" dirty="0"/>
        </a:p>
      </dgm:t>
    </dgm:pt>
    <dgm:pt modelId="{98C83AAE-4B7F-4537-BB97-57057900C21B}" type="par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5D534FC1-3A5F-4659-81DC-434B6EEE06F0}" type="sib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45D32834-D9B4-4C3A-B1F0-55661D540E61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차트</a:t>
          </a:r>
          <a:endParaRPr lang="ko-KR" altLang="en-US" dirty="0"/>
        </a:p>
      </dgm:t>
    </dgm:pt>
    <dgm:pt modelId="{4C1F3835-B41D-4787-B486-5E15D2E8BE50}" type="parTrans" cxnId="{217A7EE7-E1C2-4A7A-A61C-3C6AEEE17DDE}">
      <dgm:prSet/>
      <dgm:spPr/>
      <dgm:t>
        <a:bodyPr/>
        <a:lstStyle/>
        <a:p>
          <a:pPr latinLnBrk="1"/>
          <a:endParaRPr lang="ko-KR" altLang="en-US"/>
        </a:p>
      </dgm:t>
    </dgm:pt>
    <dgm:pt modelId="{B9346226-07E7-4C84-BE3C-CAD7B84BF99E}" type="sibTrans" cxnId="{217A7EE7-E1C2-4A7A-A61C-3C6AEEE17DDE}">
      <dgm:prSet/>
      <dgm:spPr/>
      <dgm:t>
        <a:bodyPr/>
        <a:lstStyle/>
        <a:p>
          <a:pPr latinLnBrk="1"/>
          <a:endParaRPr lang="ko-KR" altLang="en-US"/>
        </a:p>
      </dgm:t>
    </dgm:pt>
    <dgm:pt modelId="{3C7FD070-8198-4F41-8315-9C24D44CD0DF}">
      <dgm:prSet phldrT="[텍스트]"/>
      <dgm:spPr/>
      <dgm:t>
        <a:bodyPr/>
        <a:lstStyle/>
        <a:p>
          <a:pPr latinLnBrk="1"/>
          <a:r>
            <a:rPr lang="ko-KR" altLang="en-US" dirty="0" smtClean="0"/>
            <a:t>트랙 차트</a:t>
          </a:r>
          <a:endParaRPr lang="ko-KR" altLang="en-US" dirty="0"/>
        </a:p>
      </dgm:t>
    </dgm:pt>
    <dgm:pt modelId="{3DAAF840-F212-42EA-A3BE-F817361AD22B}" type="parTrans" cxnId="{E3B60459-5BC4-429D-ACBD-0510DD41F459}">
      <dgm:prSet/>
      <dgm:spPr/>
      <dgm:t>
        <a:bodyPr/>
        <a:lstStyle/>
        <a:p>
          <a:pPr latinLnBrk="1"/>
          <a:endParaRPr lang="ko-KR" altLang="en-US"/>
        </a:p>
      </dgm:t>
    </dgm:pt>
    <dgm:pt modelId="{20D5131E-54DC-4770-BF3F-B0BE28EC306E}" type="sibTrans" cxnId="{E3B60459-5BC4-429D-ACBD-0510DD41F459}">
      <dgm:prSet/>
      <dgm:spPr/>
      <dgm:t>
        <a:bodyPr/>
        <a:lstStyle/>
        <a:p>
          <a:pPr latinLnBrk="1"/>
          <a:endParaRPr lang="ko-KR" altLang="en-US"/>
        </a:p>
      </dgm:t>
    </dgm:pt>
    <dgm:pt modelId="{AA275FDF-437F-49EE-AFEA-A110BD7B5FC2}">
      <dgm:prSet phldrT="[텍스트]"/>
      <dgm:spPr/>
      <dgm:t>
        <a:bodyPr/>
        <a:lstStyle/>
        <a:p>
          <a:pPr latinLnBrk="1"/>
          <a:r>
            <a:rPr lang="ko-KR" altLang="en-US" dirty="0" smtClean="0"/>
            <a:t>듣기 버튼 </a:t>
          </a:r>
          <a:r>
            <a:rPr lang="en-US" altLang="ko-KR" dirty="0" smtClean="0"/>
            <a:t>(playmusic.do)</a:t>
          </a:r>
          <a:endParaRPr lang="ko-KR" altLang="en-US" dirty="0"/>
        </a:p>
      </dgm:t>
    </dgm:pt>
    <dgm:pt modelId="{60FDF754-04A5-4791-8509-2B6E5B0C57EB}" type="parTrans" cxnId="{49F164BA-1DCB-4421-8765-A8CCABDFADAD}">
      <dgm:prSet/>
      <dgm:spPr/>
      <dgm:t>
        <a:bodyPr/>
        <a:lstStyle/>
        <a:p>
          <a:pPr latinLnBrk="1"/>
          <a:endParaRPr lang="ko-KR" altLang="en-US"/>
        </a:p>
      </dgm:t>
    </dgm:pt>
    <dgm:pt modelId="{CAF34CA1-EF9C-4E97-95D3-E70E7AEC9E5A}" type="sibTrans" cxnId="{49F164BA-1DCB-4421-8765-A8CCABDFADAD}">
      <dgm:prSet/>
      <dgm:spPr/>
      <dgm:t>
        <a:bodyPr/>
        <a:lstStyle/>
        <a:p>
          <a:pPr latinLnBrk="1"/>
          <a:endParaRPr lang="ko-KR" altLang="en-US"/>
        </a:p>
      </dgm:t>
    </dgm:pt>
    <dgm:pt modelId="{17F7B37E-F2B8-4E0E-9C08-C3383A012398}">
      <dgm:prSet phldrT="[텍스트]"/>
      <dgm:spPr/>
      <dgm:t>
        <a:bodyPr/>
        <a:lstStyle/>
        <a:p>
          <a:pPr latinLnBrk="1"/>
          <a:r>
            <a:rPr lang="ko-KR" altLang="en-US" dirty="0" smtClean="0"/>
            <a:t>듣기 버튼</a:t>
          </a:r>
          <a:endParaRPr lang="en-US" altLang="ko-KR" dirty="0" smtClean="0"/>
        </a:p>
        <a:p>
          <a:pPr latinLnBrk="1"/>
          <a:r>
            <a:rPr lang="en-US" altLang="ko-KR" dirty="0" smtClean="0"/>
            <a:t>(playplaylist.do)</a:t>
          </a:r>
          <a:endParaRPr lang="ko-KR" altLang="en-US" dirty="0"/>
        </a:p>
      </dgm:t>
    </dgm:pt>
    <dgm:pt modelId="{5436BCD0-4FF4-4BF7-A81A-7B6C6684ADBA}" type="parTrans" cxnId="{60000FFE-0F60-4B83-825C-957DD6CD6CD5}">
      <dgm:prSet/>
      <dgm:spPr/>
      <dgm:t>
        <a:bodyPr/>
        <a:lstStyle/>
        <a:p>
          <a:pPr latinLnBrk="1"/>
          <a:endParaRPr lang="ko-KR" altLang="en-US"/>
        </a:p>
      </dgm:t>
    </dgm:pt>
    <dgm:pt modelId="{154E957F-49FB-4AB2-BE81-F934FF2F617F}" type="sibTrans" cxnId="{60000FFE-0F60-4B83-825C-957DD6CD6CD5}">
      <dgm:prSet/>
      <dgm:spPr/>
      <dgm:t>
        <a:bodyPr/>
        <a:lstStyle/>
        <a:p>
          <a:pPr latinLnBrk="1"/>
          <a:endParaRPr lang="ko-KR" altLang="en-US"/>
        </a:p>
      </dgm:t>
    </dgm:pt>
    <dgm:pt modelId="{C5DDF8A3-1689-4C25-B08B-E5FDCBD23F42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</a:t>
          </a:r>
          <a:endParaRPr lang="en-US" altLang="ko-KR" dirty="0" smtClean="0"/>
        </a:p>
        <a:p>
          <a:pPr latinLnBrk="1"/>
          <a:r>
            <a:rPr lang="en-US" altLang="ko-KR" dirty="0" smtClean="0"/>
            <a:t>(memberinfo.do)</a:t>
          </a:r>
        </a:p>
      </dgm:t>
    </dgm:pt>
    <dgm:pt modelId="{BB0A71FC-73C3-4FB6-A477-168A9C36DBB7}" type="parTrans" cxnId="{248695C4-C424-4649-9CC2-50F5CBA52B00}">
      <dgm:prSet/>
      <dgm:spPr/>
      <dgm:t>
        <a:bodyPr/>
        <a:lstStyle/>
        <a:p>
          <a:pPr latinLnBrk="1"/>
          <a:endParaRPr lang="ko-KR" altLang="en-US"/>
        </a:p>
      </dgm:t>
    </dgm:pt>
    <dgm:pt modelId="{DAB63FB2-6424-4825-A065-B18F8D3AA43D}" type="sibTrans" cxnId="{248695C4-C424-4649-9CC2-50F5CBA52B00}">
      <dgm:prSet/>
      <dgm:spPr/>
      <dgm:t>
        <a:bodyPr/>
        <a:lstStyle/>
        <a:p>
          <a:pPr latinLnBrk="1"/>
          <a:endParaRPr lang="ko-KR" altLang="en-US"/>
        </a:p>
      </dgm:t>
    </dgm:pt>
    <dgm:pt modelId="{3B5051D4-111B-4B07-B1C3-A14BDB2122D1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 </a:t>
          </a:r>
          <a:r>
            <a:rPr lang="en-US" altLang="ko-KR" dirty="0" smtClean="0"/>
            <a:t>(member</a:t>
          </a:r>
          <a:r>
            <a:rPr lang="en-US" altLang="ko-KR" dirty="0" smtClean="0"/>
            <a:t>info</a:t>
          </a:r>
          <a:r>
            <a:rPr lang="en-US" altLang="ko-KR" dirty="0" smtClean="0"/>
            <a:t>.do)</a:t>
          </a:r>
          <a:endParaRPr lang="ko-KR" altLang="en-US" dirty="0"/>
        </a:p>
      </dgm:t>
    </dgm:pt>
    <dgm:pt modelId="{E55664D1-F6C2-4754-906E-F7AC208484DF}" type="parTrans" cxnId="{2396307C-711B-46A5-A9C7-64B637BF3FB2}">
      <dgm:prSet/>
      <dgm:spPr/>
      <dgm:t>
        <a:bodyPr/>
        <a:lstStyle/>
        <a:p>
          <a:pPr latinLnBrk="1"/>
          <a:endParaRPr lang="ko-KR" altLang="en-US"/>
        </a:p>
      </dgm:t>
    </dgm:pt>
    <dgm:pt modelId="{05EDA062-27EE-409C-A6C3-AEAC00BB7674}" type="sibTrans" cxnId="{2396307C-711B-46A5-A9C7-64B637BF3FB2}">
      <dgm:prSet/>
      <dgm:spPr/>
      <dgm:t>
        <a:bodyPr/>
        <a:lstStyle/>
        <a:p>
          <a:pPr latinLnBrk="1"/>
          <a:endParaRPr lang="ko-KR" altLang="en-US"/>
        </a:p>
      </dgm:t>
    </dgm:pt>
    <dgm:pt modelId="{71C4D385-2470-40AC-96B5-54EB7E20C010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제목</a:t>
          </a:r>
          <a:r>
            <a:rPr lang="en-US" altLang="ko-KR" dirty="0" smtClean="0"/>
            <a:t>(playlist</a:t>
          </a:r>
          <a:r>
            <a:rPr lang="en-US" altLang="ko-KR" dirty="0" smtClean="0"/>
            <a:t>info</a:t>
          </a:r>
          <a:r>
            <a:rPr lang="en-US" altLang="ko-KR" dirty="0" smtClean="0"/>
            <a:t>.do)</a:t>
          </a:r>
          <a:endParaRPr lang="ko-KR" altLang="en-US" dirty="0"/>
        </a:p>
      </dgm:t>
    </dgm:pt>
    <dgm:pt modelId="{A1FB6460-537C-4AFC-AA80-CE3F0FC1E52F}" type="parTrans" cxnId="{864E6EDF-7528-479B-8FE2-971711408953}">
      <dgm:prSet/>
      <dgm:spPr/>
      <dgm:t>
        <a:bodyPr/>
        <a:lstStyle/>
        <a:p>
          <a:pPr latinLnBrk="1"/>
          <a:endParaRPr lang="ko-KR" altLang="en-US"/>
        </a:p>
      </dgm:t>
    </dgm:pt>
    <dgm:pt modelId="{2D66C839-EE1C-4AC1-B4E6-38E4CF6096DC}" type="sibTrans" cxnId="{864E6EDF-7528-479B-8FE2-971711408953}">
      <dgm:prSet/>
      <dgm:spPr/>
      <dgm:t>
        <a:bodyPr/>
        <a:lstStyle/>
        <a:p>
          <a:pPr latinLnBrk="1"/>
          <a:endParaRPr lang="ko-KR" altLang="en-US"/>
        </a:p>
      </dgm:t>
    </dgm:pt>
    <dgm:pt modelId="{D5E5DF58-DDE4-4E65-9B8C-1BB8F8A265B4}">
      <dgm:prSet phldrT="[텍스트]"/>
      <dgm:spPr/>
      <dgm:t>
        <a:bodyPr/>
        <a:lstStyle/>
        <a:p>
          <a:pPr latinLnBrk="1"/>
          <a:r>
            <a:rPr lang="ko-KR" altLang="en-US" dirty="0" smtClean="0"/>
            <a:t>곡 제목 </a:t>
          </a:r>
          <a:r>
            <a:rPr lang="en-US" altLang="ko-KR" dirty="0" smtClean="0"/>
            <a:t>(music</a:t>
          </a:r>
          <a:r>
            <a:rPr lang="en-US" altLang="ko-KR" dirty="0" smtClean="0"/>
            <a:t>info</a:t>
          </a:r>
          <a:r>
            <a:rPr lang="en-US" altLang="ko-KR" dirty="0" smtClean="0"/>
            <a:t>.do)</a:t>
          </a:r>
          <a:endParaRPr lang="ko-KR" altLang="en-US" dirty="0"/>
        </a:p>
      </dgm:t>
    </dgm:pt>
    <dgm:pt modelId="{E5C52D5B-6BC3-40A0-9A5C-7B8FB2E9AE8E}" type="parTrans" cxnId="{83CE2434-E113-4143-BCFB-D978C03A7EF6}">
      <dgm:prSet/>
      <dgm:spPr/>
      <dgm:t>
        <a:bodyPr/>
        <a:lstStyle/>
        <a:p>
          <a:pPr latinLnBrk="1"/>
          <a:endParaRPr lang="ko-KR" altLang="en-US"/>
        </a:p>
      </dgm:t>
    </dgm:pt>
    <dgm:pt modelId="{F04A6D0E-C844-4D50-B0F4-52382F91A3F5}" type="sibTrans" cxnId="{83CE2434-E113-4143-BCFB-D978C03A7EF6}">
      <dgm:prSet/>
      <dgm:spPr/>
      <dgm:t>
        <a:bodyPr/>
        <a:lstStyle/>
        <a:p>
          <a:pPr latinLnBrk="1"/>
          <a:endParaRPr lang="ko-KR" altLang="en-US"/>
        </a:p>
      </dgm:t>
    </dgm:pt>
    <dgm:pt modelId="{4823CADF-50B7-4029-A94F-942ED9446532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 </a:t>
          </a:r>
          <a:r>
            <a:rPr lang="en-US" altLang="ko-KR" dirty="0" smtClean="0"/>
            <a:t>(member</a:t>
          </a:r>
          <a:r>
            <a:rPr lang="en-US" altLang="ko-KR" dirty="0" smtClean="0"/>
            <a:t>info</a:t>
          </a:r>
          <a:r>
            <a:rPr lang="en-US" altLang="ko-KR" dirty="0" smtClean="0"/>
            <a:t>.do)</a:t>
          </a:r>
          <a:endParaRPr lang="ko-KR" altLang="en-US" dirty="0"/>
        </a:p>
      </dgm:t>
    </dgm:pt>
    <dgm:pt modelId="{08AB49D2-A6A2-47CF-8BF9-8122ABE33D6B}" type="parTrans" cxnId="{E9D63EED-7890-4979-A3A9-D5A0D578F28A}">
      <dgm:prSet/>
      <dgm:spPr/>
      <dgm:t>
        <a:bodyPr/>
        <a:lstStyle/>
        <a:p>
          <a:pPr latinLnBrk="1"/>
          <a:endParaRPr lang="ko-KR" altLang="en-US"/>
        </a:p>
      </dgm:t>
    </dgm:pt>
    <dgm:pt modelId="{96D034C2-2005-4DB3-A989-5BC17920D160}" type="sibTrans" cxnId="{E9D63EED-7890-4979-A3A9-D5A0D578F28A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4392" custLinFactNeighborY="-58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90D4B894-CA90-401D-867B-413469740B42}" type="pres">
      <dgm:prSet presAssocID="{98C83AAE-4B7F-4537-BB97-57057900C21B}" presName="conn2-1" presStyleLbl="parChTrans1D2" presStyleIdx="0" presStyleCnt="3"/>
      <dgm:spPr/>
    </dgm:pt>
    <dgm:pt modelId="{BC56752F-9FBA-4EA8-976C-7FEAE1FAB149}" type="pres">
      <dgm:prSet presAssocID="{98C83AAE-4B7F-4537-BB97-57057900C21B}" presName="connTx" presStyleLbl="parChTrans1D2" presStyleIdx="0" presStyleCnt="3"/>
      <dgm:spPr/>
    </dgm:pt>
    <dgm:pt modelId="{BAE42944-3880-4682-AE52-24816C5509A6}" type="pres">
      <dgm:prSet presAssocID="{CEE8367A-31EC-4E17-9BC6-77E677811385}" presName="root2" presStyleCnt="0"/>
      <dgm:spPr/>
    </dgm:pt>
    <dgm:pt modelId="{7B8C131D-F57B-4155-83C2-087FA03EE59F}" type="pres">
      <dgm:prSet presAssocID="{CEE8367A-31EC-4E17-9BC6-77E67781138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5E020F-BDF1-450F-83E5-AE33B8A98502}" type="pres">
      <dgm:prSet presAssocID="{CEE8367A-31EC-4E17-9BC6-77E677811385}" presName="level3hierChild" presStyleCnt="0"/>
      <dgm:spPr/>
    </dgm:pt>
    <dgm:pt modelId="{20CB71CE-B456-4A3F-BB0E-F05DC96B2797}" type="pres">
      <dgm:prSet presAssocID="{BB0A71FC-73C3-4FB6-A477-168A9C36DBB7}" presName="conn2-1" presStyleLbl="parChTrans1D3" presStyleIdx="0" presStyleCnt="7"/>
      <dgm:spPr/>
    </dgm:pt>
    <dgm:pt modelId="{002CFD6A-6840-4221-86E1-FACF1AC8355A}" type="pres">
      <dgm:prSet presAssocID="{BB0A71FC-73C3-4FB6-A477-168A9C36DBB7}" presName="connTx" presStyleLbl="parChTrans1D3" presStyleIdx="0" presStyleCnt="7"/>
      <dgm:spPr/>
    </dgm:pt>
    <dgm:pt modelId="{DB188087-F2DE-4AA2-A9ED-B06911DD70D6}" type="pres">
      <dgm:prSet presAssocID="{C5DDF8A3-1689-4C25-B08B-E5FDCBD23F42}" presName="root2" presStyleCnt="0"/>
      <dgm:spPr/>
    </dgm:pt>
    <dgm:pt modelId="{89E8CFB7-28B4-46C3-8F7C-9E5A8D61D1EB}" type="pres">
      <dgm:prSet presAssocID="{C5DDF8A3-1689-4C25-B08B-E5FDCBD23F4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DACC3D-9048-4DBA-A811-8996B50D505F}" type="pres">
      <dgm:prSet presAssocID="{C5DDF8A3-1689-4C25-B08B-E5FDCBD23F42}" presName="level3hierChild" presStyleCnt="0"/>
      <dgm:spPr/>
    </dgm:pt>
    <dgm:pt modelId="{DD584929-6DB3-438C-82AD-C5286060A995}" type="pres">
      <dgm:prSet presAssocID="{4C1F3835-B41D-4787-B486-5E15D2E8BE50}" presName="conn2-1" presStyleLbl="parChTrans1D2" presStyleIdx="1" presStyleCnt="3"/>
      <dgm:spPr/>
    </dgm:pt>
    <dgm:pt modelId="{5DE7E604-704A-4937-AAE4-60EF3472C1C0}" type="pres">
      <dgm:prSet presAssocID="{4C1F3835-B41D-4787-B486-5E15D2E8BE50}" presName="connTx" presStyleLbl="parChTrans1D2" presStyleIdx="1" presStyleCnt="3"/>
      <dgm:spPr/>
    </dgm:pt>
    <dgm:pt modelId="{7A90FA52-0860-45E8-8887-7B8A2026FB83}" type="pres">
      <dgm:prSet presAssocID="{45D32834-D9B4-4C3A-B1F0-55661D540E61}" presName="root2" presStyleCnt="0"/>
      <dgm:spPr/>
    </dgm:pt>
    <dgm:pt modelId="{84B7A087-55E5-4FF9-9A32-A924628521EA}" type="pres">
      <dgm:prSet presAssocID="{45D32834-D9B4-4C3A-B1F0-55661D540E61}" presName="LevelTwoTextNode" presStyleLbl="node2" presStyleIdx="1" presStyleCnt="3">
        <dgm:presLayoutVars>
          <dgm:chPref val="3"/>
        </dgm:presLayoutVars>
      </dgm:prSet>
      <dgm:spPr/>
    </dgm:pt>
    <dgm:pt modelId="{4C107CC8-62D1-4868-828B-14231B29DCAF}" type="pres">
      <dgm:prSet presAssocID="{45D32834-D9B4-4C3A-B1F0-55661D540E61}" presName="level3hierChild" presStyleCnt="0"/>
      <dgm:spPr/>
    </dgm:pt>
    <dgm:pt modelId="{64D7EABB-AB87-421D-B247-DC44B69299BD}" type="pres">
      <dgm:prSet presAssocID="{E55664D1-F6C2-4754-906E-F7AC208484DF}" presName="conn2-1" presStyleLbl="parChTrans1D3" presStyleIdx="1" presStyleCnt="7"/>
      <dgm:spPr/>
    </dgm:pt>
    <dgm:pt modelId="{FB3AFB51-7DA4-4EE6-BE33-C55E2D11B85D}" type="pres">
      <dgm:prSet presAssocID="{E55664D1-F6C2-4754-906E-F7AC208484DF}" presName="connTx" presStyleLbl="parChTrans1D3" presStyleIdx="1" presStyleCnt="7"/>
      <dgm:spPr/>
    </dgm:pt>
    <dgm:pt modelId="{FF3DA751-FE17-4F8A-8C40-AE0F8ED04A6E}" type="pres">
      <dgm:prSet presAssocID="{3B5051D4-111B-4B07-B1C3-A14BDB2122D1}" presName="root2" presStyleCnt="0"/>
      <dgm:spPr/>
    </dgm:pt>
    <dgm:pt modelId="{CD6030E4-881C-4CE8-B653-6D3154E9747F}" type="pres">
      <dgm:prSet presAssocID="{3B5051D4-111B-4B07-B1C3-A14BDB2122D1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467116-7D66-4CBA-B06B-7E936EFF2055}" type="pres">
      <dgm:prSet presAssocID="{3B5051D4-111B-4B07-B1C3-A14BDB2122D1}" presName="level3hierChild" presStyleCnt="0"/>
      <dgm:spPr/>
    </dgm:pt>
    <dgm:pt modelId="{9F461478-4594-44C5-BA32-78F348B183CE}" type="pres">
      <dgm:prSet presAssocID="{A1FB6460-537C-4AFC-AA80-CE3F0FC1E52F}" presName="conn2-1" presStyleLbl="parChTrans1D3" presStyleIdx="2" presStyleCnt="7"/>
      <dgm:spPr/>
    </dgm:pt>
    <dgm:pt modelId="{34A0EE4D-9A3C-4007-A6BA-56D54CB88C84}" type="pres">
      <dgm:prSet presAssocID="{A1FB6460-537C-4AFC-AA80-CE3F0FC1E52F}" presName="connTx" presStyleLbl="parChTrans1D3" presStyleIdx="2" presStyleCnt="7"/>
      <dgm:spPr/>
    </dgm:pt>
    <dgm:pt modelId="{3C0A1640-6889-4E96-AF31-3427DB6F0C08}" type="pres">
      <dgm:prSet presAssocID="{71C4D385-2470-40AC-96B5-54EB7E20C010}" presName="root2" presStyleCnt="0"/>
      <dgm:spPr/>
    </dgm:pt>
    <dgm:pt modelId="{4CD3A4FF-D9AD-4F30-BECE-41401E1F774C}" type="pres">
      <dgm:prSet presAssocID="{71C4D385-2470-40AC-96B5-54EB7E20C010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2882D-85E2-41E7-847E-F554FD416948}" type="pres">
      <dgm:prSet presAssocID="{71C4D385-2470-40AC-96B5-54EB7E20C010}" presName="level3hierChild" presStyleCnt="0"/>
      <dgm:spPr/>
    </dgm:pt>
    <dgm:pt modelId="{641163C0-C9C1-495F-A2B8-F56BE647A7A4}" type="pres">
      <dgm:prSet presAssocID="{5436BCD0-4FF4-4BF7-A81A-7B6C6684ADBA}" presName="conn2-1" presStyleLbl="parChTrans1D3" presStyleIdx="3" presStyleCnt="7"/>
      <dgm:spPr/>
    </dgm:pt>
    <dgm:pt modelId="{719389A2-23D8-44D9-AB06-65CA0863CAAC}" type="pres">
      <dgm:prSet presAssocID="{5436BCD0-4FF4-4BF7-A81A-7B6C6684ADBA}" presName="connTx" presStyleLbl="parChTrans1D3" presStyleIdx="3" presStyleCnt="7"/>
      <dgm:spPr/>
    </dgm:pt>
    <dgm:pt modelId="{E5BDCE4B-3300-49B7-B46A-E788C57033D2}" type="pres">
      <dgm:prSet presAssocID="{17F7B37E-F2B8-4E0E-9C08-C3383A012398}" presName="root2" presStyleCnt="0"/>
      <dgm:spPr/>
    </dgm:pt>
    <dgm:pt modelId="{73D4B69E-169A-4FFC-A884-EE7BBDACA46B}" type="pres">
      <dgm:prSet presAssocID="{17F7B37E-F2B8-4E0E-9C08-C3383A01239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CE71B-6908-424F-AAAB-36A19E331BAB}" type="pres">
      <dgm:prSet presAssocID="{17F7B37E-F2B8-4E0E-9C08-C3383A012398}" presName="level3hierChild" presStyleCnt="0"/>
      <dgm:spPr/>
    </dgm:pt>
    <dgm:pt modelId="{7F370853-B1AF-4284-8C41-A164535421E7}" type="pres">
      <dgm:prSet presAssocID="{3DAAF840-F212-42EA-A3BE-F817361AD22B}" presName="conn2-1" presStyleLbl="parChTrans1D2" presStyleIdx="2" presStyleCnt="3"/>
      <dgm:spPr/>
    </dgm:pt>
    <dgm:pt modelId="{D0D1FB3B-56A7-495F-8726-C67A147C557D}" type="pres">
      <dgm:prSet presAssocID="{3DAAF840-F212-42EA-A3BE-F817361AD22B}" presName="connTx" presStyleLbl="parChTrans1D2" presStyleIdx="2" presStyleCnt="3"/>
      <dgm:spPr/>
    </dgm:pt>
    <dgm:pt modelId="{01D002C0-D175-468C-8797-41E3E5801E44}" type="pres">
      <dgm:prSet presAssocID="{3C7FD070-8198-4F41-8315-9C24D44CD0DF}" presName="root2" presStyleCnt="0"/>
      <dgm:spPr/>
    </dgm:pt>
    <dgm:pt modelId="{DE351CAB-9F25-4AF8-AE62-15C9DF609CDA}" type="pres">
      <dgm:prSet presAssocID="{3C7FD070-8198-4F41-8315-9C24D44CD0DF}" presName="LevelTwoTextNode" presStyleLbl="node2" presStyleIdx="2" presStyleCnt="3">
        <dgm:presLayoutVars>
          <dgm:chPref val="3"/>
        </dgm:presLayoutVars>
      </dgm:prSet>
      <dgm:spPr/>
    </dgm:pt>
    <dgm:pt modelId="{4E0E2ABB-73E0-4125-8934-4B963221C370}" type="pres">
      <dgm:prSet presAssocID="{3C7FD070-8198-4F41-8315-9C24D44CD0DF}" presName="level3hierChild" presStyleCnt="0"/>
      <dgm:spPr/>
    </dgm:pt>
    <dgm:pt modelId="{1EE7CCB3-3C98-493D-BE69-DB7B5852D262}" type="pres">
      <dgm:prSet presAssocID="{60FDF754-04A5-4791-8509-2B6E5B0C57EB}" presName="conn2-1" presStyleLbl="parChTrans1D3" presStyleIdx="4" presStyleCnt="7"/>
      <dgm:spPr/>
    </dgm:pt>
    <dgm:pt modelId="{019A37EB-86D2-42D5-AA07-5F1BC3591C4C}" type="pres">
      <dgm:prSet presAssocID="{60FDF754-04A5-4791-8509-2B6E5B0C57EB}" presName="connTx" presStyleLbl="parChTrans1D3" presStyleIdx="4" presStyleCnt="7"/>
      <dgm:spPr/>
    </dgm:pt>
    <dgm:pt modelId="{C0D94697-D689-462D-A990-67595BDC04E6}" type="pres">
      <dgm:prSet presAssocID="{AA275FDF-437F-49EE-AFEA-A110BD7B5FC2}" presName="root2" presStyleCnt="0"/>
      <dgm:spPr/>
    </dgm:pt>
    <dgm:pt modelId="{1AE58E6A-D384-498B-B57E-D6120D7330E2}" type="pres">
      <dgm:prSet presAssocID="{AA275FDF-437F-49EE-AFEA-A110BD7B5FC2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30805E-A039-4F4C-82F0-D151F62DAB05}" type="pres">
      <dgm:prSet presAssocID="{AA275FDF-437F-49EE-AFEA-A110BD7B5FC2}" presName="level3hierChild" presStyleCnt="0"/>
      <dgm:spPr/>
    </dgm:pt>
    <dgm:pt modelId="{D404C631-64C8-4B2A-A9EA-55291C15B5C8}" type="pres">
      <dgm:prSet presAssocID="{E5C52D5B-6BC3-40A0-9A5C-7B8FB2E9AE8E}" presName="conn2-1" presStyleLbl="parChTrans1D3" presStyleIdx="5" presStyleCnt="7"/>
      <dgm:spPr/>
    </dgm:pt>
    <dgm:pt modelId="{51200A1B-F824-4A87-9F2D-FD9886129BA2}" type="pres">
      <dgm:prSet presAssocID="{E5C52D5B-6BC3-40A0-9A5C-7B8FB2E9AE8E}" presName="connTx" presStyleLbl="parChTrans1D3" presStyleIdx="5" presStyleCnt="7"/>
      <dgm:spPr/>
    </dgm:pt>
    <dgm:pt modelId="{69F3A74B-2695-46DB-8DD4-AFE91A044B5B}" type="pres">
      <dgm:prSet presAssocID="{D5E5DF58-DDE4-4E65-9B8C-1BB8F8A265B4}" presName="root2" presStyleCnt="0"/>
      <dgm:spPr/>
    </dgm:pt>
    <dgm:pt modelId="{54570637-CF8A-43D3-981F-5FB5F4C46098}" type="pres">
      <dgm:prSet presAssocID="{D5E5DF58-DDE4-4E65-9B8C-1BB8F8A265B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A0D09B-E5F8-4201-96D3-E3DCEA1F93C0}" type="pres">
      <dgm:prSet presAssocID="{D5E5DF58-DDE4-4E65-9B8C-1BB8F8A265B4}" presName="level3hierChild" presStyleCnt="0"/>
      <dgm:spPr/>
    </dgm:pt>
    <dgm:pt modelId="{1CBB3259-DD9C-479F-A827-9FE3D5386870}" type="pres">
      <dgm:prSet presAssocID="{08AB49D2-A6A2-47CF-8BF9-8122ABE33D6B}" presName="conn2-1" presStyleLbl="parChTrans1D3" presStyleIdx="6" presStyleCnt="7"/>
      <dgm:spPr/>
    </dgm:pt>
    <dgm:pt modelId="{EAB661B3-0165-4DAC-A772-954D54AA9FB3}" type="pres">
      <dgm:prSet presAssocID="{08AB49D2-A6A2-47CF-8BF9-8122ABE33D6B}" presName="connTx" presStyleLbl="parChTrans1D3" presStyleIdx="6" presStyleCnt="7"/>
      <dgm:spPr/>
    </dgm:pt>
    <dgm:pt modelId="{AFD86366-2B9E-4C34-AE69-C5C72C402C9D}" type="pres">
      <dgm:prSet presAssocID="{4823CADF-50B7-4029-A94F-942ED9446532}" presName="root2" presStyleCnt="0"/>
      <dgm:spPr/>
    </dgm:pt>
    <dgm:pt modelId="{C25B4053-3FFF-4A63-9AF5-45CD3DA2E6EE}" type="pres">
      <dgm:prSet presAssocID="{4823CADF-50B7-4029-A94F-942ED944653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A0F6A-DA6C-44EC-85B6-1CF99F008B99}" type="pres">
      <dgm:prSet presAssocID="{4823CADF-50B7-4029-A94F-942ED9446532}" presName="level3hierChild" presStyleCnt="0"/>
      <dgm:spPr/>
    </dgm:pt>
  </dgm:ptLst>
  <dgm:cxnLst>
    <dgm:cxn modelId="{5FB2137A-EAAB-4677-943C-5316BDB4420F}" type="presOf" srcId="{6268B0BB-DC4C-4A91-A929-38F6A99FA080}" destId="{74869E90-C6EC-4836-A008-3EFE1CE8FB32}" srcOrd="0" destOrd="0" presId="urn:microsoft.com/office/officeart/2005/8/layout/hierarchy2"/>
    <dgm:cxn modelId="{908BBE4F-A3C0-440B-8FF2-365439ED9970}" type="presOf" srcId="{17F7B37E-F2B8-4E0E-9C08-C3383A012398}" destId="{73D4B69E-169A-4FFC-A884-EE7BBDACA46B}" srcOrd="0" destOrd="0" presId="urn:microsoft.com/office/officeart/2005/8/layout/hierarchy2"/>
    <dgm:cxn modelId="{F1F302AA-7245-4877-A597-CD7CC0AB05B8}" type="presOf" srcId="{3C7FD070-8198-4F41-8315-9C24D44CD0DF}" destId="{DE351CAB-9F25-4AF8-AE62-15C9DF609CDA}" srcOrd="0" destOrd="0" presId="urn:microsoft.com/office/officeart/2005/8/layout/hierarchy2"/>
    <dgm:cxn modelId="{D968E72F-2138-40EE-991F-7EE6F3F6AF7E}" type="presOf" srcId="{08AB49D2-A6A2-47CF-8BF9-8122ABE33D6B}" destId="{1CBB3259-DD9C-479F-A827-9FE3D5386870}" srcOrd="0" destOrd="0" presId="urn:microsoft.com/office/officeart/2005/8/layout/hierarchy2"/>
    <dgm:cxn modelId="{02906FEF-235D-4D53-B1B9-1E003254425B}" type="presOf" srcId="{CEE8367A-31EC-4E17-9BC6-77E677811385}" destId="{7B8C131D-F57B-4155-83C2-087FA03EE59F}" srcOrd="0" destOrd="0" presId="urn:microsoft.com/office/officeart/2005/8/layout/hierarchy2"/>
    <dgm:cxn modelId="{8E79DB71-4C8C-41A5-895D-2D0FD0EA00A1}" srcId="{6268B0BB-DC4C-4A91-A929-38F6A99FA080}" destId="{CEE8367A-31EC-4E17-9BC6-77E677811385}" srcOrd="0" destOrd="0" parTransId="{98C83AAE-4B7F-4537-BB97-57057900C21B}" sibTransId="{5D534FC1-3A5F-4659-81DC-434B6EEE06F0}"/>
    <dgm:cxn modelId="{B78787DA-A704-4AC6-AC24-193DFA87E1BF}" type="presOf" srcId="{98C83AAE-4B7F-4537-BB97-57057900C21B}" destId="{90D4B894-CA90-401D-867B-413469740B42}" srcOrd="0" destOrd="0" presId="urn:microsoft.com/office/officeart/2005/8/layout/hierarchy2"/>
    <dgm:cxn modelId="{217A7EE7-E1C2-4A7A-A61C-3C6AEEE17DDE}" srcId="{6268B0BB-DC4C-4A91-A929-38F6A99FA080}" destId="{45D32834-D9B4-4C3A-B1F0-55661D540E61}" srcOrd="1" destOrd="0" parTransId="{4C1F3835-B41D-4787-B486-5E15D2E8BE50}" sibTransId="{B9346226-07E7-4C84-BE3C-CAD7B84BF99E}"/>
    <dgm:cxn modelId="{864E6EDF-7528-479B-8FE2-971711408953}" srcId="{45D32834-D9B4-4C3A-B1F0-55661D540E61}" destId="{71C4D385-2470-40AC-96B5-54EB7E20C010}" srcOrd="1" destOrd="0" parTransId="{A1FB6460-537C-4AFC-AA80-CE3F0FC1E52F}" sibTransId="{2D66C839-EE1C-4AC1-B4E6-38E4CF6096DC}"/>
    <dgm:cxn modelId="{49F164BA-1DCB-4421-8765-A8CCABDFADAD}" srcId="{3C7FD070-8198-4F41-8315-9C24D44CD0DF}" destId="{AA275FDF-437F-49EE-AFEA-A110BD7B5FC2}" srcOrd="0" destOrd="0" parTransId="{60FDF754-04A5-4791-8509-2B6E5B0C57EB}" sibTransId="{CAF34CA1-EF9C-4E97-95D3-E70E7AEC9E5A}"/>
    <dgm:cxn modelId="{325C7314-56C1-4F65-8D64-44AF030F8B1C}" type="presOf" srcId="{E55664D1-F6C2-4754-906E-F7AC208484DF}" destId="{FB3AFB51-7DA4-4EE6-BE33-C55E2D11B85D}" srcOrd="1" destOrd="0" presId="urn:microsoft.com/office/officeart/2005/8/layout/hierarchy2"/>
    <dgm:cxn modelId="{E91AA7B9-815F-4F50-B9A3-D2F0C1CE87BA}" type="presOf" srcId="{5436BCD0-4FF4-4BF7-A81A-7B6C6684ADBA}" destId="{641163C0-C9C1-495F-A2B8-F56BE647A7A4}" srcOrd="0" destOrd="0" presId="urn:microsoft.com/office/officeart/2005/8/layout/hierarchy2"/>
    <dgm:cxn modelId="{0263C518-DA4D-4746-B8D6-A056B2BE329F}" type="presOf" srcId="{08AB49D2-A6A2-47CF-8BF9-8122ABE33D6B}" destId="{EAB661B3-0165-4DAC-A772-954D54AA9FB3}" srcOrd="1" destOrd="0" presId="urn:microsoft.com/office/officeart/2005/8/layout/hierarchy2"/>
    <dgm:cxn modelId="{B21F981C-C4B8-4505-B58B-FDE79C33A4EA}" type="presOf" srcId="{A1FB6460-537C-4AFC-AA80-CE3F0FC1E52F}" destId="{34A0EE4D-9A3C-4007-A6BA-56D54CB88C84}" srcOrd="1" destOrd="0" presId="urn:microsoft.com/office/officeart/2005/8/layout/hierarchy2"/>
    <dgm:cxn modelId="{6FEB2342-395D-4162-B178-8BE54FDFCB23}" type="presOf" srcId="{60FDF754-04A5-4791-8509-2B6E5B0C57EB}" destId="{1EE7CCB3-3C98-493D-BE69-DB7B5852D262}" srcOrd="0" destOrd="0" presId="urn:microsoft.com/office/officeart/2005/8/layout/hierarchy2"/>
    <dgm:cxn modelId="{248695C4-C424-4649-9CC2-50F5CBA52B00}" srcId="{CEE8367A-31EC-4E17-9BC6-77E677811385}" destId="{C5DDF8A3-1689-4C25-B08B-E5FDCBD23F42}" srcOrd="0" destOrd="0" parTransId="{BB0A71FC-73C3-4FB6-A477-168A9C36DBB7}" sibTransId="{DAB63FB2-6424-4825-A065-B18F8D3AA43D}"/>
    <dgm:cxn modelId="{5D14675E-5BC0-4617-8CEA-DFAE6DC23B30}" type="presOf" srcId="{A1FB6460-537C-4AFC-AA80-CE3F0FC1E52F}" destId="{9F461478-4594-44C5-BA32-78F348B183CE}" srcOrd="0" destOrd="0" presId="urn:microsoft.com/office/officeart/2005/8/layout/hierarchy2"/>
    <dgm:cxn modelId="{80FF0B41-818C-422A-81CE-4A23DC81600C}" type="presOf" srcId="{BB0A71FC-73C3-4FB6-A477-168A9C36DBB7}" destId="{20CB71CE-B456-4A3F-BB0E-F05DC96B2797}" srcOrd="0" destOrd="0" presId="urn:microsoft.com/office/officeart/2005/8/layout/hierarchy2"/>
    <dgm:cxn modelId="{9796BFE4-EA4C-4CC2-8293-873B01F46B92}" type="presOf" srcId="{4C1F3835-B41D-4787-B486-5E15D2E8BE50}" destId="{5DE7E604-704A-4937-AAE4-60EF3472C1C0}" srcOrd="1" destOrd="0" presId="urn:microsoft.com/office/officeart/2005/8/layout/hierarchy2"/>
    <dgm:cxn modelId="{08A4BE56-B2FB-4FEE-AABD-FA5BD6689FA5}" type="presOf" srcId="{3DAAF840-F212-42EA-A3BE-F817361AD22B}" destId="{D0D1FB3B-56A7-495F-8726-C67A147C557D}" srcOrd="1" destOrd="0" presId="urn:microsoft.com/office/officeart/2005/8/layout/hierarchy2"/>
    <dgm:cxn modelId="{2396307C-711B-46A5-A9C7-64B637BF3FB2}" srcId="{45D32834-D9B4-4C3A-B1F0-55661D540E61}" destId="{3B5051D4-111B-4B07-B1C3-A14BDB2122D1}" srcOrd="0" destOrd="0" parTransId="{E55664D1-F6C2-4754-906E-F7AC208484DF}" sibTransId="{05EDA062-27EE-409C-A6C3-AEAC00BB7674}"/>
    <dgm:cxn modelId="{83CE2434-E113-4143-BCFB-D978C03A7EF6}" srcId="{3C7FD070-8198-4F41-8315-9C24D44CD0DF}" destId="{D5E5DF58-DDE4-4E65-9B8C-1BB8F8A265B4}" srcOrd="1" destOrd="0" parTransId="{E5C52D5B-6BC3-40A0-9A5C-7B8FB2E9AE8E}" sibTransId="{F04A6D0E-C844-4D50-B0F4-52382F91A3F5}"/>
    <dgm:cxn modelId="{E9D63EED-7890-4979-A3A9-D5A0D578F28A}" srcId="{3C7FD070-8198-4F41-8315-9C24D44CD0DF}" destId="{4823CADF-50B7-4029-A94F-942ED9446532}" srcOrd="2" destOrd="0" parTransId="{08AB49D2-A6A2-47CF-8BF9-8122ABE33D6B}" sibTransId="{96D034C2-2005-4DB3-A989-5BC17920D160}"/>
    <dgm:cxn modelId="{1CF8411D-1589-450D-85E6-BD8B93AE3448}" type="presOf" srcId="{98A12650-93F5-4B02-9755-ABAD30E04A12}" destId="{FBF3975C-CD0D-453F-B180-120F31CACAD4}" srcOrd="0" destOrd="0" presId="urn:microsoft.com/office/officeart/2005/8/layout/hierarchy2"/>
    <dgm:cxn modelId="{50C102A3-B4E9-458C-B758-A2EF0EFD81C6}" type="presOf" srcId="{E55664D1-F6C2-4754-906E-F7AC208484DF}" destId="{64D7EABB-AB87-421D-B247-DC44B69299BD}" srcOrd="0" destOrd="0" presId="urn:microsoft.com/office/officeart/2005/8/layout/hierarchy2"/>
    <dgm:cxn modelId="{609233AA-064E-4144-8263-3E310BE32A50}" type="presOf" srcId="{AA275FDF-437F-49EE-AFEA-A110BD7B5FC2}" destId="{1AE58E6A-D384-498B-B57E-D6120D7330E2}" srcOrd="0" destOrd="0" presId="urn:microsoft.com/office/officeart/2005/8/layout/hierarchy2"/>
    <dgm:cxn modelId="{0FF65F14-F4D3-4273-9A29-E113ED4FDAF8}" type="presOf" srcId="{E5C52D5B-6BC3-40A0-9A5C-7B8FB2E9AE8E}" destId="{51200A1B-F824-4A87-9F2D-FD9886129BA2}" srcOrd="1" destOrd="0" presId="urn:microsoft.com/office/officeart/2005/8/layout/hierarchy2"/>
    <dgm:cxn modelId="{3E3171D5-A758-4C9C-BDE6-FED805FB63D3}" type="presOf" srcId="{4C1F3835-B41D-4787-B486-5E15D2E8BE50}" destId="{DD584929-6DB3-438C-82AD-C5286060A995}" srcOrd="0" destOrd="0" presId="urn:microsoft.com/office/officeart/2005/8/layout/hierarchy2"/>
    <dgm:cxn modelId="{C510DD3D-5711-4A30-A75B-7000DE1B6F4F}" type="presOf" srcId="{60FDF754-04A5-4791-8509-2B6E5B0C57EB}" destId="{019A37EB-86D2-42D5-AA07-5F1BC3591C4C}" srcOrd="1" destOrd="0" presId="urn:microsoft.com/office/officeart/2005/8/layout/hierarchy2"/>
    <dgm:cxn modelId="{BFE56031-5EAD-40B6-A22A-EDAFD840B02B}" type="presOf" srcId="{98C83AAE-4B7F-4537-BB97-57057900C21B}" destId="{BC56752F-9FBA-4EA8-976C-7FEAE1FAB149}" srcOrd="1" destOrd="0" presId="urn:microsoft.com/office/officeart/2005/8/layout/hierarchy2"/>
    <dgm:cxn modelId="{0E16C3D5-D484-49BA-BF6C-704E124BE240}" type="presOf" srcId="{C5DDF8A3-1689-4C25-B08B-E5FDCBD23F42}" destId="{89E8CFB7-28B4-46C3-8F7C-9E5A8D61D1EB}" srcOrd="0" destOrd="0" presId="urn:microsoft.com/office/officeart/2005/8/layout/hierarchy2"/>
    <dgm:cxn modelId="{A7F0C900-83E3-4581-912F-26D218354F9D}" type="presOf" srcId="{3DAAF840-F212-42EA-A3BE-F817361AD22B}" destId="{7F370853-B1AF-4284-8C41-A164535421E7}" srcOrd="0" destOrd="0" presId="urn:microsoft.com/office/officeart/2005/8/layout/hierarchy2"/>
    <dgm:cxn modelId="{E3B60459-5BC4-429D-ACBD-0510DD41F459}" srcId="{6268B0BB-DC4C-4A91-A929-38F6A99FA080}" destId="{3C7FD070-8198-4F41-8315-9C24D44CD0DF}" srcOrd="2" destOrd="0" parTransId="{3DAAF840-F212-42EA-A3BE-F817361AD22B}" sibTransId="{20D5131E-54DC-4770-BF3F-B0BE28EC306E}"/>
    <dgm:cxn modelId="{2D699941-7D00-4F76-B00A-D05BEA04F0BE}" type="presOf" srcId="{E5C52D5B-6BC3-40A0-9A5C-7B8FB2E9AE8E}" destId="{D404C631-64C8-4B2A-A9EA-55291C15B5C8}" srcOrd="0" destOrd="0" presId="urn:microsoft.com/office/officeart/2005/8/layout/hierarchy2"/>
    <dgm:cxn modelId="{0861FC1B-A042-45F8-9EA1-0B3A70CD9FFA}" type="presOf" srcId="{D5E5DF58-DDE4-4E65-9B8C-1BB8F8A265B4}" destId="{54570637-CF8A-43D3-981F-5FB5F4C46098}" srcOrd="0" destOrd="0" presId="urn:microsoft.com/office/officeart/2005/8/layout/hierarchy2"/>
    <dgm:cxn modelId="{DC7E024C-0155-4F66-B5BD-96E591BB2F87}" type="presOf" srcId="{BB0A71FC-73C3-4FB6-A477-168A9C36DBB7}" destId="{002CFD6A-6840-4221-86E1-FACF1AC8355A}" srcOrd="1" destOrd="0" presId="urn:microsoft.com/office/officeart/2005/8/layout/hierarchy2"/>
    <dgm:cxn modelId="{EC36C90C-8509-4FE1-92FE-F498749415BA}" type="presOf" srcId="{5436BCD0-4FF4-4BF7-A81A-7B6C6684ADBA}" destId="{719389A2-23D8-44D9-AB06-65CA0863CAAC}" srcOrd="1" destOrd="0" presId="urn:microsoft.com/office/officeart/2005/8/layout/hierarchy2"/>
    <dgm:cxn modelId="{47102A5E-0FE7-44E8-8747-1AA09FAFBF57}" type="presOf" srcId="{45D32834-D9B4-4C3A-B1F0-55661D540E61}" destId="{84B7A087-55E5-4FF9-9A32-A924628521EA}" srcOrd="0" destOrd="0" presId="urn:microsoft.com/office/officeart/2005/8/layout/hierarchy2"/>
    <dgm:cxn modelId="{F2B1DB7E-506D-4077-A228-60959CBF489C}" type="presOf" srcId="{4823CADF-50B7-4029-A94F-942ED9446532}" destId="{C25B4053-3FFF-4A63-9AF5-45CD3DA2E6EE}" srcOrd="0" destOrd="0" presId="urn:microsoft.com/office/officeart/2005/8/layout/hierarchy2"/>
    <dgm:cxn modelId="{60000FFE-0F60-4B83-825C-957DD6CD6CD5}" srcId="{45D32834-D9B4-4C3A-B1F0-55661D540E61}" destId="{17F7B37E-F2B8-4E0E-9C08-C3383A012398}" srcOrd="2" destOrd="0" parTransId="{5436BCD0-4FF4-4BF7-A81A-7B6C6684ADBA}" sibTransId="{154E957F-49FB-4AB2-BE81-F934FF2F617F}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5D7CADE3-76B9-450B-8CE8-10E7159CC3A0}" type="presOf" srcId="{71C4D385-2470-40AC-96B5-54EB7E20C010}" destId="{4CD3A4FF-D9AD-4F30-BECE-41401E1F774C}" srcOrd="0" destOrd="0" presId="urn:microsoft.com/office/officeart/2005/8/layout/hierarchy2"/>
    <dgm:cxn modelId="{65687EDE-E2AB-48CB-B4AE-845CF5F0F35E}" type="presOf" srcId="{3B5051D4-111B-4B07-B1C3-A14BDB2122D1}" destId="{CD6030E4-881C-4CE8-B653-6D3154E9747F}" srcOrd="0" destOrd="0" presId="urn:microsoft.com/office/officeart/2005/8/layout/hierarchy2"/>
    <dgm:cxn modelId="{7BB4A7BE-6D8A-4C90-A6A6-5D9E6D44FA1D}" type="presParOf" srcId="{FBF3975C-CD0D-453F-B180-120F31CACAD4}" destId="{5A23EAE3-FB6F-451B-A861-1C364241C389}" srcOrd="0" destOrd="0" presId="urn:microsoft.com/office/officeart/2005/8/layout/hierarchy2"/>
    <dgm:cxn modelId="{B6514C1C-8389-478F-B10C-43DCD5E7DFB5}" type="presParOf" srcId="{5A23EAE3-FB6F-451B-A861-1C364241C389}" destId="{74869E90-C6EC-4836-A008-3EFE1CE8FB32}" srcOrd="0" destOrd="0" presId="urn:microsoft.com/office/officeart/2005/8/layout/hierarchy2"/>
    <dgm:cxn modelId="{4BEA2A1B-9555-4FEC-881A-4259B9F790D5}" type="presParOf" srcId="{5A23EAE3-FB6F-451B-A861-1C364241C389}" destId="{B67876C6-168B-40AD-98C7-45E5A67493AC}" srcOrd="1" destOrd="0" presId="urn:microsoft.com/office/officeart/2005/8/layout/hierarchy2"/>
    <dgm:cxn modelId="{19E0EE94-8B3A-4BDA-BAD4-9880585FFFF1}" type="presParOf" srcId="{B67876C6-168B-40AD-98C7-45E5A67493AC}" destId="{90D4B894-CA90-401D-867B-413469740B42}" srcOrd="0" destOrd="0" presId="urn:microsoft.com/office/officeart/2005/8/layout/hierarchy2"/>
    <dgm:cxn modelId="{606E30BD-10B4-45EB-914C-F4A828F81C26}" type="presParOf" srcId="{90D4B894-CA90-401D-867B-413469740B42}" destId="{BC56752F-9FBA-4EA8-976C-7FEAE1FAB149}" srcOrd="0" destOrd="0" presId="urn:microsoft.com/office/officeart/2005/8/layout/hierarchy2"/>
    <dgm:cxn modelId="{19E2ED80-CCD7-4885-B6CF-423722E15FE1}" type="presParOf" srcId="{B67876C6-168B-40AD-98C7-45E5A67493AC}" destId="{BAE42944-3880-4682-AE52-24816C5509A6}" srcOrd="1" destOrd="0" presId="urn:microsoft.com/office/officeart/2005/8/layout/hierarchy2"/>
    <dgm:cxn modelId="{37382253-E8EF-4FCB-960D-87702F196983}" type="presParOf" srcId="{BAE42944-3880-4682-AE52-24816C5509A6}" destId="{7B8C131D-F57B-4155-83C2-087FA03EE59F}" srcOrd="0" destOrd="0" presId="urn:microsoft.com/office/officeart/2005/8/layout/hierarchy2"/>
    <dgm:cxn modelId="{F26B4BE8-CC10-4CA9-BD3F-F776DCD31490}" type="presParOf" srcId="{BAE42944-3880-4682-AE52-24816C5509A6}" destId="{CC5E020F-BDF1-450F-83E5-AE33B8A98502}" srcOrd="1" destOrd="0" presId="urn:microsoft.com/office/officeart/2005/8/layout/hierarchy2"/>
    <dgm:cxn modelId="{E8F9BB5E-8BCC-487D-9F1E-8A880D597B6E}" type="presParOf" srcId="{CC5E020F-BDF1-450F-83E5-AE33B8A98502}" destId="{20CB71CE-B456-4A3F-BB0E-F05DC96B2797}" srcOrd="0" destOrd="0" presId="urn:microsoft.com/office/officeart/2005/8/layout/hierarchy2"/>
    <dgm:cxn modelId="{64D8F1D1-7418-4A1F-9667-17A0255855D5}" type="presParOf" srcId="{20CB71CE-B456-4A3F-BB0E-F05DC96B2797}" destId="{002CFD6A-6840-4221-86E1-FACF1AC8355A}" srcOrd="0" destOrd="0" presId="urn:microsoft.com/office/officeart/2005/8/layout/hierarchy2"/>
    <dgm:cxn modelId="{6B1C6AC9-2A9F-46E9-A791-9B4937E6559F}" type="presParOf" srcId="{CC5E020F-BDF1-450F-83E5-AE33B8A98502}" destId="{DB188087-F2DE-4AA2-A9ED-B06911DD70D6}" srcOrd="1" destOrd="0" presId="urn:microsoft.com/office/officeart/2005/8/layout/hierarchy2"/>
    <dgm:cxn modelId="{19F9B780-4AE5-4F5F-AD00-7BD3D5819E13}" type="presParOf" srcId="{DB188087-F2DE-4AA2-A9ED-B06911DD70D6}" destId="{89E8CFB7-28B4-46C3-8F7C-9E5A8D61D1EB}" srcOrd="0" destOrd="0" presId="urn:microsoft.com/office/officeart/2005/8/layout/hierarchy2"/>
    <dgm:cxn modelId="{28166A62-41C4-4C9C-8A32-3845D6C34684}" type="presParOf" srcId="{DB188087-F2DE-4AA2-A9ED-B06911DD70D6}" destId="{C2DACC3D-9048-4DBA-A811-8996B50D505F}" srcOrd="1" destOrd="0" presId="urn:microsoft.com/office/officeart/2005/8/layout/hierarchy2"/>
    <dgm:cxn modelId="{FA57011C-6132-4361-A36B-CF01CFCE28C7}" type="presParOf" srcId="{B67876C6-168B-40AD-98C7-45E5A67493AC}" destId="{DD584929-6DB3-438C-82AD-C5286060A995}" srcOrd="2" destOrd="0" presId="urn:microsoft.com/office/officeart/2005/8/layout/hierarchy2"/>
    <dgm:cxn modelId="{33BC53BA-9DBE-47FC-B50C-9FC30BBDE9A7}" type="presParOf" srcId="{DD584929-6DB3-438C-82AD-C5286060A995}" destId="{5DE7E604-704A-4937-AAE4-60EF3472C1C0}" srcOrd="0" destOrd="0" presId="urn:microsoft.com/office/officeart/2005/8/layout/hierarchy2"/>
    <dgm:cxn modelId="{2EEDFE8E-F822-41B6-9BD8-4CCA6F0CD63A}" type="presParOf" srcId="{B67876C6-168B-40AD-98C7-45E5A67493AC}" destId="{7A90FA52-0860-45E8-8887-7B8A2026FB83}" srcOrd="3" destOrd="0" presId="urn:microsoft.com/office/officeart/2005/8/layout/hierarchy2"/>
    <dgm:cxn modelId="{3CDD985A-9BFD-401F-AAEA-7C2EC3431309}" type="presParOf" srcId="{7A90FA52-0860-45E8-8887-7B8A2026FB83}" destId="{84B7A087-55E5-4FF9-9A32-A924628521EA}" srcOrd="0" destOrd="0" presId="urn:microsoft.com/office/officeart/2005/8/layout/hierarchy2"/>
    <dgm:cxn modelId="{99684E25-8437-4799-8E20-88FA7DD02F28}" type="presParOf" srcId="{7A90FA52-0860-45E8-8887-7B8A2026FB83}" destId="{4C107CC8-62D1-4868-828B-14231B29DCAF}" srcOrd="1" destOrd="0" presId="urn:microsoft.com/office/officeart/2005/8/layout/hierarchy2"/>
    <dgm:cxn modelId="{F6688DD5-37DA-4D2C-A2B0-6DCEABB3C500}" type="presParOf" srcId="{4C107CC8-62D1-4868-828B-14231B29DCAF}" destId="{64D7EABB-AB87-421D-B247-DC44B69299BD}" srcOrd="0" destOrd="0" presId="urn:microsoft.com/office/officeart/2005/8/layout/hierarchy2"/>
    <dgm:cxn modelId="{AB55A273-F549-47F0-AABF-CA4BABB35E4D}" type="presParOf" srcId="{64D7EABB-AB87-421D-B247-DC44B69299BD}" destId="{FB3AFB51-7DA4-4EE6-BE33-C55E2D11B85D}" srcOrd="0" destOrd="0" presId="urn:microsoft.com/office/officeart/2005/8/layout/hierarchy2"/>
    <dgm:cxn modelId="{C735F8C6-7A41-4B37-80EE-973EDDE70BD2}" type="presParOf" srcId="{4C107CC8-62D1-4868-828B-14231B29DCAF}" destId="{FF3DA751-FE17-4F8A-8C40-AE0F8ED04A6E}" srcOrd="1" destOrd="0" presId="urn:microsoft.com/office/officeart/2005/8/layout/hierarchy2"/>
    <dgm:cxn modelId="{650CEF6C-A16D-4EF4-A301-86A218CEA1FF}" type="presParOf" srcId="{FF3DA751-FE17-4F8A-8C40-AE0F8ED04A6E}" destId="{CD6030E4-881C-4CE8-B653-6D3154E9747F}" srcOrd="0" destOrd="0" presId="urn:microsoft.com/office/officeart/2005/8/layout/hierarchy2"/>
    <dgm:cxn modelId="{744216FB-F586-4527-BEB4-90562CE51419}" type="presParOf" srcId="{FF3DA751-FE17-4F8A-8C40-AE0F8ED04A6E}" destId="{DC467116-7D66-4CBA-B06B-7E936EFF2055}" srcOrd="1" destOrd="0" presId="urn:microsoft.com/office/officeart/2005/8/layout/hierarchy2"/>
    <dgm:cxn modelId="{E8437FD6-8D5D-40E6-BB50-15E6266F0CBC}" type="presParOf" srcId="{4C107CC8-62D1-4868-828B-14231B29DCAF}" destId="{9F461478-4594-44C5-BA32-78F348B183CE}" srcOrd="2" destOrd="0" presId="urn:microsoft.com/office/officeart/2005/8/layout/hierarchy2"/>
    <dgm:cxn modelId="{B42317C7-DC94-4FBC-B810-48FF8AAB1A70}" type="presParOf" srcId="{9F461478-4594-44C5-BA32-78F348B183CE}" destId="{34A0EE4D-9A3C-4007-A6BA-56D54CB88C84}" srcOrd="0" destOrd="0" presId="urn:microsoft.com/office/officeart/2005/8/layout/hierarchy2"/>
    <dgm:cxn modelId="{D856CC22-6E4D-4D2C-BF8D-F03DB0E5092C}" type="presParOf" srcId="{4C107CC8-62D1-4868-828B-14231B29DCAF}" destId="{3C0A1640-6889-4E96-AF31-3427DB6F0C08}" srcOrd="3" destOrd="0" presId="urn:microsoft.com/office/officeart/2005/8/layout/hierarchy2"/>
    <dgm:cxn modelId="{EEDA3900-67CE-4384-A9FB-9A178D951F53}" type="presParOf" srcId="{3C0A1640-6889-4E96-AF31-3427DB6F0C08}" destId="{4CD3A4FF-D9AD-4F30-BECE-41401E1F774C}" srcOrd="0" destOrd="0" presId="urn:microsoft.com/office/officeart/2005/8/layout/hierarchy2"/>
    <dgm:cxn modelId="{08DBCA2A-F2EF-4C44-948F-8A48397D28BA}" type="presParOf" srcId="{3C0A1640-6889-4E96-AF31-3427DB6F0C08}" destId="{BB72882D-85E2-41E7-847E-F554FD416948}" srcOrd="1" destOrd="0" presId="urn:microsoft.com/office/officeart/2005/8/layout/hierarchy2"/>
    <dgm:cxn modelId="{A4ABCEF4-A773-4E7B-9365-7D3D8C9A98E6}" type="presParOf" srcId="{4C107CC8-62D1-4868-828B-14231B29DCAF}" destId="{641163C0-C9C1-495F-A2B8-F56BE647A7A4}" srcOrd="4" destOrd="0" presId="urn:microsoft.com/office/officeart/2005/8/layout/hierarchy2"/>
    <dgm:cxn modelId="{0699845C-7758-4475-80E3-56C46FA0ECC1}" type="presParOf" srcId="{641163C0-C9C1-495F-A2B8-F56BE647A7A4}" destId="{719389A2-23D8-44D9-AB06-65CA0863CAAC}" srcOrd="0" destOrd="0" presId="urn:microsoft.com/office/officeart/2005/8/layout/hierarchy2"/>
    <dgm:cxn modelId="{97F5BDCC-5552-4EF5-BBF4-67C525961FCC}" type="presParOf" srcId="{4C107CC8-62D1-4868-828B-14231B29DCAF}" destId="{E5BDCE4B-3300-49B7-B46A-E788C57033D2}" srcOrd="5" destOrd="0" presId="urn:microsoft.com/office/officeart/2005/8/layout/hierarchy2"/>
    <dgm:cxn modelId="{372E3E34-06E1-4BFE-B578-47FB614DC71B}" type="presParOf" srcId="{E5BDCE4B-3300-49B7-B46A-E788C57033D2}" destId="{73D4B69E-169A-4FFC-A884-EE7BBDACA46B}" srcOrd="0" destOrd="0" presId="urn:microsoft.com/office/officeart/2005/8/layout/hierarchy2"/>
    <dgm:cxn modelId="{7D6A547A-C422-49F1-8548-7F960D006745}" type="presParOf" srcId="{E5BDCE4B-3300-49B7-B46A-E788C57033D2}" destId="{51ACE71B-6908-424F-AAAB-36A19E331BAB}" srcOrd="1" destOrd="0" presId="urn:microsoft.com/office/officeart/2005/8/layout/hierarchy2"/>
    <dgm:cxn modelId="{4589D96D-1747-4B68-9500-BDBE32613586}" type="presParOf" srcId="{B67876C6-168B-40AD-98C7-45E5A67493AC}" destId="{7F370853-B1AF-4284-8C41-A164535421E7}" srcOrd="4" destOrd="0" presId="urn:microsoft.com/office/officeart/2005/8/layout/hierarchy2"/>
    <dgm:cxn modelId="{769E567E-62EE-47CF-A748-DCD821F69120}" type="presParOf" srcId="{7F370853-B1AF-4284-8C41-A164535421E7}" destId="{D0D1FB3B-56A7-495F-8726-C67A147C557D}" srcOrd="0" destOrd="0" presId="urn:microsoft.com/office/officeart/2005/8/layout/hierarchy2"/>
    <dgm:cxn modelId="{59456DBB-B4E8-4206-B144-91C7846F0626}" type="presParOf" srcId="{B67876C6-168B-40AD-98C7-45E5A67493AC}" destId="{01D002C0-D175-468C-8797-41E3E5801E44}" srcOrd="5" destOrd="0" presId="urn:microsoft.com/office/officeart/2005/8/layout/hierarchy2"/>
    <dgm:cxn modelId="{59CB625C-4757-4CF8-B63B-AAB64CFCADA8}" type="presParOf" srcId="{01D002C0-D175-468C-8797-41E3E5801E44}" destId="{DE351CAB-9F25-4AF8-AE62-15C9DF609CDA}" srcOrd="0" destOrd="0" presId="urn:microsoft.com/office/officeart/2005/8/layout/hierarchy2"/>
    <dgm:cxn modelId="{205C4507-3C6B-4CAF-B4E6-C512B3FE3810}" type="presParOf" srcId="{01D002C0-D175-468C-8797-41E3E5801E44}" destId="{4E0E2ABB-73E0-4125-8934-4B963221C370}" srcOrd="1" destOrd="0" presId="urn:microsoft.com/office/officeart/2005/8/layout/hierarchy2"/>
    <dgm:cxn modelId="{BE59B361-85A3-4402-B72B-AE1FB754F499}" type="presParOf" srcId="{4E0E2ABB-73E0-4125-8934-4B963221C370}" destId="{1EE7CCB3-3C98-493D-BE69-DB7B5852D262}" srcOrd="0" destOrd="0" presId="urn:microsoft.com/office/officeart/2005/8/layout/hierarchy2"/>
    <dgm:cxn modelId="{6B966EFB-5EA4-40BA-84CD-5573826A303D}" type="presParOf" srcId="{1EE7CCB3-3C98-493D-BE69-DB7B5852D262}" destId="{019A37EB-86D2-42D5-AA07-5F1BC3591C4C}" srcOrd="0" destOrd="0" presId="urn:microsoft.com/office/officeart/2005/8/layout/hierarchy2"/>
    <dgm:cxn modelId="{AA12BFD9-AB44-4A48-98AD-F29E499C7CE7}" type="presParOf" srcId="{4E0E2ABB-73E0-4125-8934-4B963221C370}" destId="{C0D94697-D689-462D-A990-67595BDC04E6}" srcOrd="1" destOrd="0" presId="urn:microsoft.com/office/officeart/2005/8/layout/hierarchy2"/>
    <dgm:cxn modelId="{BE9C7106-B26E-4264-94C6-35005644D29A}" type="presParOf" srcId="{C0D94697-D689-462D-A990-67595BDC04E6}" destId="{1AE58E6A-D384-498B-B57E-D6120D7330E2}" srcOrd="0" destOrd="0" presId="urn:microsoft.com/office/officeart/2005/8/layout/hierarchy2"/>
    <dgm:cxn modelId="{70996076-87F4-4CE9-A94B-477622B07473}" type="presParOf" srcId="{C0D94697-D689-462D-A990-67595BDC04E6}" destId="{A030805E-A039-4F4C-82F0-D151F62DAB05}" srcOrd="1" destOrd="0" presId="urn:microsoft.com/office/officeart/2005/8/layout/hierarchy2"/>
    <dgm:cxn modelId="{1D3E2346-6B91-4F41-B065-7E767FE5282F}" type="presParOf" srcId="{4E0E2ABB-73E0-4125-8934-4B963221C370}" destId="{D404C631-64C8-4B2A-A9EA-55291C15B5C8}" srcOrd="2" destOrd="0" presId="urn:microsoft.com/office/officeart/2005/8/layout/hierarchy2"/>
    <dgm:cxn modelId="{F91057B4-3E13-46F4-AEEF-AB8A39F0CE3F}" type="presParOf" srcId="{D404C631-64C8-4B2A-A9EA-55291C15B5C8}" destId="{51200A1B-F824-4A87-9F2D-FD9886129BA2}" srcOrd="0" destOrd="0" presId="urn:microsoft.com/office/officeart/2005/8/layout/hierarchy2"/>
    <dgm:cxn modelId="{AFDB63A2-7D05-4A97-B4ED-234E39A14B9C}" type="presParOf" srcId="{4E0E2ABB-73E0-4125-8934-4B963221C370}" destId="{69F3A74B-2695-46DB-8DD4-AFE91A044B5B}" srcOrd="3" destOrd="0" presId="urn:microsoft.com/office/officeart/2005/8/layout/hierarchy2"/>
    <dgm:cxn modelId="{9E83A076-1E23-4721-BAAB-253E555C0641}" type="presParOf" srcId="{69F3A74B-2695-46DB-8DD4-AFE91A044B5B}" destId="{54570637-CF8A-43D3-981F-5FB5F4C46098}" srcOrd="0" destOrd="0" presId="urn:microsoft.com/office/officeart/2005/8/layout/hierarchy2"/>
    <dgm:cxn modelId="{D551E8D8-3632-4A7D-BE4F-5E2929D93364}" type="presParOf" srcId="{69F3A74B-2695-46DB-8DD4-AFE91A044B5B}" destId="{B8A0D09B-E5F8-4201-96D3-E3DCEA1F93C0}" srcOrd="1" destOrd="0" presId="urn:microsoft.com/office/officeart/2005/8/layout/hierarchy2"/>
    <dgm:cxn modelId="{92EC8CEE-FA8C-48DF-B7B6-BF7C4A00F091}" type="presParOf" srcId="{4E0E2ABB-73E0-4125-8934-4B963221C370}" destId="{1CBB3259-DD9C-479F-A827-9FE3D5386870}" srcOrd="4" destOrd="0" presId="urn:microsoft.com/office/officeart/2005/8/layout/hierarchy2"/>
    <dgm:cxn modelId="{2A719ECA-29D0-4884-B9E9-13A72CAB02C2}" type="presParOf" srcId="{1CBB3259-DD9C-479F-A827-9FE3D5386870}" destId="{EAB661B3-0165-4DAC-A772-954D54AA9FB3}" srcOrd="0" destOrd="0" presId="urn:microsoft.com/office/officeart/2005/8/layout/hierarchy2"/>
    <dgm:cxn modelId="{52EA22A6-C769-459F-A150-46BCB71D411C}" type="presParOf" srcId="{4E0E2ABB-73E0-4125-8934-4B963221C370}" destId="{AFD86366-2B9E-4C34-AE69-C5C72C402C9D}" srcOrd="5" destOrd="0" presId="urn:microsoft.com/office/officeart/2005/8/layout/hierarchy2"/>
    <dgm:cxn modelId="{86B1DB75-5913-4A44-8FCD-47D413BD6AD5}" type="presParOf" srcId="{AFD86366-2B9E-4C34-AE69-C5C72C402C9D}" destId="{C25B4053-3FFF-4A63-9AF5-45CD3DA2E6EE}" srcOrd="0" destOrd="0" presId="urn:microsoft.com/office/officeart/2005/8/layout/hierarchy2"/>
    <dgm:cxn modelId="{B13DBD0F-3502-4D3E-AAA7-86158A568E0E}" type="presParOf" srcId="{AFD86366-2B9E-4C34-AE69-C5C72C402C9D}" destId="{F77A0F6A-DA6C-44EC-85B6-1CF99F008B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클라우드</a:t>
          </a:r>
          <a:r>
            <a:rPr lang="en-US" altLang="ko-KR" dirty="0" smtClean="0"/>
            <a:t>(</a:t>
          </a:r>
          <a:r>
            <a:rPr lang="ko-KR" altLang="en-US" dirty="0" smtClean="0"/>
            <a:t>상단메뉴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CEE8367A-31EC-4E17-9BC6-77E677811385}">
      <dgm:prSet phldrT="[텍스트]"/>
      <dgm:spPr/>
      <dgm:t>
        <a:bodyPr/>
        <a:lstStyle/>
        <a:p>
          <a:pPr latinLnBrk="1"/>
          <a:r>
            <a:rPr lang="ko-KR" altLang="en-US" dirty="0" smtClean="0"/>
            <a:t>상위 폴더로</a:t>
          </a:r>
          <a:endParaRPr lang="ko-KR" altLang="en-US" dirty="0"/>
        </a:p>
      </dgm:t>
    </dgm:pt>
    <dgm:pt modelId="{98C83AAE-4B7F-4537-BB97-57057900C21B}" type="par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5D534FC1-3A5F-4659-81DC-434B6EEE06F0}" type="sib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457C07F0-D438-4F6E-9B0A-5F16CE878DE7}">
      <dgm:prSet phldrT="[텍스트]"/>
      <dgm:spPr/>
      <dgm:t>
        <a:bodyPr/>
        <a:lstStyle/>
        <a:p>
          <a:pPr latinLnBrk="1"/>
          <a:r>
            <a:rPr lang="ko-KR" altLang="en-US" dirty="0" smtClean="0"/>
            <a:t>업로드 버튼</a:t>
          </a:r>
          <a:endParaRPr lang="ko-KR" altLang="en-US" dirty="0"/>
        </a:p>
      </dgm:t>
    </dgm:pt>
    <dgm:pt modelId="{5B55C994-D8B0-4D64-8F3B-D9114600104A}" type="parTrans" cxnId="{E30EDC8B-FD06-45D0-91C1-73F29EBE5B8D}">
      <dgm:prSet/>
      <dgm:spPr/>
      <dgm:t>
        <a:bodyPr/>
        <a:lstStyle/>
        <a:p>
          <a:pPr latinLnBrk="1"/>
          <a:endParaRPr lang="ko-KR" altLang="en-US"/>
        </a:p>
      </dgm:t>
    </dgm:pt>
    <dgm:pt modelId="{614D5659-5306-4C71-9FCB-08C93BCBE4D1}" type="sibTrans" cxnId="{E30EDC8B-FD06-45D0-91C1-73F29EBE5B8D}">
      <dgm:prSet/>
      <dgm:spPr/>
    </dgm:pt>
    <dgm:pt modelId="{1BEAE7A1-2E2D-4A8B-88C9-96F772D7FEC7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버튼</a:t>
          </a:r>
          <a:endParaRPr lang="ko-KR" altLang="en-US" dirty="0"/>
        </a:p>
      </dgm:t>
    </dgm:pt>
    <dgm:pt modelId="{4E85E413-5B53-42B6-914D-A5F0FD065BE1}" type="parTrans" cxnId="{01EE9DC0-5E02-4FDB-9C09-AD5E90AA3C8A}">
      <dgm:prSet/>
      <dgm:spPr/>
      <dgm:t>
        <a:bodyPr/>
        <a:lstStyle/>
        <a:p>
          <a:pPr latinLnBrk="1"/>
          <a:endParaRPr lang="ko-KR" altLang="en-US"/>
        </a:p>
      </dgm:t>
    </dgm:pt>
    <dgm:pt modelId="{B62B994D-06CB-4712-B448-28FD28B7F674}" type="sibTrans" cxnId="{01EE9DC0-5E02-4FDB-9C09-AD5E90AA3C8A}">
      <dgm:prSet/>
      <dgm:spPr/>
    </dgm:pt>
    <dgm:pt modelId="{8074D0BD-9D01-438A-A5A2-EB4AE44D73DA}">
      <dgm:prSet phldrT="[텍스트]"/>
      <dgm:spPr/>
      <dgm:t>
        <a:bodyPr/>
        <a:lstStyle/>
        <a:p>
          <a:pPr latinLnBrk="1"/>
          <a:r>
            <a:rPr lang="ko-KR" altLang="en-US" dirty="0" smtClean="0"/>
            <a:t>이름 변경하기</a:t>
          </a:r>
          <a:r>
            <a:rPr lang="en-US" altLang="ko-KR" dirty="0" smtClean="0"/>
            <a:t>(</a:t>
          </a:r>
          <a:r>
            <a:rPr lang="ko-KR" altLang="en-US" dirty="0" smtClean="0"/>
            <a:t>폴더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7547A81-6E15-4D5B-9C86-76AB23F94741}" type="parTrans" cxnId="{400E9A71-BB92-4858-B7A3-B02D107A5284}">
      <dgm:prSet/>
      <dgm:spPr/>
      <dgm:t>
        <a:bodyPr/>
        <a:lstStyle/>
        <a:p>
          <a:pPr latinLnBrk="1"/>
          <a:endParaRPr lang="ko-KR" altLang="en-US"/>
        </a:p>
      </dgm:t>
    </dgm:pt>
    <dgm:pt modelId="{B0C3578E-B7AB-47BF-A283-ED9795998ADD}" type="sibTrans" cxnId="{400E9A71-BB92-4858-B7A3-B02D107A5284}">
      <dgm:prSet/>
      <dgm:spPr/>
    </dgm:pt>
    <dgm:pt modelId="{B4A860DA-55B4-48C3-9CF6-DFAF8D8521E8}">
      <dgm:prSet phldrT="[텍스트]"/>
      <dgm:spPr/>
      <dgm:t>
        <a:bodyPr/>
        <a:lstStyle/>
        <a:p>
          <a:pPr latinLnBrk="1"/>
          <a:r>
            <a:rPr lang="ko-KR" altLang="en-US" dirty="0" smtClean="0"/>
            <a:t>파일 이동</a:t>
          </a:r>
          <a:r>
            <a:rPr lang="en-US" altLang="ko-KR" dirty="0" smtClean="0"/>
            <a:t>(</a:t>
          </a:r>
          <a:r>
            <a:rPr lang="ko-KR" altLang="en-US" dirty="0" smtClean="0"/>
            <a:t>폴더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4893CCF-2078-4806-8DD0-1DCD1CABA762}" type="parTrans" cxnId="{1003FE79-065F-42CA-8E2A-FFAD43FBFF31}">
      <dgm:prSet/>
      <dgm:spPr/>
      <dgm:t>
        <a:bodyPr/>
        <a:lstStyle/>
        <a:p>
          <a:pPr latinLnBrk="1"/>
          <a:endParaRPr lang="ko-KR" altLang="en-US"/>
        </a:p>
      </dgm:t>
    </dgm:pt>
    <dgm:pt modelId="{66E89F7B-3AAE-469B-9599-85C7752F7602}" type="sibTrans" cxnId="{1003FE79-065F-42CA-8E2A-FFAD43FBFF31}">
      <dgm:prSet/>
      <dgm:spPr/>
    </dgm:pt>
    <dgm:pt modelId="{9DACFFBC-DB3E-4BB9-BEC7-EDA0F4F70B4C}">
      <dgm:prSet phldrT="[텍스트]"/>
      <dgm:spPr/>
      <dgm:t>
        <a:bodyPr/>
        <a:lstStyle/>
        <a:p>
          <a:pPr latinLnBrk="1"/>
          <a:r>
            <a:rPr lang="ko-KR" altLang="en-US" dirty="0" smtClean="0"/>
            <a:t>파일 이동</a:t>
          </a:r>
          <a:r>
            <a:rPr lang="en-US" altLang="ko-KR" dirty="0" smtClean="0"/>
            <a:t>(</a:t>
          </a:r>
          <a:r>
            <a:rPr lang="ko-KR" altLang="en-US" dirty="0" smtClean="0"/>
            <a:t>파일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BC21DE5-08CB-4DE2-B09F-940F50FD7D30}" type="parTrans" cxnId="{8BBFD870-D8E8-45F5-AE40-1F6708C4DF17}">
      <dgm:prSet/>
      <dgm:spPr/>
      <dgm:t>
        <a:bodyPr/>
        <a:lstStyle/>
        <a:p>
          <a:pPr latinLnBrk="1"/>
          <a:endParaRPr lang="ko-KR" altLang="en-US"/>
        </a:p>
      </dgm:t>
    </dgm:pt>
    <dgm:pt modelId="{20595E48-BB2F-4A48-8B06-F1C72AE2F748}" type="sibTrans" cxnId="{8BBFD870-D8E8-45F5-AE40-1F6708C4DF17}">
      <dgm:prSet/>
      <dgm:spPr/>
    </dgm:pt>
    <dgm:pt modelId="{06D7BCD9-BAAD-4C56-94BC-DE43F12DF1E8}">
      <dgm:prSet phldrT="[텍스트]"/>
      <dgm:spPr/>
      <dgm:t>
        <a:bodyPr/>
        <a:lstStyle/>
        <a:p>
          <a:pPr latinLnBrk="1"/>
          <a:r>
            <a:rPr lang="ko-KR" altLang="en-US" dirty="0" smtClean="0"/>
            <a:t>이름 변경하기</a:t>
          </a:r>
          <a:r>
            <a:rPr lang="en-US" altLang="ko-KR" dirty="0" smtClean="0"/>
            <a:t>(</a:t>
          </a:r>
          <a:r>
            <a:rPr lang="ko-KR" altLang="en-US" dirty="0" smtClean="0"/>
            <a:t>파일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AFA53AE-CEEB-4ECE-A077-703ACA319705}" type="parTrans" cxnId="{EB91DCE3-2C0D-4716-9061-F883273DF0D4}">
      <dgm:prSet/>
      <dgm:spPr/>
      <dgm:t>
        <a:bodyPr/>
        <a:lstStyle/>
        <a:p>
          <a:pPr latinLnBrk="1"/>
          <a:endParaRPr lang="ko-KR" altLang="en-US"/>
        </a:p>
      </dgm:t>
    </dgm:pt>
    <dgm:pt modelId="{A84C77EB-9655-4123-BA30-A4E4F39C6A81}" type="sibTrans" cxnId="{EB91DCE3-2C0D-4716-9061-F883273DF0D4}">
      <dgm:prSet/>
      <dgm:spPr/>
    </dgm:pt>
    <dgm:pt modelId="{705135BF-8227-471A-B61E-5A4E0CF118B2}">
      <dgm:prSet phldrT="[텍스트]"/>
      <dgm:spPr/>
      <dgm:t>
        <a:bodyPr/>
        <a:lstStyle/>
        <a:p>
          <a:pPr latinLnBrk="1"/>
          <a:r>
            <a:rPr lang="ko-KR" altLang="en-US" dirty="0" smtClean="0"/>
            <a:t>파일 삭제</a:t>
          </a:r>
          <a:r>
            <a:rPr lang="en-US" altLang="ko-KR" dirty="0" smtClean="0"/>
            <a:t>(</a:t>
          </a:r>
          <a:r>
            <a:rPr lang="ko-KR" altLang="en-US" dirty="0" smtClean="0"/>
            <a:t>폴더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00DEC84-C367-47DB-AF86-3D85522B9AF1}" type="parTrans" cxnId="{FBCA4A1E-BA40-4CE4-BEA1-338E868656C2}">
      <dgm:prSet/>
      <dgm:spPr/>
      <dgm:t>
        <a:bodyPr/>
        <a:lstStyle/>
        <a:p>
          <a:pPr latinLnBrk="1"/>
          <a:endParaRPr lang="ko-KR" altLang="en-US"/>
        </a:p>
      </dgm:t>
    </dgm:pt>
    <dgm:pt modelId="{4E330B3E-DFE2-48B5-A5FA-CEF9045AA6FD}" type="sibTrans" cxnId="{FBCA4A1E-BA40-4CE4-BEA1-338E868656C2}">
      <dgm:prSet/>
      <dgm:spPr/>
    </dgm:pt>
    <dgm:pt modelId="{F161BC63-051A-4A5F-915B-397427BDFA96}">
      <dgm:prSet phldrT="[텍스트]"/>
      <dgm:spPr/>
      <dgm:t>
        <a:bodyPr/>
        <a:lstStyle/>
        <a:p>
          <a:pPr latinLnBrk="1"/>
          <a:r>
            <a:rPr lang="ko-KR" altLang="en-US" dirty="0" smtClean="0"/>
            <a:t>파일 삭제</a:t>
          </a:r>
          <a:r>
            <a:rPr lang="en-US" altLang="ko-KR" dirty="0" smtClean="0"/>
            <a:t>(</a:t>
          </a:r>
          <a:r>
            <a:rPr lang="ko-KR" altLang="en-US" dirty="0" smtClean="0"/>
            <a:t>파일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1822DC5-42D0-4403-A50E-7FA3EF06193D}" type="parTrans" cxnId="{5A188E3A-5F78-40DD-AC39-37D6D432FB39}">
      <dgm:prSet/>
      <dgm:spPr/>
      <dgm:t>
        <a:bodyPr/>
        <a:lstStyle/>
        <a:p>
          <a:pPr latinLnBrk="1"/>
          <a:endParaRPr lang="ko-KR" altLang="en-US"/>
        </a:p>
      </dgm:t>
    </dgm:pt>
    <dgm:pt modelId="{E8CDD464-DE0E-4A75-9196-73AD5809E416}" type="sibTrans" cxnId="{5A188E3A-5F78-40DD-AC39-37D6D432FB39}">
      <dgm:prSet/>
      <dgm:spPr/>
    </dgm:pt>
    <dgm:pt modelId="{9DCAC12E-80B5-495F-9DE0-59A89988C13D}">
      <dgm:prSet phldrT="[텍스트]"/>
      <dgm:spPr/>
      <dgm:t>
        <a:bodyPr/>
        <a:lstStyle/>
        <a:p>
          <a:pPr latinLnBrk="1"/>
          <a:r>
            <a:rPr lang="ko-KR" altLang="en-US" dirty="0" smtClean="0"/>
            <a:t>파일 상세보기</a:t>
          </a:r>
          <a:endParaRPr lang="ko-KR" altLang="en-US" dirty="0"/>
        </a:p>
      </dgm:t>
    </dgm:pt>
    <dgm:pt modelId="{B47B27B5-CDDE-4C9A-AD2A-D3A3C5130FF2}" type="parTrans" cxnId="{BAA4A77F-A8C4-4C12-86E5-030529AB4E20}">
      <dgm:prSet/>
      <dgm:spPr/>
      <dgm:t>
        <a:bodyPr/>
        <a:lstStyle/>
        <a:p>
          <a:pPr latinLnBrk="1"/>
          <a:endParaRPr lang="ko-KR" altLang="en-US"/>
        </a:p>
      </dgm:t>
    </dgm:pt>
    <dgm:pt modelId="{903E4553-1B4C-4E39-B2D8-3FE365F3B816}" type="sibTrans" cxnId="{BAA4A77F-A8C4-4C12-86E5-030529AB4E20}">
      <dgm:prSet/>
      <dgm:spPr/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>
        <dgm:presLayoutVars>
          <dgm:chPref val="3"/>
        </dgm:presLayoutVars>
      </dgm:prSet>
      <dgm:spPr/>
    </dgm:pt>
    <dgm:pt modelId="{B67876C6-168B-40AD-98C7-45E5A67493AC}" type="pres">
      <dgm:prSet presAssocID="{6268B0BB-DC4C-4A91-A929-38F6A99FA080}" presName="level2hierChild" presStyleCnt="0"/>
      <dgm:spPr/>
    </dgm:pt>
    <dgm:pt modelId="{90D4B894-CA90-401D-867B-413469740B42}" type="pres">
      <dgm:prSet presAssocID="{98C83AAE-4B7F-4537-BB97-57057900C21B}" presName="conn2-1" presStyleLbl="parChTrans1D2" presStyleIdx="0" presStyleCnt="10"/>
      <dgm:spPr/>
    </dgm:pt>
    <dgm:pt modelId="{BC56752F-9FBA-4EA8-976C-7FEAE1FAB149}" type="pres">
      <dgm:prSet presAssocID="{98C83AAE-4B7F-4537-BB97-57057900C21B}" presName="connTx" presStyleLbl="parChTrans1D2" presStyleIdx="0" presStyleCnt="10"/>
      <dgm:spPr/>
    </dgm:pt>
    <dgm:pt modelId="{BAE42944-3880-4682-AE52-24816C5509A6}" type="pres">
      <dgm:prSet presAssocID="{CEE8367A-31EC-4E17-9BC6-77E677811385}" presName="root2" presStyleCnt="0"/>
      <dgm:spPr/>
    </dgm:pt>
    <dgm:pt modelId="{7B8C131D-F57B-4155-83C2-087FA03EE59F}" type="pres">
      <dgm:prSet presAssocID="{CEE8367A-31EC-4E17-9BC6-77E677811385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5E020F-BDF1-450F-83E5-AE33B8A98502}" type="pres">
      <dgm:prSet presAssocID="{CEE8367A-31EC-4E17-9BC6-77E677811385}" presName="level3hierChild" presStyleCnt="0"/>
      <dgm:spPr/>
    </dgm:pt>
    <dgm:pt modelId="{8701E163-6170-4F81-A861-1E09A20177B1}" type="pres">
      <dgm:prSet presAssocID="{5B55C994-D8B0-4D64-8F3B-D9114600104A}" presName="conn2-1" presStyleLbl="parChTrans1D2" presStyleIdx="1" presStyleCnt="10"/>
      <dgm:spPr/>
    </dgm:pt>
    <dgm:pt modelId="{7C5193D7-9EFD-4DB1-953D-4EACBCBF4073}" type="pres">
      <dgm:prSet presAssocID="{5B55C994-D8B0-4D64-8F3B-D9114600104A}" presName="connTx" presStyleLbl="parChTrans1D2" presStyleIdx="1" presStyleCnt="10"/>
      <dgm:spPr/>
    </dgm:pt>
    <dgm:pt modelId="{8D55FB0A-8D7D-4745-AB3E-5E1A9AA50270}" type="pres">
      <dgm:prSet presAssocID="{457C07F0-D438-4F6E-9B0A-5F16CE878DE7}" presName="root2" presStyleCnt="0"/>
      <dgm:spPr/>
    </dgm:pt>
    <dgm:pt modelId="{E1D811DA-0C9F-49AC-B3C5-9719DB34A5C7}" type="pres">
      <dgm:prSet presAssocID="{457C07F0-D438-4F6E-9B0A-5F16CE878DE7}" presName="LevelTwoTextNode" presStyleLbl="node2" presStyleIdx="1" presStyleCnt="10">
        <dgm:presLayoutVars>
          <dgm:chPref val="3"/>
        </dgm:presLayoutVars>
      </dgm:prSet>
      <dgm:spPr/>
    </dgm:pt>
    <dgm:pt modelId="{BBB91EB0-0228-4AF6-B56A-314B548069A6}" type="pres">
      <dgm:prSet presAssocID="{457C07F0-D438-4F6E-9B0A-5F16CE878DE7}" presName="level3hierChild" presStyleCnt="0"/>
      <dgm:spPr/>
    </dgm:pt>
    <dgm:pt modelId="{48922AF4-8719-45CB-B31F-FEBCB38FBBCB}" type="pres">
      <dgm:prSet presAssocID="{4E85E413-5B53-42B6-914D-A5F0FD065BE1}" presName="conn2-1" presStyleLbl="parChTrans1D2" presStyleIdx="2" presStyleCnt="10"/>
      <dgm:spPr/>
    </dgm:pt>
    <dgm:pt modelId="{202F0A89-5B8D-4F28-B9A7-80112DC7BE64}" type="pres">
      <dgm:prSet presAssocID="{4E85E413-5B53-42B6-914D-A5F0FD065BE1}" presName="connTx" presStyleLbl="parChTrans1D2" presStyleIdx="2" presStyleCnt="10"/>
      <dgm:spPr/>
    </dgm:pt>
    <dgm:pt modelId="{1FB0A089-C680-419C-BB60-C9DC5B66D0DB}" type="pres">
      <dgm:prSet presAssocID="{1BEAE7A1-2E2D-4A8B-88C9-96F772D7FEC7}" presName="root2" presStyleCnt="0"/>
      <dgm:spPr/>
    </dgm:pt>
    <dgm:pt modelId="{ECD45914-2628-4474-8F04-09A5D6676C23}" type="pres">
      <dgm:prSet presAssocID="{1BEAE7A1-2E2D-4A8B-88C9-96F772D7FEC7}" presName="LevelTwoTextNode" presStyleLbl="node2" presStyleIdx="2" presStyleCnt="10">
        <dgm:presLayoutVars>
          <dgm:chPref val="3"/>
        </dgm:presLayoutVars>
      </dgm:prSet>
      <dgm:spPr/>
    </dgm:pt>
    <dgm:pt modelId="{A8D1F8C8-250A-4B6B-85CA-0475346D8ECA}" type="pres">
      <dgm:prSet presAssocID="{1BEAE7A1-2E2D-4A8B-88C9-96F772D7FEC7}" presName="level3hierChild" presStyleCnt="0"/>
      <dgm:spPr/>
    </dgm:pt>
    <dgm:pt modelId="{9FB383AF-273E-4183-A0FD-34595533899D}" type="pres">
      <dgm:prSet presAssocID="{37547A81-6E15-4D5B-9C86-76AB23F94741}" presName="conn2-1" presStyleLbl="parChTrans1D2" presStyleIdx="3" presStyleCnt="10"/>
      <dgm:spPr/>
    </dgm:pt>
    <dgm:pt modelId="{3B1AB6CB-EF52-4B98-A0F0-C7F5950B9438}" type="pres">
      <dgm:prSet presAssocID="{37547A81-6E15-4D5B-9C86-76AB23F94741}" presName="connTx" presStyleLbl="parChTrans1D2" presStyleIdx="3" presStyleCnt="10"/>
      <dgm:spPr/>
    </dgm:pt>
    <dgm:pt modelId="{1904A678-FD55-46DB-AAF3-D605B9B268D2}" type="pres">
      <dgm:prSet presAssocID="{8074D0BD-9D01-438A-A5A2-EB4AE44D73DA}" presName="root2" presStyleCnt="0"/>
      <dgm:spPr/>
    </dgm:pt>
    <dgm:pt modelId="{32811BB9-4649-40D3-8BC5-1FA57133094E}" type="pres">
      <dgm:prSet presAssocID="{8074D0BD-9D01-438A-A5A2-EB4AE44D73DA}" presName="LevelTwoTextNode" presStyleLbl="node2" presStyleIdx="3" presStyleCnt="10">
        <dgm:presLayoutVars>
          <dgm:chPref val="3"/>
        </dgm:presLayoutVars>
      </dgm:prSet>
      <dgm:spPr/>
    </dgm:pt>
    <dgm:pt modelId="{F7AB0FE5-B264-4AEF-83E0-A92593A80EC6}" type="pres">
      <dgm:prSet presAssocID="{8074D0BD-9D01-438A-A5A2-EB4AE44D73DA}" presName="level3hierChild" presStyleCnt="0"/>
      <dgm:spPr/>
    </dgm:pt>
    <dgm:pt modelId="{D70666B9-24CD-4100-AF8A-93CFA7A07566}" type="pres">
      <dgm:prSet presAssocID="{0AFA53AE-CEEB-4ECE-A077-703ACA319705}" presName="conn2-1" presStyleLbl="parChTrans1D2" presStyleIdx="4" presStyleCnt="10"/>
      <dgm:spPr/>
    </dgm:pt>
    <dgm:pt modelId="{49A91BF1-AF9B-483A-8870-D1386EC28BEB}" type="pres">
      <dgm:prSet presAssocID="{0AFA53AE-CEEB-4ECE-A077-703ACA319705}" presName="connTx" presStyleLbl="parChTrans1D2" presStyleIdx="4" presStyleCnt="10"/>
      <dgm:spPr/>
    </dgm:pt>
    <dgm:pt modelId="{8C21712E-78D2-4BBB-A07E-E49FFCD455DC}" type="pres">
      <dgm:prSet presAssocID="{06D7BCD9-BAAD-4C56-94BC-DE43F12DF1E8}" presName="root2" presStyleCnt="0"/>
      <dgm:spPr/>
    </dgm:pt>
    <dgm:pt modelId="{8F4F1226-30F6-4FFD-9C23-5C24F9C763C2}" type="pres">
      <dgm:prSet presAssocID="{06D7BCD9-BAAD-4C56-94BC-DE43F12DF1E8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45CE82-B8CB-4BE8-B259-FC344BBEF9FE}" type="pres">
      <dgm:prSet presAssocID="{06D7BCD9-BAAD-4C56-94BC-DE43F12DF1E8}" presName="level3hierChild" presStyleCnt="0"/>
      <dgm:spPr/>
    </dgm:pt>
    <dgm:pt modelId="{A851431E-0180-424C-A948-6BF520856E0B}" type="pres">
      <dgm:prSet presAssocID="{14893CCF-2078-4806-8DD0-1DCD1CABA762}" presName="conn2-1" presStyleLbl="parChTrans1D2" presStyleIdx="5" presStyleCnt="10"/>
      <dgm:spPr/>
    </dgm:pt>
    <dgm:pt modelId="{C331F4FB-64B8-42E6-92CE-8CF969F7BE83}" type="pres">
      <dgm:prSet presAssocID="{14893CCF-2078-4806-8DD0-1DCD1CABA762}" presName="connTx" presStyleLbl="parChTrans1D2" presStyleIdx="5" presStyleCnt="10"/>
      <dgm:spPr/>
    </dgm:pt>
    <dgm:pt modelId="{97F99077-7F2C-4F95-8492-DB1B1CEE410F}" type="pres">
      <dgm:prSet presAssocID="{B4A860DA-55B4-48C3-9CF6-DFAF8D8521E8}" presName="root2" presStyleCnt="0"/>
      <dgm:spPr/>
    </dgm:pt>
    <dgm:pt modelId="{F05E5ED1-B264-48E7-BC02-D2C825D22B3E}" type="pres">
      <dgm:prSet presAssocID="{B4A860DA-55B4-48C3-9CF6-DFAF8D8521E8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F9F2E6-7738-4718-B5EB-D71FA67696B6}" type="pres">
      <dgm:prSet presAssocID="{B4A860DA-55B4-48C3-9CF6-DFAF8D8521E8}" presName="level3hierChild" presStyleCnt="0"/>
      <dgm:spPr/>
    </dgm:pt>
    <dgm:pt modelId="{73B27529-6461-4B53-9136-841FB872BCB5}" type="pres">
      <dgm:prSet presAssocID="{7BC21DE5-08CB-4DE2-B09F-940F50FD7D30}" presName="conn2-1" presStyleLbl="parChTrans1D2" presStyleIdx="6" presStyleCnt="10"/>
      <dgm:spPr/>
    </dgm:pt>
    <dgm:pt modelId="{E1568B19-027F-4DEE-8F07-1983FABE75E2}" type="pres">
      <dgm:prSet presAssocID="{7BC21DE5-08CB-4DE2-B09F-940F50FD7D30}" presName="connTx" presStyleLbl="parChTrans1D2" presStyleIdx="6" presStyleCnt="10"/>
      <dgm:spPr/>
    </dgm:pt>
    <dgm:pt modelId="{68989F57-4432-442C-9A3C-6662C1163F36}" type="pres">
      <dgm:prSet presAssocID="{9DACFFBC-DB3E-4BB9-BEC7-EDA0F4F70B4C}" presName="root2" presStyleCnt="0"/>
      <dgm:spPr/>
    </dgm:pt>
    <dgm:pt modelId="{961713AE-B960-4021-BC1F-DD789B21D445}" type="pres">
      <dgm:prSet presAssocID="{9DACFFBC-DB3E-4BB9-BEC7-EDA0F4F70B4C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A3B4F-E935-45F8-8782-7EE48286DE83}" type="pres">
      <dgm:prSet presAssocID="{9DACFFBC-DB3E-4BB9-BEC7-EDA0F4F70B4C}" presName="level3hierChild" presStyleCnt="0"/>
      <dgm:spPr/>
    </dgm:pt>
    <dgm:pt modelId="{A38CC287-17C0-4E95-9BCC-D72A7448A182}" type="pres">
      <dgm:prSet presAssocID="{100DEC84-C367-47DB-AF86-3D85522B9AF1}" presName="conn2-1" presStyleLbl="parChTrans1D2" presStyleIdx="7" presStyleCnt="10"/>
      <dgm:spPr/>
    </dgm:pt>
    <dgm:pt modelId="{16B28048-AF7A-45D2-972A-CFE836963BB3}" type="pres">
      <dgm:prSet presAssocID="{100DEC84-C367-47DB-AF86-3D85522B9AF1}" presName="connTx" presStyleLbl="parChTrans1D2" presStyleIdx="7" presStyleCnt="10"/>
      <dgm:spPr/>
    </dgm:pt>
    <dgm:pt modelId="{12CA7BA9-98B0-45D3-9620-43D3B83964C4}" type="pres">
      <dgm:prSet presAssocID="{705135BF-8227-471A-B61E-5A4E0CF118B2}" presName="root2" presStyleCnt="0"/>
      <dgm:spPr/>
    </dgm:pt>
    <dgm:pt modelId="{FCA2027F-18F1-4EAB-8052-C51A04FED982}" type="pres">
      <dgm:prSet presAssocID="{705135BF-8227-471A-B61E-5A4E0CF118B2}" presName="LevelTwoTextNode" presStyleLbl="node2" presStyleIdx="7" presStyleCnt="10">
        <dgm:presLayoutVars>
          <dgm:chPref val="3"/>
        </dgm:presLayoutVars>
      </dgm:prSet>
      <dgm:spPr/>
    </dgm:pt>
    <dgm:pt modelId="{BB1C2D71-49B6-4803-9B8C-2A78193438D4}" type="pres">
      <dgm:prSet presAssocID="{705135BF-8227-471A-B61E-5A4E0CF118B2}" presName="level3hierChild" presStyleCnt="0"/>
      <dgm:spPr/>
    </dgm:pt>
    <dgm:pt modelId="{E15BB827-51B1-4F40-95A2-7FF6B94C659B}" type="pres">
      <dgm:prSet presAssocID="{81822DC5-42D0-4403-A50E-7FA3EF06193D}" presName="conn2-1" presStyleLbl="parChTrans1D2" presStyleIdx="8" presStyleCnt="10"/>
      <dgm:spPr/>
    </dgm:pt>
    <dgm:pt modelId="{777A86CC-5E2B-47F4-AD3F-CFED94230C50}" type="pres">
      <dgm:prSet presAssocID="{81822DC5-42D0-4403-A50E-7FA3EF06193D}" presName="connTx" presStyleLbl="parChTrans1D2" presStyleIdx="8" presStyleCnt="10"/>
      <dgm:spPr/>
    </dgm:pt>
    <dgm:pt modelId="{41724CE1-45D6-424B-9899-63C66D8FDA38}" type="pres">
      <dgm:prSet presAssocID="{F161BC63-051A-4A5F-915B-397427BDFA96}" presName="root2" presStyleCnt="0"/>
      <dgm:spPr/>
    </dgm:pt>
    <dgm:pt modelId="{7D8D98BB-A8A8-4108-8FB7-7740FE201A17}" type="pres">
      <dgm:prSet presAssocID="{F161BC63-051A-4A5F-915B-397427BDFA96}" presName="LevelTwoTextNode" presStyleLbl="node2" presStyleIdx="8" presStyleCnt="10">
        <dgm:presLayoutVars>
          <dgm:chPref val="3"/>
        </dgm:presLayoutVars>
      </dgm:prSet>
      <dgm:spPr/>
    </dgm:pt>
    <dgm:pt modelId="{399CACFF-3EA6-47B8-B35D-3A8069F191C3}" type="pres">
      <dgm:prSet presAssocID="{F161BC63-051A-4A5F-915B-397427BDFA96}" presName="level3hierChild" presStyleCnt="0"/>
      <dgm:spPr/>
    </dgm:pt>
    <dgm:pt modelId="{11A40D78-5152-48BB-91B1-40159BA9EE1F}" type="pres">
      <dgm:prSet presAssocID="{B47B27B5-CDDE-4C9A-AD2A-D3A3C5130FF2}" presName="conn2-1" presStyleLbl="parChTrans1D2" presStyleIdx="9" presStyleCnt="10"/>
      <dgm:spPr/>
    </dgm:pt>
    <dgm:pt modelId="{4327A421-4F3B-4ED7-B242-1EAA3B21AFC7}" type="pres">
      <dgm:prSet presAssocID="{B47B27B5-CDDE-4C9A-AD2A-D3A3C5130FF2}" presName="connTx" presStyleLbl="parChTrans1D2" presStyleIdx="9" presStyleCnt="10"/>
      <dgm:spPr/>
    </dgm:pt>
    <dgm:pt modelId="{2864A526-B371-4896-ABB1-CBEB3453E942}" type="pres">
      <dgm:prSet presAssocID="{9DCAC12E-80B5-495F-9DE0-59A89988C13D}" presName="root2" presStyleCnt="0"/>
      <dgm:spPr/>
    </dgm:pt>
    <dgm:pt modelId="{62C7C744-2C07-4448-8B35-33BEBCA62B5C}" type="pres">
      <dgm:prSet presAssocID="{9DCAC12E-80B5-495F-9DE0-59A89988C13D}" presName="LevelTwoTextNode" presStyleLbl="node2" presStyleIdx="9" presStyleCnt="10">
        <dgm:presLayoutVars>
          <dgm:chPref val="3"/>
        </dgm:presLayoutVars>
      </dgm:prSet>
      <dgm:spPr/>
    </dgm:pt>
    <dgm:pt modelId="{CDE4D2D8-EF05-42C8-A136-444CD397BBE9}" type="pres">
      <dgm:prSet presAssocID="{9DCAC12E-80B5-495F-9DE0-59A89988C13D}" presName="level3hierChild" presStyleCnt="0"/>
      <dgm:spPr/>
    </dgm:pt>
  </dgm:ptLst>
  <dgm:cxnLst>
    <dgm:cxn modelId="{72087509-A3AE-4087-A747-505CE554450E}" type="presOf" srcId="{98A12650-93F5-4B02-9755-ABAD30E04A12}" destId="{FBF3975C-CD0D-453F-B180-120F31CACAD4}" srcOrd="0" destOrd="0" presId="urn:microsoft.com/office/officeart/2005/8/layout/hierarchy2"/>
    <dgm:cxn modelId="{97AA3A20-1674-4B79-BCEB-02C3089F1185}" type="presOf" srcId="{B4A860DA-55B4-48C3-9CF6-DFAF8D8521E8}" destId="{F05E5ED1-B264-48E7-BC02-D2C825D22B3E}" srcOrd="0" destOrd="0" presId="urn:microsoft.com/office/officeart/2005/8/layout/hierarchy2"/>
    <dgm:cxn modelId="{CA757CC0-00CF-4750-80B3-A8E238155CD3}" type="presOf" srcId="{37547A81-6E15-4D5B-9C86-76AB23F94741}" destId="{3B1AB6CB-EF52-4B98-A0F0-C7F5950B9438}" srcOrd="1" destOrd="0" presId="urn:microsoft.com/office/officeart/2005/8/layout/hierarchy2"/>
    <dgm:cxn modelId="{400E9A71-BB92-4858-B7A3-B02D107A5284}" srcId="{6268B0BB-DC4C-4A91-A929-38F6A99FA080}" destId="{8074D0BD-9D01-438A-A5A2-EB4AE44D73DA}" srcOrd="3" destOrd="0" parTransId="{37547A81-6E15-4D5B-9C86-76AB23F94741}" sibTransId="{B0C3578E-B7AB-47BF-A283-ED9795998ADD}"/>
    <dgm:cxn modelId="{792A72D3-8B3B-41F4-ABA9-C6A8086F9F20}" type="presOf" srcId="{F161BC63-051A-4A5F-915B-397427BDFA96}" destId="{7D8D98BB-A8A8-4108-8FB7-7740FE201A17}" srcOrd="0" destOrd="0" presId="urn:microsoft.com/office/officeart/2005/8/layout/hierarchy2"/>
    <dgm:cxn modelId="{1BC52CEC-7738-46B3-A1A9-48B65D263F60}" type="presOf" srcId="{6268B0BB-DC4C-4A91-A929-38F6A99FA080}" destId="{74869E90-C6EC-4836-A008-3EFE1CE8FB32}" srcOrd="0" destOrd="0" presId="urn:microsoft.com/office/officeart/2005/8/layout/hierarchy2"/>
    <dgm:cxn modelId="{38F7387E-4433-41DB-ACC1-CDF6AFEBBBAE}" type="presOf" srcId="{14893CCF-2078-4806-8DD0-1DCD1CABA762}" destId="{C331F4FB-64B8-42E6-92CE-8CF969F7BE83}" srcOrd="1" destOrd="0" presId="urn:microsoft.com/office/officeart/2005/8/layout/hierarchy2"/>
    <dgm:cxn modelId="{E19497CF-521A-4C9D-9725-12B84C6F0D76}" type="presOf" srcId="{7BC21DE5-08CB-4DE2-B09F-940F50FD7D30}" destId="{E1568B19-027F-4DEE-8F07-1983FABE75E2}" srcOrd="1" destOrd="0" presId="urn:microsoft.com/office/officeart/2005/8/layout/hierarchy2"/>
    <dgm:cxn modelId="{2395B6F8-E051-4525-8C8C-1138E8DD0E0B}" type="presOf" srcId="{4E85E413-5B53-42B6-914D-A5F0FD065BE1}" destId="{48922AF4-8719-45CB-B31F-FEBCB38FBBCB}" srcOrd="0" destOrd="0" presId="urn:microsoft.com/office/officeart/2005/8/layout/hierarchy2"/>
    <dgm:cxn modelId="{1FB8C14B-DEF9-4BE7-B7A2-01CABFCCDF50}" type="presOf" srcId="{5B55C994-D8B0-4D64-8F3B-D9114600104A}" destId="{7C5193D7-9EFD-4DB1-953D-4EACBCBF4073}" srcOrd="1" destOrd="0" presId="urn:microsoft.com/office/officeart/2005/8/layout/hierarchy2"/>
    <dgm:cxn modelId="{8E79DB71-4C8C-41A5-895D-2D0FD0EA00A1}" srcId="{6268B0BB-DC4C-4A91-A929-38F6A99FA080}" destId="{CEE8367A-31EC-4E17-9BC6-77E677811385}" srcOrd="0" destOrd="0" parTransId="{98C83AAE-4B7F-4537-BB97-57057900C21B}" sibTransId="{5D534FC1-3A5F-4659-81DC-434B6EEE06F0}"/>
    <dgm:cxn modelId="{6318EABE-6EBF-4CEC-A525-1F773D789520}" type="presOf" srcId="{06D7BCD9-BAAD-4C56-94BC-DE43F12DF1E8}" destId="{8F4F1226-30F6-4FFD-9C23-5C24F9C763C2}" srcOrd="0" destOrd="0" presId="urn:microsoft.com/office/officeart/2005/8/layout/hierarchy2"/>
    <dgm:cxn modelId="{E87FC0C2-35CE-4322-A144-4590205E3840}" type="presOf" srcId="{5B55C994-D8B0-4D64-8F3B-D9114600104A}" destId="{8701E163-6170-4F81-A861-1E09A20177B1}" srcOrd="0" destOrd="0" presId="urn:microsoft.com/office/officeart/2005/8/layout/hierarchy2"/>
    <dgm:cxn modelId="{E14A0098-5CF5-48BF-B6A7-35F0E1199877}" type="presOf" srcId="{B47B27B5-CDDE-4C9A-AD2A-D3A3C5130FF2}" destId="{4327A421-4F3B-4ED7-B242-1EAA3B21AFC7}" srcOrd="1" destOrd="0" presId="urn:microsoft.com/office/officeart/2005/8/layout/hierarchy2"/>
    <dgm:cxn modelId="{F39810CA-866B-4BB8-A879-FDC3221641C5}" type="presOf" srcId="{457C07F0-D438-4F6E-9B0A-5F16CE878DE7}" destId="{E1D811DA-0C9F-49AC-B3C5-9719DB34A5C7}" srcOrd="0" destOrd="0" presId="urn:microsoft.com/office/officeart/2005/8/layout/hierarchy2"/>
    <dgm:cxn modelId="{0013C175-CC50-4859-9F65-31E5D15A1C62}" type="presOf" srcId="{0AFA53AE-CEEB-4ECE-A077-703ACA319705}" destId="{D70666B9-24CD-4100-AF8A-93CFA7A07566}" srcOrd="0" destOrd="0" presId="urn:microsoft.com/office/officeart/2005/8/layout/hierarchy2"/>
    <dgm:cxn modelId="{E30EDC8B-FD06-45D0-91C1-73F29EBE5B8D}" srcId="{6268B0BB-DC4C-4A91-A929-38F6A99FA080}" destId="{457C07F0-D438-4F6E-9B0A-5F16CE878DE7}" srcOrd="1" destOrd="0" parTransId="{5B55C994-D8B0-4D64-8F3B-D9114600104A}" sibTransId="{614D5659-5306-4C71-9FCB-08C93BCBE4D1}"/>
    <dgm:cxn modelId="{5A188E3A-5F78-40DD-AC39-37D6D432FB39}" srcId="{6268B0BB-DC4C-4A91-A929-38F6A99FA080}" destId="{F161BC63-051A-4A5F-915B-397427BDFA96}" srcOrd="8" destOrd="0" parTransId="{81822DC5-42D0-4403-A50E-7FA3EF06193D}" sibTransId="{E8CDD464-DE0E-4A75-9196-73AD5809E416}"/>
    <dgm:cxn modelId="{997AEE07-EC3F-4AD1-9654-7E2F796AFB8C}" type="presOf" srcId="{8074D0BD-9D01-438A-A5A2-EB4AE44D73DA}" destId="{32811BB9-4649-40D3-8BC5-1FA57133094E}" srcOrd="0" destOrd="0" presId="urn:microsoft.com/office/officeart/2005/8/layout/hierarchy2"/>
    <dgm:cxn modelId="{123BA8DB-A06F-40DE-AD57-298907ED31FE}" type="presOf" srcId="{98C83AAE-4B7F-4537-BB97-57057900C21B}" destId="{BC56752F-9FBA-4EA8-976C-7FEAE1FAB149}" srcOrd="1" destOrd="0" presId="urn:microsoft.com/office/officeart/2005/8/layout/hierarchy2"/>
    <dgm:cxn modelId="{8BBFD870-D8E8-45F5-AE40-1F6708C4DF17}" srcId="{6268B0BB-DC4C-4A91-A929-38F6A99FA080}" destId="{9DACFFBC-DB3E-4BB9-BEC7-EDA0F4F70B4C}" srcOrd="6" destOrd="0" parTransId="{7BC21DE5-08CB-4DE2-B09F-940F50FD7D30}" sibTransId="{20595E48-BB2F-4A48-8B06-F1C72AE2F748}"/>
    <dgm:cxn modelId="{01EE9DC0-5E02-4FDB-9C09-AD5E90AA3C8A}" srcId="{6268B0BB-DC4C-4A91-A929-38F6A99FA080}" destId="{1BEAE7A1-2E2D-4A8B-88C9-96F772D7FEC7}" srcOrd="2" destOrd="0" parTransId="{4E85E413-5B53-42B6-914D-A5F0FD065BE1}" sibTransId="{B62B994D-06CB-4712-B448-28FD28B7F674}"/>
    <dgm:cxn modelId="{82B2B601-020D-4558-9DE0-F8B01C48E0B4}" type="presOf" srcId="{4E85E413-5B53-42B6-914D-A5F0FD065BE1}" destId="{202F0A89-5B8D-4F28-B9A7-80112DC7BE64}" srcOrd="1" destOrd="0" presId="urn:microsoft.com/office/officeart/2005/8/layout/hierarchy2"/>
    <dgm:cxn modelId="{9BB56F35-67E9-44A0-A52A-6CB98F0E53E8}" type="presOf" srcId="{7BC21DE5-08CB-4DE2-B09F-940F50FD7D30}" destId="{73B27529-6461-4B53-9136-841FB872BCB5}" srcOrd="0" destOrd="0" presId="urn:microsoft.com/office/officeart/2005/8/layout/hierarchy2"/>
    <dgm:cxn modelId="{2BAC40CC-A38D-4B86-B359-3E5B39FBF113}" type="presOf" srcId="{100DEC84-C367-47DB-AF86-3D85522B9AF1}" destId="{16B28048-AF7A-45D2-972A-CFE836963BB3}" srcOrd="1" destOrd="0" presId="urn:microsoft.com/office/officeart/2005/8/layout/hierarchy2"/>
    <dgm:cxn modelId="{51B104B5-C1B9-4144-9032-260822D31651}" type="presOf" srcId="{1BEAE7A1-2E2D-4A8B-88C9-96F772D7FEC7}" destId="{ECD45914-2628-4474-8F04-09A5D6676C23}" srcOrd="0" destOrd="0" presId="urn:microsoft.com/office/officeart/2005/8/layout/hierarchy2"/>
    <dgm:cxn modelId="{D8E7A882-8C74-4B4D-A661-B21C50E260B1}" type="presOf" srcId="{81822DC5-42D0-4403-A50E-7FA3EF06193D}" destId="{777A86CC-5E2B-47F4-AD3F-CFED94230C50}" srcOrd="1" destOrd="0" presId="urn:microsoft.com/office/officeart/2005/8/layout/hierarchy2"/>
    <dgm:cxn modelId="{11A6AA24-CB8E-445F-A8A1-CA0143DF5A7E}" type="presOf" srcId="{37547A81-6E15-4D5B-9C86-76AB23F94741}" destId="{9FB383AF-273E-4183-A0FD-34595533899D}" srcOrd="0" destOrd="0" presId="urn:microsoft.com/office/officeart/2005/8/layout/hierarchy2"/>
    <dgm:cxn modelId="{38D3CDE4-6310-4406-B461-FD472D36AF73}" type="presOf" srcId="{100DEC84-C367-47DB-AF86-3D85522B9AF1}" destId="{A38CC287-17C0-4E95-9BCC-D72A7448A182}" srcOrd="0" destOrd="0" presId="urn:microsoft.com/office/officeart/2005/8/layout/hierarchy2"/>
    <dgm:cxn modelId="{51A05FB5-E38F-4C9B-A65A-1B61A7FCCBCA}" type="presOf" srcId="{9DCAC12E-80B5-495F-9DE0-59A89988C13D}" destId="{62C7C744-2C07-4448-8B35-33BEBCA62B5C}" srcOrd="0" destOrd="0" presId="urn:microsoft.com/office/officeart/2005/8/layout/hierarchy2"/>
    <dgm:cxn modelId="{12B38773-10B2-4421-B59F-F32412130175}" type="presOf" srcId="{81822DC5-42D0-4403-A50E-7FA3EF06193D}" destId="{E15BB827-51B1-4F40-95A2-7FF6B94C659B}" srcOrd="0" destOrd="0" presId="urn:microsoft.com/office/officeart/2005/8/layout/hierarchy2"/>
    <dgm:cxn modelId="{4BBF01C7-5FA7-4DA7-8713-39D50B0679D4}" type="presOf" srcId="{705135BF-8227-471A-B61E-5A4E0CF118B2}" destId="{FCA2027F-18F1-4EAB-8052-C51A04FED982}" srcOrd="0" destOrd="0" presId="urn:microsoft.com/office/officeart/2005/8/layout/hierarchy2"/>
    <dgm:cxn modelId="{BAA4A77F-A8C4-4C12-86E5-030529AB4E20}" srcId="{6268B0BB-DC4C-4A91-A929-38F6A99FA080}" destId="{9DCAC12E-80B5-495F-9DE0-59A89988C13D}" srcOrd="9" destOrd="0" parTransId="{B47B27B5-CDDE-4C9A-AD2A-D3A3C5130FF2}" sibTransId="{903E4553-1B4C-4E39-B2D8-3FE365F3B816}"/>
    <dgm:cxn modelId="{F9786EE3-F74C-4E75-9442-8D7CB3A59507}" type="presOf" srcId="{14893CCF-2078-4806-8DD0-1DCD1CABA762}" destId="{A851431E-0180-424C-A948-6BF520856E0B}" srcOrd="0" destOrd="0" presId="urn:microsoft.com/office/officeart/2005/8/layout/hierarchy2"/>
    <dgm:cxn modelId="{860B8A80-351F-4722-A99D-FC1569602A16}" type="presOf" srcId="{98C83AAE-4B7F-4537-BB97-57057900C21B}" destId="{90D4B894-CA90-401D-867B-413469740B42}" srcOrd="0" destOrd="0" presId="urn:microsoft.com/office/officeart/2005/8/layout/hierarchy2"/>
    <dgm:cxn modelId="{35AF0571-8071-4B1B-86BE-A4E11C512D5F}" type="presOf" srcId="{0AFA53AE-CEEB-4ECE-A077-703ACA319705}" destId="{49A91BF1-AF9B-483A-8870-D1386EC28BEB}" srcOrd="1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99746D1B-79E0-43AE-98E8-139CD4A5B605}" type="presOf" srcId="{B47B27B5-CDDE-4C9A-AD2A-D3A3C5130FF2}" destId="{11A40D78-5152-48BB-91B1-40159BA9EE1F}" srcOrd="0" destOrd="0" presId="urn:microsoft.com/office/officeart/2005/8/layout/hierarchy2"/>
    <dgm:cxn modelId="{FBCA4A1E-BA40-4CE4-BEA1-338E868656C2}" srcId="{6268B0BB-DC4C-4A91-A929-38F6A99FA080}" destId="{705135BF-8227-471A-B61E-5A4E0CF118B2}" srcOrd="7" destOrd="0" parTransId="{100DEC84-C367-47DB-AF86-3D85522B9AF1}" sibTransId="{4E330B3E-DFE2-48B5-A5FA-CEF9045AA6FD}"/>
    <dgm:cxn modelId="{A35B677D-9751-495C-8DEE-E53738846D01}" type="presOf" srcId="{CEE8367A-31EC-4E17-9BC6-77E677811385}" destId="{7B8C131D-F57B-4155-83C2-087FA03EE59F}" srcOrd="0" destOrd="0" presId="urn:microsoft.com/office/officeart/2005/8/layout/hierarchy2"/>
    <dgm:cxn modelId="{01BB6158-4310-4E56-AB65-CCED061691D3}" type="presOf" srcId="{9DACFFBC-DB3E-4BB9-BEC7-EDA0F4F70B4C}" destId="{961713AE-B960-4021-BC1F-DD789B21D445}" srcOrd="0" destOrd="0" presId="urn:microsoft.com/office/officeart/2005/8/layout/hierarchy2"/>
    <dgm:cxn modelId="{EB91DCE3-2C0D-4716-9061-F883273DF0D4}" srcId="{6268B0BB-DC4C-4A91-A929-38F6A99FA080}" destId="{06D7BCD9-BAAD-4C56-94BC-DE43F12DF1E8}" srcOrd="4" destOrd="0" parTransId="{0AFA53AE-CEEB-4ECE-A077-703ACA319705}" sibTransId="{A84C77EB-9655-4123-BA30-A4E4F39C6A81}"/>
    <dgm:cxn modelId="{1003FE79-065F-42CA-8E2A-FFAD43FBFF31}" srcId="{6268B0BB-DC4C-4A91-A929-38F6A99FA080}" destId="{B4A860DA-55B4-48C3-9CF6-DFAF8D8521E8}" srcOrd="5" destOrd="0" parTransId="{14893CCF-2078-4806-8DD0-1DCD1CABA762}" sibTransId="{66E89F7B-3AAE-469B-9599-85C7752F7602}"/>
    <dgm:cxn modelId="{0C87EA1F-47C3-44E0-AEE0-EE163E4B5C20}" type="presParOf" srcId="{FBF3975C-CD0D-453F-B180-120F31CACAD4}" destId="{5A23EAE3-FB6F-451B-A861-1C364241C389}" srcOrd="0" destOrd="0" presId="urn:microsoft.com/office/officeart/2005/8/layout/hierarchy2"/>
    <dgm:cxn modelId="{77BB503A-37F2-494D-B3F1-AEB00F23893A}" type="presParOf" srcId="{5A23EAE3-FB6F-451B-A861-1C364241C389}" destId="{74869E90-C6EC-4836-A008-3EFE1CE8FB32}" srcOrd="0" destOrd="0" presId="urn:microsoft.com/office/officeart/2005/8/layout/hierarchy2"/>
    <dgm:cxn modelId="{3B8EB2AC-1F5A-41D6-9654-F7D8368FE8F0}" type="presParOf" srcId="{5A23EAE3-FB6F-451B-A861-1C364241C389}" destId="{B67876C6-168B-40AD-98C7-45E5A67493AC}" srcOrd="1" destOrd="0" presId="urn:microsoft.com/office/officeart/2005/8/layout/hierarchy2"/>
    <dgm:cxn modelId="{38CD02D0-D04C-44E5-ADAD-99CBA881CF73}" type="presParOf" srcId="{B67876C6-168B-40AD-98C7-45E5A67493AC}" destId="{90D4B894-CA90-401D-867B-413469740B42}" srcOrd="0" destOrd="0" presId="urn:microsoft.com/office/officeart/2005/8/layout/hierarchy2"/>
    <dgm:cxn modelId="{11414966-279B-4FBD-8921-FC74049745FF}" type="presParOf" srcId="{90D4B894-CA90-401D-867B-413469740B42}" destId="{BC56752F-9FBA-4EA8-976C-7FEAE1FAB149}" srcOrd="0" destOrd="0" presId="urn:microsoft.com/office/officeart/2005/8/layout/hierarchy2"/>
    <dgm:cxn modelId="{B1A04EF0-9D15-4475-BF20-75720972409B}" type="presParOf" srcId="{B67876C6-168B-40AD-98C7-45E5A67493AC}" destId="{BAE42944-3880-4682-AE52-24816C5509A6}" srcOrd="1" destOrd="0" presId="urn:microsoft.com/office/officeart/2005/8/layout/hierarchy2"/>
    <dgm:cxn modelId="{73B0AC6B-0DE9-4722-84BB-9707CC103A56}" type="presParOf" srcId="{BAE42944-3880-4682-AE52-24816C5509A6}" destId="{7B8C131D-F57B-4155-83C2-087FA03EE59F}" srcOrd="0" destOrd="0" presId="urn:microsoft.com/office/officeart/2005/8/layout/hierarchy2"/>
    <dgm:cxn modelId="{5018364B-5B49-414D-9FC6-6C6DCBB1227D}" type="presParOf" srcId="{BAE42944-3880-4682-AE52-24816C5509A6}" destId="{CC5E020F-BDF1-450F-83E5-AE33B8A98502}" srcOrd="1" destOrd="0" presId="urn:microsoft.com/office/officeart/2005/8/layout/hierarchy2"/>
    <dgm:cxn modelId="{AA36A44A-CA25-4842-B7A9-21EEE4A8FE1A}" type="presParOf" srcId="{B67876C6-168B-40AD-98C7-45E5A67493AC}" destId="{8701E163-6170-4F81-A861-1E09A20177B1}" srcOrd="2" destOrd="0" presId="urn:microsoft.com/office/officeart/2005/8/layout/hierarchy2"/>
    <dgm:cxn modelId="{4868D2FA-F5F6-4BBE-9B31-9109245D1A58}" type="presParOf" srcId="{8701E163-6170-4F81-A861-1E09A20177B1}" destId="{7C5193D7-9EFD-4DB1-953D-4EACBCBF4073}" srcOrd="0" destOrd="0" presId="urn:microsoft.com/office/officeart/2005/8/layout/hierarchy2"/>
    <dgm:cxn modelId="{22184DCD-0CFA-48FB-9546-C295984BC39F}" type="presParOf" srcId="{B67876C6-168B-40AD-98C7-45E5A67493AC}" destId="{8D55FB0A-8D7D-4745-AB3E-5E1A9AA50270}" srcOrd="3" destOrd="0" presId="urn:microsoft.com/office/officeart/2005/8/layout/hierarchy2"/>
    <dgm:cxn modelId="{956FBA6E-C583-4E4D-BFAB-93B83E6196C9}" type="presParOf" srcId="{8D55FB0A-8D7D-4745-AB3E-5E1A9AA50270}" destId="{E1D811DA-0C9F-49AC-B3C5-9719DB34A5C7}" srcOrd="0" destOrd="0" presId="urn:microsoft.com/office/officeart/2005/8/layout/hierarchy2"/>
    <dgm:cxn modelId="{24DE5B94-5871-4E8E-8A93-D8058A8755A6}" type="presParOf" srcId="{8D55FB0A-8D7D-4745-AB3E-5E1A9AA50270}" destId="{BBB91EB0-0228-4AF6-B56A-314B548069A6}" srcOrd="1" destOrd="0" presId="urn:microsoft.com/office/officeart/2005/8/layout/hierarchy2"/>
    <dgm:cxn modelId="{BFEFAADE-8523-4BCE-94DA-9E56010CCC0D}" type="presParOf" srcId="{B67876C6-168B-40AD-98C7-45E5A67493AC}" destId="{48922AF4-8719-45CB-B31F-FEBCB38FBBCB}" srcOrd="4" destOrd="0" presId="urn:microsoft.com/office/officeart/2005/8/layout/hierarchy2"/>
    <dgm:cxn modelId="{F47C71B6-ADA9-412D-B962-C496485E88CD}" type="presParOf" srcId="{48922AF4-8719-45CB-B31F-FEBCB38FBBCB}" destId="{202F0A89-5B8D-4F28-B9A7-80112DC7BE64}" srcOrd="0" destOrd="0" presId="urn:microsoft.com/office/officeart/2005/8/layout/hierarchy2"/>
    <dgm:cxn modelId="{5577BCF4-4B30-41F8-B456-24D556A16695}" type="presParOf" srcId="{B67876C6-168B-40AD-98C7-45E5A67493AC}" destId="{1FB0A089-C680-419C-BB60-C9DC5B66D0DB}" srcOrd="5" destOrd="0" presId="urn:microsoft.com/office/officeart/2005/8/layout/hierarchy2"/>
    <dgm:cxn modelId="{6F24739E-0C38-47AE-A1B8-0CB11A29EA33}" type="presParOf" srcId="{1FB0A089-C680-419C-BB60-C9DC5B66D0DB}" destId="{ECD45914-2628-4474-8F04-09A5D6676C23}" srcOrd="0" destOrd="0" presId="urn:microsoft.com/office/officeart/2005/8/layout/hierarchy2"/>
    <dgm:cxn modelId="{96E8756A-780E-4B94-8467-58E76CD89C30}" type="presParOf" srcId="{1FB0A089-C680-419C-BB60-C9DC5B66D0DB}" destId="{A8D1F8C8-250A-4B6B-85CA-0475346D8ECA}" srcOrd="1" destOrd="0" presId="urn:microsoft.com/office/officeart/2005/8/layout/hierarchy2"/>
    <dgm:cxn modelId="{90415ECA-F86D-43DE-ABA7-7698AD9B6FEF}" type="presParOf" srcId="{B67876C6-168B-40AD-98C7-45E5A67493AC}" destId="{9FB383AF-273E-4183-A0FD-34595533899D}" srcOrd="6" destOrd="0" presId="urn:microsoft.com/office/officeart/2005/8/layout/hierarchy2"/>
    <dgm:cxn modelId="{8E2515D9-4F29-4020-B51C-C6052BD0642A}" type="presParOf" srcId="{9FB383AF-273E-4183-A0FD-34595533899D}" destId="{3B1AB6CB-EF52-4B98-A0F0-C7F5950B9438}" srcOrd="0" destOrd="0" presId="urn:microsoft.com/office/officeart/2005/8/layout/hierarchy2"/>
    <dgm:cxn modelId="{38D6F12F-5F7A-48DF-9A54-0E737E054B43}" type="presParOf" srcId="{B67876C6-168B-40AD-98C7-45E5A67493AC}" destId="{1904A678-FD55-46DB-AAF3-D605B9B268D2}" srcOrd="7" destOrd="0" presId="urn:microsoft.com/office/officeart/2005/8/layout/hierarchy2"/>
    <dgm:cxn modelId="{E461E0BB-F41A-49E2-BD7A-606162349BFE}" type="presParOf" srcId="{1904A678-FD55-46DB-AAF3-D605B9B268D2}" destId="{32811BB9-4649-40D3-8BC5-1FA57133094E}" srcOrd="0" destOrd="0" presId="urn:microsoft.com/office/officeart/2005/8/layout/hierarchy2"/>
    <dgm:cxn modelId="{0FE106AC-2165-4B6C-9B5C-03BC0977600A}" type="presParOf" srcId="{1904A678-FD55-46DB-AAF3-D605B9B268D2}" destId="{F7AB0FE5-B264-4AEF-83E0-A92593A80EC6}" srcOrd="1" destOrd="0" presId="urn:microsoft.com/office/officeart/2005/8/layout/hierarchy2"/>
    <dgm:cxn modelId="{AEC9D673-017B-4BDD-91F7-8532F487A3DE}" type="presParOf" srcId="{B67876C6-168B-40AD-98C7-45E5A67493AC}" destId="{D70666B9-24CD-4100-AF8A-93CFA7A07566}" srcOrd="8" destOrd="0" presId="urn:microsoft.com/office/officeart/2005/8/layout/hierarchy2"/>
    <dgm:cxn modelId="{4C5F5C7E-2668-4294-B17B-DDAEE3354252}" type="presParOf" srcId="{D70666B9-24CD-4100-AF8A-93CFA7A07566}" destId="{49A91BF1-AF9B-483A-8870-D1386EC28BEB}" srcOrd="0" destOrd="0" presId="urn:microsoft.com/office/officeart/2005/8/layout/hierarchy2"/>
    <dgm:cxn modelId="{69A4E228-0B7E-41F7-BBB3-A9B649C9CB5A}" type="presParOf" srcId="{B67876C6-168B-40AD-98C7-45E5A67493AC}" destId="{8C21712E-78D2-4BBB-A07E-E49FFCD455DC}" srcOrd="9" destOrd="0" presId="urn:microsoft.com/office/officeart/2005/8/layout/hierarchy2"/>
    <dgm:cxn modelId="{23C9258D-4BC6-4C06-B307-1BCFBDE5DA2D}" type="presParOf" srcId="{8C21712E-78D2-4BBB-A07E-E49FFCD455DC}" destId="{8F4F1226-30F6-4FFD-9C23-5C24F9C763C2}" srcOrd="0" destOrd="0" presId="urn:microsoft.com/office/officeart/2005/8/layout/hierarchy2"/>
    <dgm:cxn modelId="{E3DB0C9A-34E3-4323-AAF3-A35A85C2B097}" type="presParOf" srcId="{8C21712E-78D2-4BBB-A07E-E49FFCD455DC}" destId="{8445CE82-B8CB-4BE8-B259-FC344BBEF9FE}" srcOrd="1" destOrd="0" presId="urn:microsoft.com/office/officeart/2005/8/layout/hierarchy2"/>
    <dgm:cxn modelId="{A30747C7-5A3B-438D-B77E-51EE4F6F3020}" type="presParOf" srcId="{B67876C6-168B-40AD-98C7-45E5A67493AC}" destId="{A851431E-0180-424C-A948-6BF520856E0B}" srcOrd="10" destOrd="0" presId="urn:microsoft.com/office/officeart/2005/8/layout/hierarchy2"/>
    <dgm:cxn modelId="{47E8D9FB-07FB-41AD-AB5E-5826C6C56FAC}" type="presParOf" srcId="{A851431E-0180-424C-A948-6BF520856E0B}" destId="{C331F4FB-64B8-42E6-92CE-8CF969F7BE83}" srcOrd="0" destOrd="0" presId="urn:microsoft.com/office/officeart/2005/8/layout/hierarchy2"/>
    <dgm:cxn modelId="{9FCABBEF-1DAC-4478-807C-7E9C90EEB29E}" type="presParOf" srcId="{B67876C6-168B-40AD-98C7-45E5A67493AC}" destId="{97F99077-7F2C-4F95-8492-DB1B1CEE410F}" srcOrd="11" destOrd="0" presId="urn:microsoft.com/office/officeart/2005/8/layout/hierarchy2"/>
    <dgm:cxn modelId="{1A559A41-EF75-4F6B-B960-A51F81FCD961}" type="presParOf" srcId="{97F99077-7F2C-4F95-8492-DB1B1CEE410F}" destId="{F05E5ED1-B264-48E7-BC02-D2C825D22B3E}" srcOrd="0" destOrd="0" presId="urn:microsoft.com/office/officeart/2005/8/layout/hierarchy2"/>
    <dgm:cxn modelId="{35DBE9FC-735C-4287-9B49-B2DA50065C59}" type="presParOf" srcId="{97F99077-7F2C-4F95-8492-DB1B1CEE410F}" destId="{9CF9F2E6-7738-4718-B5EB-D71FA67696B6}" srcOrd="1" destOrd="0" presId="urn:microsoft.com/office/officeart/2005/8/layout/hierarchy2"/>
    <dgm:cxn modelId="{A4BF2659-2AEF-414E-8ACB-F7A0BA419F4E}" type="presParOf" srcId="{B67876C6-168B-40AD-98C7-45E5A67493AC}" destId="{73B27529-6461-4B53-9136-841FB872BCB5}" srcOrd="12" destOrd="0" presId="urn:microsoft.com/office/officeart/2005/8/layout/hierarchy2"/>
    <dgm:cxn modelId="{1FC462BB-CE4B-4549-A314-42CACE486E88}" type="presParOf" srcId="{73B27529-6461-4B53-9136-841FB872BCB5}" destId="{E1568B19-027F-4DEE-8F07-1983FABE75E2}" srcOrd="0" destOrd="0" presId="urn:microsoft.com/office/officeart/2005/8/layout/hierarchy2"/>
    <dgm:cxn modelId="{D2268DBA-0243-4B7A-B051-3EDE9468A9BA}" type="presParOf" srcId="{B67876C6-168B-40AD-98C7-45E5A67493AC}" destId="{68989F57-4432-442C-9A3C-6662C1163F36}" srcOrd="13" destOrd="0" presId="urn:microsoft.com/office/officeart/2005/8/layout/hierarchy2"/>
    <dgm:cxn modelId="{626C305D-5581-4BF4-967E-28425BA9C676}" type="presParOf" srcId="{68989F57-4432-442C-9A3C-6662C1163F36}" destId="{961713AE-B960-4021-BC1F-DD789B21D445}" srcOrd="0" destOrd="0" presId="urn:microsoft.com/office/officeart/2005/8/layout/hierarchy2"/>
    <dgm:cxn modelId="{2412B614-275C-46DC-BEB0-5CFB363A2254}" type="presParOf" srcId="{68989F57-4432-442C-9A3C-6662C1163F36}" destId="{0E1A3B4F-E935-45F8-8782-7EE48286DE83}" srcOrd="1" destOrd="0" presId="urn:microsoft.com/office/officeart/2005/8/layout/hierarchy2"/>
    <dgm:cxn modelId="{B1F8C548-2EBC-4D67-8751-D60FD5E256D3}" type="presParOf" srcId="{B67876C6-168B-40AD-98C7-45E5A67493AC}" destId="{A38CC287-17C0-4E95-9BCC-D72A7448A182}" srcOrd="14" destOrd="0" presId="urn:microsoft.com/office/officeart/2005/8/layout/hierarchy2"/>
    <dgm:cxn modelId="{AABD97F3-09B5-408E-BAA3-CBC1E3B9EFA3}" type="presParOf" srcId="{A38CC287-17C0-4E95-9BCC-D72A7448A182}" destId="{16B28048-AF7A-45D2-972A-CFE836963BB3}" srcOrd="0" destOrd="0" presId="urn:microsoft.com/office/officeart/2005/8/layout/hierarchy2"/>
    <dgm:cxn modelId="{B798C306-DCE6-4ADA-94FF-439572541C40}" type="presParOf" srcId="{B67876C6-168B-40AD-98C7-45E5A67493AC}" destId="{12CA7BA9-98B0-45D3-9620-43D3B83964C4}" srcOrd="15" destOrd="0" presId="urn:microsoft.com/office/officeart/2005/8/layout/hierarchy2"/>
    <dgm:cxn modelId="{BF85A1FE-1F09-4617-8310-91B40E8F413E}" type="presParOf" srcId="{12CA7BA9-98B0-45D3-9620-43D3B83964C4}" destId="{FCA2027F-18F1-4EAB-8052-C51A04FED982}" srcOrd="0" destOrd="0" presId="urn:microsoft.com/office/officeart/2005/8/layout/hierarchy2"/>
    <dgm:cxn modelId="{255AFB33-CE2B-4906-A009-C1AA96DAAE75}" type="presParOf" srcId="{12CA7BA9-98B0-45D3-9620-43D3B83964C4}" destId="{BB1C2D71-49B6-4803-9B8C-2A78193438D4}" srcOrd="1" destOrd="0" presId="urn:microsoft.com/office/officeart/2005/8/layout/hierarchy2"/>
    <dgm:cxn modelId="{5C1EFB6D-0019-4FC3-B7F9-6EDE4BC3F912}" type="presParOf" srcId="{B67876C6-168B-40AD-98C7-45E5A67493AC}" destId="{E15BB827-51B1-4F40-95A2-7FF6B94C659B}" srcOrd="16" destOrd="0" presId="urn:microsoft.com/office/officeart/2005/8/layout/hierarchy2"/>
    <dgm:cxn modelId="{88C1EF61-A6E1-47BF-A6D7-99E47E435AEE}" type="presParOf" srcId="{E15BB827-51B1-4F40-95A2-7FF6B94C659B}" destId="{777A86CC-5E2B-47F4-AD3F-CFED94230C50}" srcOrd="0" destOrd="0" presId="urn:microsoft.com/office/officeart/2005/8/layout/hierarchy2"/>
    <dgm:cxn modelId="{1E4CD297-ED5D-498E-8D33-B19980161921}" type="presParOf" srcId="{B67876C6-168B-40AD-98C7-45E5A67493AC}" destId="{41724CE1-45D6-424B-9899-63C66D8FDA38}" srcOrd="17" destOrd="0" presId="urn:microsoft.com/office/officeart/2005/8/layout/hierarchy2"/>
    <dgm:cxn modelId="{DEA35650-BC45-4F78-9352-5CED5BB464E2}" type="presParOf" srcId="{41724CE1-45D6-424B-9899-63C66D8FDA38}" destId="{7D8D98BB-A8A8-4108-8FB7-7740FE201A17}" srcOrd="0" destOrd="0" presId="urn:microsoft.com/office/officeart/2005/8/layout/hierarchy2"/>
    <dgm:cxn modelId="{764D2FE4-17FA-480E-BA9B-4600E30BD251}" type="presParOf" srcId="{41724CE1-45D6-424B-9899-63C66D8FDA38}" destId="{399CACFF-3EA6-47B8-B35D-3A8069F191C3}" srcOrd="1" destOrd="0" presId="urn:microsoft.com/office/officeart/2005/8/layout/hierarchy2"/>
    <dgm:cxn modelId="{43DC8F60-04DE-413D-8193-923BE1FE81EA}" type="presParOf" srcId="{B67876C6-168B-40AD-98C7-45E5A67493AC}" destId="{11A40D78-5152-48BB-91B1-40159BA9EE1F}" srcOrd="18" destOrd="0" presId="urn:microsoft.com/office/officeart/2005/8/layout/hierarchy2"/>
    <dgm:cxn modelId="{EB8AD199-CEF5-4D6C-BE00-84219DE4A17C}" type="presParOf" srcId="{11A40D78-5152-48BB-91B1-40159BA9EE1F}" destId="{4327A421-4F3B-4ED7-B242-1EAA3B21AFC7}" srcOrd="0" destOrd="0" presId="urn:microsoft.com/office/officeart/2005/8/layout/hierarchy2"/>
    <dgm:cxn modelId="{B7AFD98D-8F1B-4CDE-AABC-3148D41C4F01}" type="presParOf" srcId="{B67876C6-168B-40AD-98C7-45E5A67493AC}" destId="{2864A526-B371-4896-ABB1-CBEB3453E942}" srcOrd="19" destOrd="0" presId="urn:microsoft.com/office/officeart/2005/8/layout/hierarchy2"/>
    <dgm:cxn modelId="{34D315D2-B130-4197-B59C-0678AB1BED0D}" type="presParOf" srcId="{2864A526-B371-4896-ABB1-CBEB3453E942}" destId="{62C7C744-2C07-4448-8B35-33BEBCA62B5C}" srcOrd="0" destOrd="0" presId="urn:microsoft.com/office/officeart/2005/8/layout/hierarchy2"/>
    <dgm:cxn modelId="{331C64B9-9E03-4550-8213-9C20FAE55650}" type="presParOf" srcId="{2864A526-B371-4896-ABB1-CBEB3453E942}" destId="{CDE4D2D8-EF05-42C8-A136-444CD397BB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클라우드</a:t>
          </a:r>
          <a:r>
            <a:rPr lang="en-US" altLang="ko-KR" dirty="0" smtClean="0"/>
            <a:t>(</a:t>
          </a:r>
          <a:r>
            <a:rPr lang="ko-KR" altLang="en-US" dirty="0" smtClean="0"/>
            <a:t>왼쪽 사이드메뉴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CEE8367A-31EC-4E17-9BC6-77E67781138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98C83AAE-4B7F-4537-BB97-57057900C21B}" type="par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5D534FC1-3A5F-4659-81DC-434B6EEE06F0}" type="sib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1055F5B7-98BC-43B1-BC21-9FD8522C3EDA}">
      <dgm:prSet phldrT="[텍스트]"/>
      <dgm:spPr/>
      <dgm:t>
        <a:bodyPr/>
        <a:lstStyle/>
        <a:p>
          <a:pPr latinLnBrk="1"/>
          <a:r>
            <a:rPr lang="ko-KR" altLang="en-US" dirty="0" smtClean="0"/>
            <a:t>내 드라이브</a:t>
          </a:r>
          <a:endParaRPr lang="ko-KR" altLang="en-US" dirty="0"/>
        </a:p>
      </dgm:t>
    </dgm:pt>
    <dgm:pt modelId="{3B9DE045-2DFA-4293-9510-D7EC52C89F39}" type="parTrans" cxnId="{80DA47EE-F256-4FD9-A05B-3FBB18744F59}">
      <dgm:prSet/>
      <dgm:spPr/>
      <dgm:t>
        <a:bodyPr/>
        <a:lstStyle/>
        <a:p>
          <a:pPr latinLnBrk="1"/>
          <a:endParaRPr lang="ko-KR" altLang="en-US"/>
        </a:p>
      </dgm:t>
    </dgm:pt>
    <dgm:pt modelId="{9B257233-C90B-476F-A05A-B894388D3C89}" type="sibTrans" cxnId="{80DA47EE-F256-4FD9-A05B-3FBB18744F59}">
      <dgm:prSet/>
      <dgm:spPr/>
      <dgm:t>
        <a:bodyPr/>
        <a:lstStyle/>
        <a:p>
          <a:pPr latinLnBrk="1"/>
          <a:endParaRPr lang="ko-KR" altLang="en-US"/>
        </a:p>
      </dgm:t>
    </dgm:pt>
    <dgm:pt modelId="{258B73D4-B165-401B-AFE1-E8AFC3CFAC63}">
      <dgm:prSet phldrT="[텍스트]"/>
      <dgm:spPr/>
      <dgm:t>
        <a:bodyPr/>
        <a:lstStyle/>
        <a:p>
          <a:pPr latinLnBrk="1"/>
          <a:r>
            <a:rPr lang="ko-KR" altLang="en-US" dirty="0" smtClean="0"/>
            <a:t>중요 문서함</a:t>
          </a:r>
          <a:endParaRPr lang="ko-KR" altLang="en-US" dirty="0"/>
        </a:p>
      </dgm:t>
    </dgm:pt>
    <dgm:pt modelId="{5F98B2D7-8086-4AEB-A787-1DC39DDBFB57}" type="parTrans" cxnId="{C4256B00-3B28-4AD4-BB0F-9C24BA92FAB2}">
      <dgm:prSet/>
      <dgm:spPr/>
      <dgm:t>
        <a:bodyPr/>
        <a:lstStyle/>
        <a:p>
          <a:pPr latinLnBrk="1"/>
          <a:endParaRPr lang="ko-KR" altLang="en-US"/>
        </a:p>
      </dgm:t>
    </dgm:pt>
    <dgm:pt modelId="{6598E5A4-0486-4F81-8712-4E4A8EE84419}" type="sibTrans" cxnId="{C4256B00-3B28-4AD4-BB0F-9C24BA92FAB2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90D4B894-CA90-401D-867B-413469740B42}" type="pres">
      <dgm:prSet presAssocID="{98C83AAE-4B7F-4537-BB97-57057900C21B}" presName="conn2-1" presStyleLbl="parChTrans1D2" presStyleIdx="0" presStyleCnt="3"/>
      <dgm:spPr/>
    </dgm:pt>
    <dgm:pt modelId="{BC56752F-9FBA-4EA8-976C-7FEAE1FAB149}" type="pres">
      <dgm:prSet presAssocID="{98C83AAE-4B7F-4537-BB97-57057900C21B}" presName="connTx" presStyleLbl="parChTrans1D2" presStyleIdx="0" presStyleCnt="3"/>
      <dgm:spPr/>
    </dgm:pt>
    <dgm:pt modelId="{BAE42944-3880-4682-AE52-24816C5509A6}" type="pres">
      <dgm:prSet presAssocID="{CEE8367A-31EC-4E17-9BC6-77E677811385}" presName="root2" presStyleCnt="0"/>
      <dgm:spPr/>
    </dgm:pt>
    <dgm:pt modelId="{7B8C131D-F57B-4155-83C2-087FA03EE59F}" type="pres">
      <dgm:prSet presAssocID="{CEE8367A-31EC-4E17-9BC6-77E67781138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5E020F-BDF1-450F-83E5-AE33B8A98502}" type="pres">
      <dgm:prSet presAssocID="{CEE8367A-31EC-4E17-9BC6-77E677811385}" presName="level3hierChild" presStyleCnt="0"/>
      <dgm:spPr/>
    </dgm:pt>
    <dgm:pt modelId="{AF592EAC-1C89-4E0C-BEB7-1879E359C25D}" type="pres">
      <dgm:prSet presAssocID="{3B9DE045-2DFA-4293-9510-D7EC52C89F39}" presName="conn2-1" presStyleLbl="parChTrans1D2" presStyleIdx="1" presStyleCnt="3"/>
      <dgm:spPr/>
    </dgm:pt>
    <dgm:pt modelId="{B8AD7271-3ABC-41E6-A88D-B65021BAB0BE}" type="pres">
      <dgm:prSet presAssocID="{3B9DE045-2DFA-4293-9510-D7EC52C89F39}" presName="connTx" presStyleLbl="parChTrans1D2" presStyleIdx="1" presStyleCnt="3"/>
      <dgm:spPr/>
    </dgm:pt>
    <dgm:pt modelId="{4495082A-FB72-4237-B6FC-271189656736}" type="pres">
      <dgm:prSet presAssocID="{1055F5B7-98BC-43B1-BC21-9FD8522C3EDA}" presName="root2" presStyleCnt="0"/>
      <dgm:spPr/>
    </dgm:pt>
    <dgm:pt modelId="{B804605A-6AE1-47E7-8113-30E03A2A7B9D}" type="pres">
      <dgm:prSet presAssocID="{1055F5B7-98BC-43B1-BC21-9FD8522C3EDA}" presName="LevelTwoTextNode" presStyleLbl="node2" presStyleIdx="1" presStyleCnt="3">
        <dgm:presLayoutVars>
          <dgm:chPref val="3"/>
        </dgm:presLayoutVars>
      </dgm:prSet>
      <dgm:spPr/>
    </dgm:pt>
    <dgm:pt modelId="{347BBD7E-7934-4D6F-BF59-4C5F51C980AB}" type="pres">
      <dgm:prSet presAssocID="{1055F5B7-98BC-43B1-BC21-9FD8522C3EDA}" presName="level3hierChild" presStyleCnt="0"/>
      <dgm:spPr/>
    </dgm:pt>
    <dgm:pt modelId="{6CE530A6-43D1-4318-9719-8E499A688A4D}" type="pres">
      <dgm:prSet presAssocID="{5F98B2D7-8086-4AEB-A787-1DC39DDBFB57}" presName="conn2-1" presStyleLbl="parChTrans1D2" presStyleIdx="2" presStyleCnt="3"/>
      <dgm:spPr/>
    </dgm:pt>
    <dgm:pt modelId="{24BF5B83-48BB-4E4E-8CA6-D4355D70A4E8}" type="pres">
      <dgm:prSet presAssocID="{5F98B2D7-8086-4AEB-A787-1DC39DDBFB57}" presName="connTx" presStyleLbl="parChTrans1D2" presStyleIdx="2" presStyleCnt="3"/>
      <dgm:spPr/>
    </dgm:pt>
    <dgm:pt modelId="{0B0BE06F-EF72-4315-AA87-7077870F31F5}" type="pres">
      <dgm:prSet presAssocID="{258B73D4-B165-401B-AFE1-E8AFC3CFAC63}" presName="root2" presStyleCnt="0"/>
      <dgm:spPr/>
    </dgm:pt>
    <dgm:pt modelId="{949352CB-BFA0-4566-A6A8-A7D60071189A}" type="pres">
      <dgm:prSet presAssocID="{258B73D4-B165-401B-AFE1-E8AFC3CFAC63}" presName="LevelTwoTextNode" presStyleLbl="node2" presStyleIdx="2" presStyleCnt="3">
        <dgm:presLayoutVars>
          <dgm:chPref val="3"/>
        </dgm:presLayoutVars>
      </dgm:prSet>
      <dgm:spPr/>
    </dgm:pt>
    <dgm:pt modelId="{DBC583D9-0FCE-486B-BAD6-F54B33430598}" type="pres">
      <dgm:prSet presAssocID="{258B73D4-B165-401B-AFE1-E8AFC3CFAC63}" presName="level3hierChild" presStyleCnt="0"/>
      <dgm:spPr/>
    </dgm:pt>
  </dgm:ptLst>
  <dgm:cxnLst>
    <dgm:cxn modelId="{152F455B-E9DC-44B4-BBE3-6FCBF655BAD9}" type="presOf" srcId="{3B9DE045-2DFA-4293-9510-D7EC52C89F39}" destId="{B8AD7271-3ABC-41E6-A88D-B65021BAB0BE}" srcOrd="1" destOrd="0" presId="urn:microsoft.com/office/officeart/2005/8/layout/hierarchy2"/>
    <dgm:cxn modelId="{FF79874C-5CEE-49FF-B436-ABC8896ADFAD}" type="presOf" srcId="{1055F5B7-98BC-43B1-BC21-9FD8522C3EDA}" destId="{B804605A-6AE1-47E7-8113-30E03A2A7B9D}" srcOrd="0" destOrd="0" presId="urn:microsoft.com/office/officeart/2005/8/layout/hierarchy2"/>
    <dgm:cxn modelId="{8E79DB71-4C8C-41A5-895D-2D0FD0EA00A1}" srcId="{6268B0BB-DC4C-4A91-A929-38F6A99FA080}" destId="{CEE8367A-31EC-4E17-9BC6-77E677811385}" srcOrd="0" destOrd="0" parTransId="{98C83AAE-4B7F-4537-BB97-57057900C21B}" sibTransId="{5D534FC1-3A5F-4659-81DC-434B6EEE06F0}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006BA549-FD53-40AD-B02F-A013D1199854}" type="presOf" srcId="{5F98B2D7-8086-4AEB-A787-1DC39DDBFB57}" destId="{6CE530A6-43D1-4318-9719-8E499A688A4D}" srcOrd="0" destOrd="0" presId="urn:microsoft.com/office/officeart/2005/8/layout/hierarchy2"/>
    <dgm:cxn modelId="{8A0D2658-90FC-40DD-8169-B7E21C9FC177}" type="presOf" srcId="{3B9DE045-2DFA-4293-9510-D7EC52C89F39}" destId="{AF592EAC-1C89-4E0C-BEB7-1879E359C25D}" srcOrd="0" destOrd="0" presId="urn:microsoft.com/office/officeart/2005/8/layout/hierarchy2"/>
    <dgm:cxn modelId="{A2A935DF-4F80-4EEA-A892-BF701187DAEC}" type="presOf" srcId="{CEE8367A-31EC-4E17-9BC6-77E677811385}" destId="{7B8C131D-F57B-4155-83C2-087FA03EE59F}" srcOrd="0" destOrd="0" presId="urn:microsoft.com/office/officeart/2005/8/layout/hierarchy2"/>
    <dgm:cxn modelId="{B1879F93-F66F-4334-90EA-BF06A51426ED}" type="presOf" srcId="{5F98B2D7-8086-4AEB-A787-1DC39DDBFB57}" destId="{24BF5B83-48BB-4E4E-8CA6-D4355D70A4E8}" srcOrd="1" destOrd="0" presId="urn:microsoft.com/office/officeart/2005/8/layout/hierarchy2"/>
    <dgm:cxn modelId="{F3BCC700-CEB0-484A-AC7C-29AC85D04FBA}" type="presOf" srcId="{6268B0BB-DC4C-4A91-A929-38F6A99FA080}" destId="{74869E90-C6EC-4836-A008-3EFE1CE8FB32}" srcOrd="0" destOrd="0" presId="urn:microsoft.com/office/officeart/2005/8/layout/hierarchy2"/>
    <dgm:cxn modelId="{144D9B6B-652E-4A4E-8D89-0A1AAB089EC5}" type="presOf" srcId="{98C83AAE-4B7F-4537-BB97-57057900C21B}" destId="{90D4B894-CA90-401D-867B-413469740B42}" srcOrd="0" destOrd="0" presId="urn:microsoft.com/office/officeart/2005/8/layout/hierarchy2"/>
    <dgm:cxn modelId="{8A64602C-8C97-4B3E-9F53-38E1C42EC458}" type="presOf" srcId="{98A12650-93F5-4B02-9755-ABAD30E04A12}" destId="{FBF3975C-CD0D-453F-B180-120F31CACAD4}" srcOrd="0" destOrd="0" presId="urn:microsoft.com/office/officeart/2005/8/layout/hierarchy2"/>
    <dgm:cxn modelId="{80DA47EE-F256-4FD9-A05B-3FBB18744F59}" srcId="{6268B0BB-DC4C-4A91-A929-38F6A99FA080}" destId="{1055F5B7-98BC-43B1-BC21-9FD8522C3EDA}" srcOrd="1" destOrd="0" parTransId="{3B9DE045-2DFA-4293-9510-D7EC52C89F39}" sibTransId="{9B257233-C90B-476F-A05A-B894388D3C89}"/>
    <dgm:cxn modelId="{8313F004-6709-48EF-B567-9328F17918CC}" type="presOf" srcId="{98C83AAE-4B7F-4537-BB97-57057900C21B}" destId="{BC56752F-9FBA-4EA8-976C-7FEAE1FAB149}" srcOrd="1" destOrd="0" presId="urn:microsoft.com/office/officeart/2005/8/layout/hierarchy2"/>
    <dgm:cxn modelId="{78175CC7-4552-482D-A00E-6728786F34A7}" type="presOf" srcId="{258B73D4-B165-401B-AFE1-E8AFC3CFAC63}" destId="{949352CB-BFA0-4566-A6A8-A7D60071189A}" srcOrd="0" destOrd="0" presId="urn:microsoft.com/office/officeart/2005/8/layout/hierarchy2"/>
    <dgm:cxn modelId="{C4256B00-3B28-4AD4-BB0F-9C24BA92FAB2}" srcId="{6268B0BB-DC4C-4A91-A929-38F6A99FA080}" destId="{258B73D4-B165-401B-AFE1-E8AFC3CFAC63}" srcOrd="2" destOrd="0" parTransId="{5F98B2D7-8086-4AEB-A787-1DC39DDBFB57}" sibTransId="{6598E5A4-0486-4F81-8712-4E4A8EE84419}"/>
    <dgm:cxn modelId="{7292A853-2AE3-4146-972E-C908EA80D9DC}" type="presParOf" srcId="{FBF3975C-CD0D-453F-B180-120F31CACAD4}" destId="{5A23EAE3-FB6F-451B-A861-1C364241C389}" srcOrd="0" destOrd="0" presId="urn:microsoft.com/office/officeart/2005/8/layout/hierarchy2"/>
    <dgm:cxn modelId="{6695FE11-BDCE-4232-8966-DDDFD48AF612}" type="presParOf" srcId="{5A23EAE3-FB6F-451B-A861-1C364241C389}" destId="{74869E90-C6EC-4836-A008-3EFE1CE8FB32}" srcOrd="0" destOrd="0" presId="urn:microsoft.com/office/officeart/2005/8/layout/hierarchy2"/>
    <dgm:cxn modelId="{A83003FE-07F8-49A3-9164-9A006AA9004C}" type="presParOf" srcId="{5A23EAE3-FB6F-451B-A861-1C364241C389}" destId="{B67876C6-168B-40AD-98C7-45E5A67493AC}" srcOrd="1" destOrd="0" presId="urn:microsoft.com/office/officeart/2005/8/layout/hierarchy2"/>
    <dgm:cxn modelId="{1C66FE96-8E48-4974-8E8F-0A5E714339B1}" type="presParOf" srcId="{B67876C6-168B-40AD-98C7-45E5A67493AC}" destId="{90D4B894-CA90-401D-867B-413469740B42}" srcOrd="0" destOrd="0" presId="urn:microsoft.com/office/officeart/2005/8/layout/hierarchy2"/>
    <dgm:cxn modelId="{B689B94A-DF42-4AA7-8FA3-7B22AF14DD77}" type="presParOf" srcId="{90D4B894-CA90-401D-867B-413469740B42}" destId="{BC56752F-9FBA-4EA8-976C-7FEAE1FAB149}" srcOrd="0" destOrd="0" presId="urn:microsoft.com/office/officeart/2005/8/layout/hierarchy2"/>
    <dgm:cxn modelId="{4934B542-ABAE-4D47-A477-10560B3E62EC}" type="presParOf" srcId="{B67876C6-168B-40AD-98C7-45E5A67493AC}" destId="{BAE42944-3880-4682-AE52-24816C5509A6}" srcOrd="1" destOrd="0" presId="urn:microsoft.com/office/officeart/2005/8/layout/hierarchy2"/>
    <dgm:cxn modelId="{695C47D0-4A4E-4113-ADCD-9DD7B27271C0}" type="presParOf" srcId="{BAE42944-3880-4682-AE52-24816C5509A6}" destId="{7B8C131D-F57B-4155-83C2-087FA03EE59F}" srcOrd="0" destOrd="0" presId="urn:microsoft.com/office/officeart/2005/8/layout/hierarchy2"/>
    <dgm:cxn modelId="{4048BB28-79B2-4AEF-8E11-D1E03CCA30E8}" type="presParOf" srcId="{BAE42944-3880-4682-AE52-24816C5509A6}" destId="{CC5E020F-BDF1-450F-83E5-AE33B8A98502}" srcOrd="1" destOrd="0" presId="urn:microsoft.com/office/officeart/2005/8/layout/hierarchy2"/>
    <dgm:cxn modelId="{9033DE5F-576C-4D9C-87A2-D04AF207C3FD}" type="presParOf" srcId="{B67876C6-168B-40AD-98C7-45E5A67493AC}" destId="{AF592EAC-1C89-4E0C-BEB7-1879E359C25D}" srcOrd="2" destOrd="0" presId="urn:microsoft.com/office/officeart/2005/8/layout/hierarchy2"/>
    <dgm:cxn modelId="{3BA4D47D-C636-4B74-A433-B467FA8858E5}" type="presParOf" srcId="{AF592EAC-1C89-4E0C-BEB7-1879E359C25D}" destId="{B8AD7271-3ABC-41E6-A88D-B65021BAB0BE}" srcOrd="0" destOrd="0" presId="urn:microsoft.com/office/officeart/2005/8/layout/hierarchy2"/>
    <dgm:cxn modelId="{7B8BB0B5-63E1-4680-8810-FDDB533F2720}" type="presParOf" srcId="{B67876C6-168B-40AD-98C7-45E5A67493AC}" destId="{4495082A-FB72-4237-B6FC-271189656736}" srcOrd="3" destOrd="0" presId="urn:microsoft.com/office/officeart/2005/8/layout/hierarchy2"/>
    <dgm:cxn modelId="{AB4CDFBA-F06D-427C-B1C1-B8B963B8A6C0}" type="presParOf" srcId="{4495082A-FB72-4237-B6FC-271189656736}" destId="{B804605A-6AE1-47E7-8113-30E03A2A7B9D}" srcOrd="0" destOrd="0" presId="urn:microsoft.com/office/officeart/2005/8/layout/hierarchy2"/>
    <dgm:cxn modelId="{69BB6B01-0492-4A3B-A294-09599D677D5D}" type="presParOf" srcId="{4495082A-FB72-4237-B6FC-271189656736}" destId="{347BBD7E-7934-4D6F-BF59-4C5F51C980AB}" srcOrd="1" destOrd="0" presId="urn:microsoft.com/office/officeart/2005/8/layout/hierarchy2"/>
    <dgm:cxn modelId="{A9AD8D25-2FA0-4D4D-ABC4-DFFBF6B9DD30}" type="presParOf" srcId="{B67876C6-168B-40AD-98C7-45E5A67493AC}" destId="{6CE530A6-43D1-4318-9719-8E499A688A4D}" srcOrd="4" destOrd="0" presId="urn:microsoft.com/office/officeart/2005/8/layout/hierarchy2"/>
    <dgm:cxn modelId="{8A8BD952-C58F-45AE-8918-06F96E93ED0B}" type="presParOf" srcId="{6CE530A6-43D1-4318-9719-8E499A688A4D}" destId="{24BF5B83-48BB-4E4E-8CA6-D4355D70A4E8}" srcOrd="0" destOrd="0" presId="urn:microsoft.com/office/officeart/2005/8/layout/hierarchy2"/>
    <dgm:cxn modelId="{3DE80625-F74B-4F41-9FC6-74FE4E25ED2D}" type="presParOf" srcId="{B67876C6-168B-40AD-98C7-45E5A67493AC}" destId="{0B0BE06F-EF72-4315-AA87-7077870F31F5}" srcOrd="5" destOrd="0" presId="urn:microsoft.com/office/officeart/2005/8/layout/hierarchy2"/>
    <dgm:cxn modelId="{7DB484F4-9CD8-4FC2-9CFF-5A9AC073F846}" type="presParOf" srcId="{0B0BE06F-EF72-4315-AA87-7077870F31F5}" destId="{949352CB-BFA0-4566-A6A8-A7D60071189A}" srcOrd="0" destOrd="0" presId="urn:microsoft.com/office/officeart/2005/8/layout/hierarchy2"/>
    <dgm:cxn modelId="{4D9B2F2B-B1F6-4F91-8FC7-C868ABECEE73}" type="presParOf" srcId="{0B0BE06F-EF72-4315-AA87-7077870F31F5}" destId="{DBC583D9-0FCE-486B-BAD6-F54B334305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클라우드</a:t>
          </a:r>
          <a:r>
            <a:rPr lang="en-US" altLang="ko-KR" dirty="0" smtClean="0"/>
            <a:t>(</a:t>
          </a:r>
          <a:r>
            <a:rPr lang="ko-KR" altLang="en-US" dirty="0" err="1" smtClean="0"/>
            <a:t>컨텐츠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CEE8367A-31EC-4E17-9BC6-77E677811385}">
      <dgm:prSet phldrT="[텍스트]"/>
      <dgm:spPr/>
      <dgm:t>
        <a:bodyPr/>
        <a:lstStyle/>
        <a:p>
          <a:pPr latinLnBrk="1"/>
          <a:r>
            <a:rPr lang="ko-KR" altLang="en-US" dirty="0" smtClean="0"/>
            <a:t>폴더 더블 클릭</a:t>
          </a:r>
          <a:endParaRPr lang="ko-KR" altLang="en-US" dirty="0"/>
        </a:p>
      </dgm:t>
    </dgm:pt>
    <dgm:pt modelId="{98C83AAE-4B7F-4537-BB97-57057900C21B}" type="par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5D534FC1-3A5F-4659-81DC-434B6EEE06F0}" type="sib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0A62B41C-575D-4B93-B4B0-52992200E0F5}">
      <dgm:prSet phldrT="[텍스트]"/>
      <dgm:spPr/>
      <dgm:t>
        <a:bodyPr/>
        <a:lstStyle/>
        <a:p>
          <a:pPr latinLnBrk="1"/>
          <a:r>
            <a:rPr lang="ko-KR" altLang="en-US" dirty="0" smtClean="0"/>
            <a:t>중요 파일 버튼</a:t>
          </a:r>
          <a:endParaRPr lang="ko-KR" altLang="en-US" dirty="0"/>
        </a:p>
      </dgm:t>
    </dgm:pt>
    <dgm:pt modelId="{58A24EF4-5E66-490D-8FCD-10B0D9220641}" type="parTrans" cxnId="{D64A3587-6F4F-44C6-8AB2-7861285EC862}">
      <dgm:prSet/>
      <dgm:spPr/>
      <dgm:t>
        <a:bodyPr/>
        <a:lstStyle/>
        <a:p>
          <a:pPr latinLnBrk="1"/>
          <a:endParaRPr lang="ko-KR" altLang="en-US"/>
        </a:p>
      </dgm:t>
    </dgm:pt>
    <dgm:pt modelId="{F9F936CD-8C2E-4649-B710-EA1BDFD66E7C}" type="sibTrans" cxnId="{D64A3587-6F4F-44C6-8AB2-7861285EC862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90D4B894-CA90-401D-867B-413469740B42}" type="pres">
      <dgm:prSet presAssocID="{98C83AAE-4B7F-4537-BB97-57057900C21B}" presName="conn2-1" presStyleLbl="parChTrans1D2" presStyleIdx="0" presStyleCnt="2"/>
      <dgm:spPr/>
    </dgm:pt>
    <dgm:pt modelId="{BC56752F-9FBA-4EA8-976C-7FEAE1FAB149}" type="pres">
      <dgm:prSet presAssocID="{98C83AAE-4B7F-4537-BB97-57057900C21B}" presName="connTx" presStyleLbl="parChTrans1D2" presStyleIdx="0" presStyleCnt="2"/>
      <dgm:spPr/>
    </dgm:pt>
    <dgm:pt modelId="{BAE42944-3880-4682-AE52-24816C5509A6}" type="pres">
      <dgm:prSet presAssocID="{CEE8367A-31EC-4E17-9BC6-77E677811385}" presName="root2" presStyleCnt="0"/>
      <dgm:spPr/>
    </dgm:pt>
    <dgm:pt modelId="{7B8C131D-F57B-4155-83C2-087FA03EE59F}" type="pres">
      <dgm:prSet presAssocID="{CEE8367A-31EC-4E17-9BC6-77E67781138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5E020F-BDF1-450F-83E5-AE33B8A98502}" type="pres">
      <dgm:prSet presAssocID="{CEE8367A-31EC-4E17-9BC6-77E677811385}" presName="level3hierChild" presStyleCnt="0"/>
      <dgm:spPr/>
    </dgm:pt>
    <dgm:pt modelId="{1DF42FCE-4688-4983-B732-B3E60595801A}" type="pres">
      <dgm:prSet presAssocID="{58A24EF4-5E66-490D-8FCD-10B0D9220641}" presName="conn2-1" presStyleLbl="parChTrans1D2" presStyleIdx="1" presStyleCnt="2"/>
      <dgm:spPr/>
    </dgm:pt>
    <dgm:pt modelId="{A331B44D-B997-47A9-9B9C-A1B7CE55892C}" type="pres">
      <dgm:prSet presAssocID="{58A24EF4-5E66-490D-8FCD-10B0D9220641}" presName="connTx" presStyleLbl="parChTrans1D2" presStyleIdx="1" presStyleCnt="2"/>
      <dgm:spPr/>
    </dgm:pt>
    <dgm:pt modelId="{AC9E4D8F-3D6F-4515-9D80-01BF92D84403}" type="pres">
      <dgm:prSet presAssocID="{0A62B41C-575D-4B93-B4B0-52992200E0F5}" presName="root2" presStyleCnt="0"/>
      <dgm:spPr/>
    </dgm:pt>
    <dgm:pt modelId="{BEE1B281-7826-419A-BF26-C8CF89B6F32D}" type="pres">
      <dgm:prSet presAssocID="{0A62B41C-575D-4B93-B4B0-52992200E0F5}" presName="LevelTwoTextNode" presStyleLbl="node2" presStyleIdx="1" presStyleCnt="2">
        <dgm:presLayoutVars>
          <dgm:chPref val="3"/>
        </dgm:presLayoutVars>
      </dgm:prSet>
      <dgm:spPr/>
    </dgm:pt>
    <dgm:pt modelId="{BEE7A3C0-1F0C-495E-8F05-31F99170E27D}" type="pres">
      <dgm:prSet presAssocID="{0A62B41C-575D-4B93-B4B0-52992200E0F5}" presName="level3hierChild" presStyleCnt="0"/>
      <dgm:spPr/>
    </dgm:pt>
  </dgm:ptLst>
  <dgm:cxnLst>
    <dgm:cxn modelId="{4B2A38CF-D705-4F2B-9E85-F3819043D68A}" type="presOf" srcId="{58A24EF4-5E66-490D-8FCD-10B0D9220641}" destId="{A331B44D-B997-47A9-9B9C-A1B7CE55892C}" srcOrd="1" destOrd="0" presId="urn:microsoft.com/office/officeart/2005/8/layout/hierarchy2"/>
    <dgm:cxn modelId="{E25C1950-1671-458F-832F-8C6F5B3C8FC6}" type="presOf" srcId="{6268B0BB-DC4C-4A91-A929-38F6A99FA080}" destId="{74869E90-C6EC-4836-A008-3EFE1CE8FB32}" srcOrd="0" destOrd="0" presId="urn:microsoft.com/office/officeart/2005/8/layout/hierarchy2"/>
    <dgm:cxn modelId="{B866C359-1B36-4256-8480-63BF89F460EB}" type="presOf" srcId="{0A62B41C-575D-4B93-B4B0-52992200E0F5}" destId="{BEE1B281-7826-419A-BF26-C8CF89B6F32D}" srcOrd="0" destOrd="0" presId="urn:microsoft.com/office/officeart/2005/8/layout/hierarchy2"/>
    <dgm:cxn modelId="{8E79DB71-4C8C-41A5-895D-2D0FD0EA00A1}" srcId="{6268B0BB-DC4C-4A91-A929-38F6A99FA080}" destId="{CEE8367A-31EC-4E17-9BC6-77E677811385}" srcOrd="0" destOrd="0" parTransId="{98C83AAE-4B7F-4537-BB97-57057900C21B}" sibTransId="{5D534FC1-3A5F-4659-81DC-434B6EEE06F0}"/>
    <dgm:cxn modelId="{86B536D6-828E-4ED4-BAAB-8DFA34D8439B}" type="presOf" srcId="{CEE8367A-31EC-4E17-9BC6-77E677811385}" destId="{7B8C131D-F57B-4155-83C2-087FA03EE59F}" srcOrd="0" destOrd="0" presId="urn:microsoft.com/office/officeart/2005/8/layout/hierarchy2"/>
    <dgm:cxn modelId="{7D066BDC-D12D-48C5-B858-D44137F8A6B4}" type="presOf" srcId="{98A12650-93F5-4B02-9755-ABAD30E04A12}" destId="{FBF3975C-CD0D-453F-B180-120F31CACAD4}" srcOrd="0" destOrd="0" presId="urn:microsoft.com/office/officeart/2005/8/layout/hierarchy2"/>
    <dgm:cxn modelId="{F004974C-EF3F-48CE-B962-DA7DC8CE0B67}" type="presOf" srcId="{98C83AAE-4B7F-4537-BB97-57057900C21B}" destId="{90D4B894-CA90-401D-867B-413469740B42}" srcOrd="0" destOrd="0" presId="urn:microsoft.com/office/officeart/2005/8/layout/hierarchy2"/>
    <dgm:cxn modelId="{1057E6DC-525E-42F4-835D-A350D082604D}" type="presOf" srcId="{58A24EF4-5E66-490D-8FCD-10B0D9220641}" destId="{1DF42FCE-4688-4983-B732-B3E60595801A}" srcOrd="0" destOrd="0" presId="urn:microsoft.com/office/officeart/2005/8/layout/hierarchy2"/>
    <dgm:cxn modelId="{D64A3587-6F4F-44C6-8AB2-7861285EC862}" srcId="{6268B0BB-DC4C-4A91-A929-38F6A99FA080}" destId="{0A62B41C-575D-4B93-B4B0-52992200E0F5}" srcOrd="1" destOrd="0" parTransId="{58A24EF4-5E66-490D-8FCD-10B0D9220641}" sibTransId="{F9F936CD-8C2E-4649-B710-EA1BDFD66E7C}"/>
    <dgm:cxn modelId="{A096908F-4220-43EC-A11A-BC4BAD4DAA54}" type="presOf" srcId="{98C83AAE-4B7F-4537-BB97-57057900C21B}" destId="{BC56752F-9FBA-4EA8-976C-7FEAE1FAB149}" srcOrd="1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D62F7550-DFC5-4BA5-ADFE-B2AE3994EEB8}" type="presParOf" srcId="{FBF3975C-CD0D-453F-B180-120F31CACAD4}" destId="{5A23EAE3-FB6F-451B-A861-1C364241C389}" srcOrd="0" destOrd="0" presId="urn:microsoft.com/office/officeart/2005/8/layout/hierarchy2"/>
    <dgm:cxn modelId="{F293D374-5E34-4CE9-A79C-60B817A71716}" type="presParOf" srcId="{5A23EAE3-FB6F-451B-A861-1C364241C389}" destId="{74869E90-C6EC-4836-A008-3EFE1CE8FB32}" srcOrd="0" destOrd="0" presId="urn:microsoft.com/office/officeart/2005/8/layout/hierarchy2"/>
    <dgm:cxn modelId="{1E2C9543-05C9-4FC9-9201-4CFF177EFCA1}" type="presParOf" srcId="{5A23EAE3-FB6F-451B-A861-1C364241C389}" destId="{B67876C6-168B-40AD-98C7-45E5A67493AC}" srcOrd="1" destOrd="0" presId="urn:microsoft.com/office/officeart/2005/8/layout/hierarchy2"/>
    <dgm:cxn modelId="{0D888B3D-0A9A-48A8-8F18-E191CC5A1671}" type="presParOf" srcId="{B67876C6-168B-40AD-98C7-45E5A67493AC}" destId="{90D4B894-CA90-401D-867B-413469740B42}" srcOrd="0" destOrd="0" presId="urn:microsoft.com/office/officeart/2005/8/layout/hierarchy2"/>
    <dgm:cxn modelId="{9161A9E1-2F7C-4551-9C4A-1BF9FF569651}" type="presParOf" srcId="{90D4B894-CA90-401D-867B-413469740B42}" destId="{BC56752F-9FBA-4EA8-976C-7FEAE1FAB149}" srcOrd="0" destOrd="0" presId="urn:microsoft.com/office/officeart/2005/8/layout/hierarchy2"/>
    <dgm:cxn modelId="{09E80B0E-E2EA-4B3C-97F9-48AE87C0E230}" type="presParOf" srcId="{B67876C6-168B-40AD-98C7-45E5A67493AC}" destId="{BAE42944-3880-4682-AE52-24816C5509A6}" srcOrd="1" destOrd="0" presId="urn:microsoft.com/office/officeart/2005/8/layout/hierarchy2"/>
    <dgm:cxn modelId="{53F64101-A027-4A7F-B004-57747873CCBB}" type="presParOf" srcId="{BAE42944-3880-4682-AE52-24816C5509A6}" destId="{7B8C131D-F57B-4155-83C2-087FA03EE59F}" srcOrd="0" destOrd="0" presId="urn:microsoft.com/office/officeart/2005/8/layout/hierarchy2"/>
    <dgm:cxn modelId="{796B175D-0181-4467-ABC6-AEE5C4A944AB}" type="presParOf" srcId="{BAE42944-3880-4682-AE52-24816C5509A6}" destId="{CC5E020F-BDF1-450F-83E5-AE33B8A98502}" srcOrd="1" destOrd="0" presId="urn:microsoft.com/office/officeart/2005/8/layout/hierarchy2"/>
    <dgm:cxn modelId="{5958D549-A5AD-4778-86EF-C502FE53BA07}" type="presParOf" srcId="{B67876C6-168B-40AD-98C7-45E5A67493AC}" destId="{1DF42FCE-4688-4983-B732-B3E60595801A}" srcOrd="2" destOrd="0" presId="urn:microsoft.com/office/officeart/2005/8/layout/hierarchy2"/>
    <dgm:cxn modelId="{377A3C41-1B34-40D7-94B1-6A65E506B8A7}" type="presParOf" srcId="{1DF42FCE-4688-4983-B732-B3E60595801A}" destId="{A331B44D-B997-47A9-9B9C-A1B7CE55892C}" srcOrd="0" destOrd="0" presId="urn:microsoft.com/office/officeart/2005/8/layout/hierarchy2"/>
    <dgm:cxn modelId="{C2A31882-6FCC-4B92-BB4B-40A421A04CD9}" type="presParOf" srcId="{B67876C6-168B-40AD-98C7-45E5A67493AC}" destId="{AC9E4D8F-3D6F-4515-9D80-01BF92D84403}" srcOrd="3" destOrd="0" presId="urn:microsoft.com/office/officeart/2005/8/layout/hierarchy2"/>
    <dgm:cxn modelId="{4E56EFE8-3A34-4EC9-ACF9-E213B3839B56}" type="presParOf" srcId="{AC9E4D8F-3D6F-4515-9D80-01BF92D84403}" destId="{BEE1B281-7826-419A-BF26-C8CF89B6F32D}" srcOrd="0" destOrd="0" presId="urn:microsoft.com/office/officeart/2005/8/layout/hierarchy2"/>
    <dgm:cxn modelId="{AAD0291F-26A9-49AA-9A67-8E588160690A}" type="presParOf" srcId="{AC9E4D8F-3D6F-4515-9D80-01BF92D84403}" destId="{BEE7A3C0-1F0C-495E-8F05-31F99170E2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트랙차트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B2B77C2D-086F-40B8-8B48-3D8FA2305E4B}">
      <dgm:prSet phldrT="[텍스트]"/>
      <dgm:spPr/>
      <dgm:t>
        <a:bodyPr/>
        <a:lstStyle/>
        <a:p>
          <a:pPr latinLnBrk="1"/>
          <a:r>
            <a:rPr lang="ko-KR" altLang="en-US" dirty="0" smtClean="0"/>
            <a:t>듣기 버튼</a:t>
          </a:r>
          <a:r>
            <a:rPr lang="en-US" altLang="ko-KR" dirty="0" smtClean="0"/>
            <a:t>(playmusic.do)</a:t>
          </a:r>
          <a:endParaRPr lang="ko-KR" altLang="en-US" dirty="0"/>
        </a:p>
      </dgm:t>
    </dgm:pt>
    <dgm:pt modelId="{B2A764A6-B07B-4C3A-8B3E-5C7576A5C7F3}" type="parTrans" cxnId="{CE43CEBC-D2CC-4CA6-A19D-675055787A56}">
      <dgm:prSet/>
      <dgm:spPr/>
      <dgm:t>
        <a:bodyPr/>
        <a:lstStyle/>
        <a:p>
          <a:pPr latinLnBrk="1"/>
          <a:endParaRPr lang="ko-KR" altLang="en-US"/>
        </a:p>
      </dgm:t>
    </dgm:pt>
    <dgm:pt modelId="{6FF321D9-4977-499A-A106-22F1749912E3}" type="sibTrans" cxnId="{CE43CEBC-D2CC-4CA6-A19D-675055787A56}">
      <dgm:prSet/>
      <dgm:spPr/>
      <dgm:t>
        <a:bodyPr/>
        <a:lstStyle/>
        <a:p>
          <a:pPr latinLnBrk="1"/>
          <a:endParaRPr lang="ko-KR" altLang="en-US"/>
        </a:p>
      </dgm:t>
    </dgm:pt>
    <dgm:pt modelId="{BEAD162B-F884-48D4-97BD-9F2AC13C719F}">
      <dgm:prSet phldrT="[텍스트]"/>
      <dgm:spPr/>
      <dgm:t>
        <a:bodyPr/>
        <a:lstStyle/>
        <a:p>
          <a:pPr latinLnBrk="1"/>
          <a:r>
            <a:rPr lang="ko-KR" altLang="en-US" dirty="0" smtClean="0"/>
            <a:t>곡 제목</a:t>
          </a:r>
          <a:r>
            <a:rPr lang="en-US" altLang="ko-KR" dirty="0" smtClean="0"/>
            <a:t>(musicinfo.do)</a:t>
          </a:r>
          <a:endParaRPr lang="ko-KR" altLang="en-US" dirty="0"/>
        </a:p>
      </dgm:t>
    </dgm:pt>
    <dgm:pt modelId="{6C7DC35D-FF55-459A-8DE3-CC21F5A9425F}" type="parTrans" cxnId="{06DEF0C9-30D0-45CB-B00D-F02845759015}">
      <dgm:prSet/>
      <dgm:spPr/>
      <dgm:t>
        <a:bodyPr/>
        <a:lstStyle/>
        <a:p>
          <a:pPr latinLnBrk="1"/>
          <a:endParaRPr lang="ko-KR" altLang="en-US"/>
        </a:p>
      </dgm:t>
    </dgm:pt>
    <dgm:pt modelId="{020AF7B8-15D0-4851-BB56-63A29443F705}" type="sibTrans" cxnId="{06DEF0C9-30D0-45CB-B00D-F02845759015}">
      <dgm:prSet/>
      <dgm:spPr/>
      <dgm:t>
        <a:bodyPr/>
        <a:lstStyle/>
        <a:p>
          <a:pPr latinLnBrk="1"/>
          <a:endParaRPr lang="ko-KR" altLang="en-US"/>
        </a:p>
      </dgm:t>
    </dgm:pt>
    <dgm:pt modelId="{0CF8F388-D1B9-4CE0-AE04-83674500DB38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02F64646-F17F-43B7-82AD-66AFDD3CC8EE}" type="parTrans" cxnId="{8C1EE6CC-E07B-459F-9F32-CD3849FA2534}">
      <dgm:prSet/>
      <dgm:spPr/>
      <dgm:t>
        <a:bodyPr/>
        <a:lstStyle/>
        <a:p>
          <a:pPr latinLnBrk="1"/>
          <a:endParaRPr lang="ko-KR" altLang="en-US"/>
        </a:p>
      </dgm:t>
    </dgm:pt>
    <dgm:pt modelId="{0CB7E3EA-77D1-46D5-9678-EF9D9AB63D3D}" type="sibTrans" cxnId="{8C1EE6CC-E07B-459F-9F32-CD3849FA2534}">
      <dgm:prSet/>
      <dgm:spPr/>
      <dgm:t>
        <a:bodyPr/>
        <a:lstStyle/>
        <a:p>
          <a:pPr latinLnBrk="1"/>
          <a:endParaRPr lang="ko-KR" altLang="en-US"/>
        </a:p>
      </dgm:t>
    </dgm:pt>
    <dgm:pt modelId="{B03ED984-2F14-43A3-8E66-B1DFA32E8BA2}">
      <dgm:prSet phldrT="[텍스트]"/>
      <dgm:spPr/>
      <dgm:t>
        <a:bodyPr/>
        <a:lstStyle/>
        <a:p>
          <a:pPr latinLnBrk="1"/>
          <a:r>
            <a:rPr lang="ko-KR" altLang="en-US" dirty="0" smtClean="0"/>
            <a:t>곡 좋아요 버튼</a:t>
          </a:r>
          <a:r>
            <a:rPr lang="en-US" altLang="ko-KR" dirty="0" smtClean="0"/>
            <a:t>(likemusic.do)</a:t>
          </a:r>
          <a:endParaRPr lang="ko-KR" altLang="en-US" dirty="0"/>
        </a:p>
      </dgm:t>
    </dgm:pt>
    <dgm:pt modelId="{6DAB308E-54A5-4B14-90BE-C04FE32A5725}" type="parTrans" cxnId="{AA465C16-2E00-4C60-9F5D-4511EAA38DB6}">
      <dgm:prSet/>
      <dgm:spPr/>
      <dgm:t>
        <a:bodyPr/>
        <a:lstStyle/>
        <a:p>
          <a:pPr latinLnBrk="1"/>
          <a:endParaRPr lang="ko-KR" altLang="en-US"/>
        </a:p>
      </dgm:t>
    </dgm:pt>
    <dgm:pt modelId="{8AB7EF6F-E622-4831-B16D-ECCFD7C4D668}" type="sibTrans" cxnId="{AA465C16-2E00-4C60-9F5D-4511EAA38DB6}">
      <dgm:prSet/>
      <dgm:spPr/>
      <dgm:t>
        <a:bodyPr/>
        <a:lstStyle/>
        <a:p>
          <a:pPr latinLnBrk="1"/>
          <a:endParaRPr lang="ko-KR" altLang="en-US"/>
        </a:p>
      </dgm:t>
    </dgm:pt>
    <dgm:pt modelId="{380C38AD-40B0-4EFA-A241-E20C2E4E1F05}">
      <dgm:prSet phldrT="[텍스트]"/>
      <dgm:spPr/>
      <dgm:t>
        <a:bodyPr/>
        <a:lstStyle/>
        <a:p>
          <a:pPr latinLnBrk="1"/>
          <a:r>
            <a:rPr lang="ko-KR" altLang="en-US" dirty="0" smtClean="0"/>
            <a:t>아티스트 탭 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88C54D31-D38D-4E09-AC8F-CFC7AA0DCE72}" type="parTrans" cxnId="{7BF0852D-47C0-4A5C-8E44-3E549990CE95}">
      <dgm:prSet/>
      <dgm:spPr/>
      <dgm:t>
        <a:bodyPr/>
        <a:lstStyle/>
        <a:p>
          <a:pPr latinLnBrk="1"/>
          <a:endParaRPr lang="ko-KR" altLang="en-US"/>
        </a:p>
      </dgm:t>
    </dgm:pt>
    <dgm:pt modelId="{0DD3E441-298F-4BC6-B286-9865A32C0BF3}" type="sibTrans" cxnId="{7BF0852D-47C0-4A5C-8E44-3E549990CE95}">
      <dgm:prSet/>
      <dgm:spPr/>
      <dgm:t>
        <a:bodyPr/>
        <a:lstStyle/>
        <a:p>
          <a:pPr latinLnBrk="1"/>
          <a:endParaRPr lang="ko-KR" altLang="en-US"/>
        </a:p>
      </dgm:t>
    </dgm:pt>
    <dgm:pt modelId="{E400B44A-89AA-4B47-8CD0-63813A4F2114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탭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2D822EEE-6866-459E-ACC6-D1382810FB7D}" type="parTrans" cxnId="{455F79EC-5985-49BB-B609-582DF3E75173}">
      <dgm:prSet/>
      <dgm:spPr/>
      <dgm:t>
        <a:bodyPr/>
        <a:lstStyle/>
        <a:p>
          <a:pPr latinLnBrk="1"/>
          <a:endParaRPr lang="ko-KR" altLang="en-US"/>
        </a:p>
      </dgm:t>
    </dgm:pt>
    <dgm:pt modelId="{DD0831AB-2456-4E52-B827-CCEAB6B52F9D}" type="sibTrans" cxnId="{455F79EC-5985-49BB-B609-582DF3E75173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4392" custLinFactNeighborY="-58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BB28A5E5-656A-4148-BA6D-5256CC432392}" type="pres">
      <dgm:prSet presAssocID="{B2A764A6-B07B-4C3A-8B3E-5C7576A5C7F3}" presName="conn2-1" presStyleLbl="parChTrans1D2" presStyleIdx="0" presStyleCnt="6"/>
      <dgm:spPr/>
    </dgm:pt>
    <dgm:pt modelId="{87F0CAB2-6E4B-4EF6-85A2-91A6608AD3C4}" type="pres">
      <dgm:prSet presAssocID="{B2A764A6-B07B-4C3A-8B3E-5C7576A5C7F3}" presName="connTx" presStyleLbl="parChTrans1D2" presStyleIdx="0" presStyleCnt="6"/>
      <dgm:spPr/>
    </dgm:pt>
    <dgm:pt modelId="{B2E77B68-4EF5-4888-8AA9-9F95B9D3E992}" type="pres">
      <dgm:prSet presAssocID="{B2B77C2D-086F-40B8-8B48-3D8FA2305E4B}" presName="root2" presStyleCnt="0"/>
      <dgm:spPr/>
    </dgm:pt>
    <dgm:pt modelId="{DB1F9FA3-3521-4F73-9818-9F29194106A9}" type="pres">
      <dgm:prSet presAssocID="{B2B77C2D-086F-40B8-8B48-3D8FA2305E4B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EE005-62D1-4F17-92D6-DDF3C5FA9220}" type="pres">
      <dgm:prSet presAssocID="{B2B77C2D-086F-40B8-8B48-3D8FA2305E4B}" presName="level3hierChild" presStyleCnt="0"/>
      <dgm:spPr/>
    </dgm:pt>
    <dgm:pt modelId="{C549B260-7017-4DCB-BB8F-D1F05E23D136}" type="pres">
      <dgm:prSet presAssocID="{6C7DC35D-FF55-459A-8DE3-CC21F5A9425F}" presName="conn2-1" presStyleLbl="parChTrans1D2" presStyleIdx="1" presStyleCnt="6"/>
      <dgm:spPr/>
    </dgm:pt>
    <dgm:pt modelId="{E5ADDE35-4BD5-40CD-B61D-8EF18F4E9151}" type="pres">
      <dgm:prSet presAssocID="{6C7DC35D-FF55-459A-8DE3-CC21F5A9425F}" presName="connTx" presStyleLbl="parChTrans1D2" presStyleIdx="1" presStyleCnt="6"/>
      <dgm:spPr/>
    </dgm:pt>
    <dgm:pt modelId="{348948BB-6FCB-4DA2-8561-ED4EC3FD53EB}" type="pres">
      <dgm:prSet presAssocID="{BEAD162B-F884-48D4-97BD-9F2AC13C719F}" presName="root2" presStyleCnt="0"/>
      <dgm:spPr/>
    </dgm:pt>
    <dgm:pt modelId="{5E736482-6BED-4E7E-95E0-194AA0C2195C}" type="pres">
      <dgm:prSet presAssocID="{BEAD162B-F884-48D4-97BD-9F2AC13C719F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3459A4-5015-448B-B548-68FCC0FE5C3A}" type="pres">
      <dgm:prSet presAssocID="{BEAD162B-F884-48D4-97BD-9F2AC13C719F}" presName="level3hierChild" presStyleCnt="0"/>
      <dgm:spPr/>
    </dgm:pt>
    <dgm:pt modelId="{8B8BA2DE-8F81-4FB7-8A0C-6CB70D543D18}" type="pres">
      <dgm:prSet presAssocID="{02F64646-F17F-43B7-82AD-66AFDD3CC8EE}" presName="conn2-1" presStyleLbl="parChTrans1D2" presStyleIdx="2" presStyleCnt="6"/>
      <dgm:spPr/>
    </dgm:pt>
    <dgm:pt modelId="{1CC75C1A-5A2A-4F1C-AB7D-F1FFE2DA0C45}" type="pres">
      <dgm:prSet presAssocID="{02F64646-F17F-43B7-82AD-66AFDD3CC8EE}" presName="connTx" presStyleLbl="parChTrans1D2" presStyleIdx="2" presStyleCnt="6"/>
      <dgm:spPr/>
    </dgm:pt>
    <dgm:pt modelId="{8E2B0CCE-8082-4E39-8CA0-C060A6CD3640}" type="pres">
      <dgm:prSet presAssocID="{0CF8F388-D1B9-4CE0-AE04-83674500DB38}" presName="root2" presStyleCnt="0"/>
      <dgm:spPr/>
    </dgm:pt>
    <dgm:pt modelId="{3EEDB01B-12F9-47BD-96F2-3AF6B9380E80}" type="pres">
      <dgm:prSet presAssocID="{0CF8F388-D1B9-4CE0-AE04-83674500DB3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3BC08-9949-4E7F-9AB0-06BA639D246E}" type="pres">
      <dgm:prSet presAssocID="{0CF8F388-D1B9-4CE0-AE04-83674500DB38}" presName="level3hierChild" presStyleCnt="0"/>
      <dgm:spPr/>
    </dgm:pt>
    <dgm:pt modelId="{B05EB447-26DA-46C9-864F-4DA41605ABC7}" type="pres">
      <dgm:prSet presAssocID="{6DAB308E-54A5-4B14-90BE-C04FE32A5725}" presName="conn2-1" presStyleLbl="parChTrans1D2" presStyleIdx="3" presStyleCnt="6"/>
      <dgm:spPr/>
    </dgm:pt>
    <dgm:pt modelId="{081129D4-91D9-4460-90DE-70BAFC8102FC}" type="pres">
      <dgm:prSet presAssocID="{6DAB308E-54A5-4B14-90BE-C04FE32A5725}" presName="connTx" presStyleLbl="parChTrans1D2" presStyleIdx="3" presStyleCnt="6"/>
      <dgm:spPr/>
    </dgm:pt>
    <dgm:pt modelId="{0F8DAA40-C708-47C0-9240-7F33063B28D0}" type="pres">
      <dgm:prSet presAssocID="{B03ED984-2F14-43A3-8E66-B1DFA32E8BA2}" presName="root2" presStyleCnt="0"/>
      <dgm:spPr/>
    </dgm:pt>
    <dgm:pt modelId="{A49B0239-2568-4A02-A7E8-37E245DE7B6B}" type="pres">
      <dgm:prSet presAssocID="{B03ED984-2F14-43A3-8E66-B1DFA32E8BA2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B0E57F-13C3-4975-A392-5F926E33CB4F}" type="pres">
      <dgm:prSet presAssocID="{B03ED984-2F14-43A3-8E66-B1DFA32E8BA2}" presName="level3hierChild" presStyleCnt="0"/>
      <dgm:spPr/>
    </dgm:pt>
    <dgm:pt modelId="{00AAE4F8-D3B7-4B02-AE08-BE9B9D012731}" type="pres">
      <dgm:prSet presAssocID="{88C54D31-D38D-4E09-AC8F-CFC7AA0DCE72}" presName="conn2-1" presStyleLbl="parChTrans1D2" presStyleIdx="4" presStyleCnt="6"/>
      <dgm:spPr/>
    </dgm:pt>
    <dgm:pt modelId="{3DCED108-F0EF-4F9F-BC04-C08661798ECE}" type="pres">
      <dgm:prSet presAssocID="{88C54D31-D38D-4E09-AC8F-CFC7AA0DCE72}" presName="connTx" presStyleLbl="parChTrans1D2" presStyleIdx="4" presStyleCnt="6"/>
      <dgm:spPr/>
    </dgm:pt>
    <dgm:pt modelId="{E7028D39-C238-4436-99DB-BD7CC5D011BD}" type="pres">
      <dgm:prSet presAssocID="{380C38AD-40B0-4EFA-A241-E20C2E4E1F05}" presName="root2" presStyleCnt="0"/>
      <dgm:spPr/>
    </dgm:pt>
    <dgm:pt modelId="{EEC109E4-155A-4914-8222-813E488934ED}" type="pres">
      <dgm:prSet presAssocID="{380C38AD-40B0-4EFA-A241-E20C2E4E1F05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9C674-63F6-48AB-AF4B-2D896F3AE8B1}" type="pres">
      <dgm:prSet presAssocID="{380C38AD-40B0-4EFA-A241-E20C2E4E1F05}" presName="level3hierChild" presStyleCnt="0"/>
      <dgm:spPr/>
    </dgm:pt>
    <dgm:pt modelId="{A8EB4524-104A-4C72-9BC0-9FA8198E7735}" type="pres">
      <dgm:prSet presAssocID="{2D822EEE-6866-459E-ACC6-D1382810FB7D}" presName="conn2-1" presStyleLbl="parChTrans1D2" presStyleIdx="5" presStyleCnt="6"/>
      <dgm:spPr/>
    </dgm:pt>
    <dgm:pt modelId="{2CD838A2-2DEB-477E-A755-F3FED45D3D68}" type="pres">
      <dgm:prSet presAssocID="{2D822EEE-6866-459E-ACC6-D1382810FB7D}" presName="connTx" presStyleLbl="parChTrans1D2" presStyleIdx="5" presStyleCnt="6"/>
      <dgm:spPr/>
    </dgm:pt>
    <dgm:pt modelId="{FB627595-99B1-449C-98CF-DD503020C544}" type="pres">
      <dgm:prSet presAssocID="{E400B44A-89AA-4B47-8CD0-63813A4F2114}" presName="root2" presStyleCnt="0"/>
      <dgm:spPr/>
    </dgm:pt>
    <dgm:pt modelId="{2079AC24-528C-41AE-BD12-7A2B89E324F7}" type="pres">
      <dgm:prSet presAssocID="{E400B44A-89AA-4B47-8CD0-63813A4F2114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FBD0FB-BCED-4B21-B17A-86C8834FD8CB}" type="pres">
      <dgm:prSet presAssocID="{E400B44A-89AA-4B47-8CD0-63813A4F2114}" presName="level3hierChild" presStyleCnt="0"/>
      <dgm:spPr/>
    </dgm:pt>
  </dgm:ptLst>
  <dgm:cxnLst>
    <dgm:cxn modelId="{5E3F858F-A5E9-4A12-8ADA-7B1E55830E41}" type="presOf" srcId="{6C7DC35D-FF55-459A-8DE3-CC21F5A9425F}" destId="{E5ADDE35-4BD5-40CD-B61D-8EF18F4E9151}" srcOrd="1" destOrd="0" presId="urn:microsoft.com/office/officeart/2005/8/layout/hierarchy2"/>
    <dgm:cxn modelId="{E80AF52B-83C2-46B8-8A39-2826F24E26FB}" type="presOf" srcId="{B2B77C2D-086F-40B8-8B48-3D8FA2305E4B}" destId="{DB1F9FA3-3521-4F73-9818-9F29194106A9}" srcOrd="0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1E48690F-F634-423A-8B65-5B65E4D5FFE1}" type="presOf" srcId="{2D822EEE-6866-459E-ACC6-D1382810FB7D}" destId="{A8EB4524-104A-4C72-9BC0-9FA8198E7735}" srcOrd="0" destOrd="0" presId="urn:microsoft.com/office/officeart/2005/8/layout/hierarchy2"/>
    <dgm:cxn modelId="{AA465C16-2E00-4C60-9F5D-4511EAA38DB6}" srcId="{6268B0BB-DC4C-4A91-A929-38F6A99FA080}" destId="{B03ED984-2F14-43A3-8E66-B1DFA32E8BA2}" srcOrd="3" destOrd="0" parTransId="{6DAB308E-54A5-4B14-90BE-C04FE32A5725}" sibTransId="{8AB7EF6F-E622-4831-B16D-ECCFD7C4D668}"/>
    <dgm:cxn modelId="{F852E8CF-76D2-4ABF-A5C6-FD465A822D65}" type="presOf" srcId="{6C7DC35D-FF55-459A-8DE3-CC21F5A9425F}" destId="{C549B260-7017-4DCB-BB8F-D1F05E23D136}" srcOrd="0" destOrd="0" presId="urn:microsoft.com/office/officeart/2005/8/layout/hierarchy2"/>
    <dgm:cxn modelId="{8C1EE6CC-E07B-459F-9F32-CD3849FA2534}" srcId="{6268B0BB-DC4C-4A91-A929-38F6A99FA080}" destId="{0CF8F388-D1B9-4CE0-AE04-83674500DB38}" srcOrd="2" destOrd="0" parTransId="{02F64646-F17F-43B7-82AD-66AFDD3CC8EE}" sibTransId="{0CB7E3EA-77D1-46D5-9678-EF9D9AB63D3D}"/>
    <dgm:cxn modelId="{A85FEA32-4F17-4CB1-8360-AB1B10201DAE}" type="presOf" srcId="{02F64646-F17F-43B7-82AD-66AFDD3CC8EE}" destId="{8B8BA2DE-8F81-4FB7-8A0C-6CB70D543D18}" srcOrd="0" destOrd="0" presId="urn:microsoft.com/office/officeart/2005/8/layout/hierarchy2"/>
    <dgm:cxn modelId="{1822ADCC-D143-4518-92B7-3CBE0D1B7633}" type="presOf" srcId="{0CF8F388-D1B9-4CE0-AE04-83674500DB38}" destId="{3EEDB01B-12F9-47BD-96F2-3AF6B9380E80}" srcOrd="0" destOrd="0" presId="urn:microsoft.com/office/officeart/2005/8/layout/hierarchy2"/>
    <dgm:cxn modelId="{77942561-1EBF-4827-AFB8-F77C3B3F2744}" type="presOf" srcId="{380C38AD-40B0-4EFA-A241-E20C2E4E1F05}" destId="{EEC109E4-155A-4914-8222-813E488934ED}" srcOrd="0" destOrd="0" presId="urn:microsoft.com/office/officeart/2005/8/layout/hierarchy2"/>
    <dgm:cxn modelId="{64A2FD9A-0FB3-402F-AD47-06A5BB398D48}" type="presOf" srcId="{6DAB308E-54A5-4B14-90BE-C04FE32A5725}" destId="{B05EB447-26DA-46C9-864F-4DA41605ABC7}" srcOrd="0" destOrd="0" presId="urn:microsoft.com/office/officeart/2005/8/layout/hierarchy2"/>
    <dgm:cxn modelId="{0F654682-18D8-4E84-8D0C-476E179AAC14}" type="presOf" srcId="{B03ED984-2F14-43A3-8E66-B1DFA32E8BA2}" destId="{A49B0239-2568-4A02-A7E8-37E245DE7B6B}" srcOrd="0" destOrd="0" presId="urn:microsoft.com/office/officeart/2005/8/layout/hierarchy2"/>
    <dgm:cxn modelId="{7BF0852D-47C0-4A5C-8E44-3E549990CE95}" srcId="{6268B0BB-DC4C-4A91-A929-38F6A99FA080}" destId="{380C38AD-40B0-4EFA-A241-E20C2E4E1F05}" srcOrd="4" destOrd="0" parTransId="{88C54D31-D38D-4E09-AC8F-CFC7AA0DCE72}" sibTransId="{0DD3E441-298F-4BC6-B286-9865A32C0BF3}"/>
    <dgm:cxn modelId="{F43FDF63-7003-499F-BA9B-36071F976086}" type="presOf" srcId="{6DAB308E-54A5-4B14-90BE-C04FE32A5725}" destId="{081129D4-91D9-4460-90DE-70BAFC8102FC}" srcOrd="1" destOrd="0" presId="urn:microsoft.com/office/officeart/2005/8/layout/hierarchy2"/>
    <dgm:cxn modelId="{CE43CEBC-D2CC-4CA6-A19D-675055787A56}" srcId="{6268B0BB-DC4C-4A91-A929-38F6A99FA080}" destId="{B2B77C2D-086F-40B8-8B48-3D8FA2305E4B}" srcOrd="0" destOrd="0" parTransId="{B2A764A6-B07B-4C3A-8B3E-5C7576A5C7F3}" sibTransId="{6FF321D9-4977-499A-A106-22F1749912E3}"/>
    <dgm:cxn modelId="{B80015FD-F254-473B-9CC7-AD3A1DAF1CF5}" type="presOf" srcId="{88C54D31-D38D-4E09-AC8F-CFC7AA0DCE72}" destId="{00AAE4F8-D3B7-4B02-AE08-BE9B9D012731}" srcOrd="0" destOrd="0" presId="urn:microsoft.com/office/officeart/2005/8/layout/hierarchy2"/>
    <dgm:cxn modelId="{06DEF0C9-30D0-45CB-B00D-F02845759015}" srcId="{6268B0BB-DC4C-4A91-A929-38F6A99FA080}" destId="{BEAD162B-F884-48D4-97BD-9F2AC13C719F}" srcOrd="1" destOrd="0" parTransId="{6C7DC35D-FF55-459A-8DE3-CC21F5A9425F}" sibTransId="{020AF7B8-15D0-4851-BB56-63A29443F705}"/>
    <dgm:cxn modelId="{ABB54C80-9098-4112-B046-66D1BA39EBC5}" type="presOf" srcId="{2D822EEE-6866-459E-ACC6-D1382810FB7D}" destId="{2CD838A2-2DEB-477E-A755-F3FED45D3D68}" srcOrd="1" destOrd="0" presId="urn:microsoft.com/office/officeart/2005/8/layout/hierarchy2"/>
    <dgm:cxn modelId="{DD4F8999-55EB-4D07-AE4F-235E5A4AAD8D}" type="presOf" srcId="{6268B0BB-DC4C-4A91-A929-38F6A99FA080}" destId="{74869E90-C6EC-4836-A008-3EFE1CE8FB32}" srcOrd="0" destOrd="0" presId="urn:microsoft.com/office/officeart/2005/8/layout/hierarchy2"/>
    <dgm:cxn modelId="{6D8A00C1-C8C9-4EF1-956A-F007EA6F69CE}" type="presOf" srcId="{B2A764A6-B07B-4C3A-8B3E-5C7576A5C7F3}" destId="{BB28A5E5-656A-4148-BA6D-5256CC432392}" srcOrd="0" destOrd="0" presId="urn:microsoft.com/office/officeart/2005/8/layout/hierarchy2"/>
    <dgm:cxn modelId="{1DB70032-22C6-4747-8A57-9B8CA5FCA6AB}" type="presOf" srcId="{88C54D31-D38D-4E09-AC8F-CFC7AA0DCE72}" destId="{3DCED108-F0EF-4F9F-BC04-C08661798ECE}" srcOrd="1" destOrd="0" presId="urn:microsoft.com/office/officeart/2005/8/layout/hierarchy2"/>
    <dgm:cxn modelId="{8676838C-E789-4443-90DA-ED808D70D570}" type="presOf" srcId="{98A12650-93F5-4B02-9755-ABAD30E04A12}" destId="{FBF3975C-CD0D-453F-B180-120F31CACAD4}" srcOrd="0" destOrd="0" presId="urn:microsoft.com/office/officeart/2005/8/layout/hierarchy2"/>
    <dgm:cxn modelId="{5C1C9EAA-BF71-409F-912A-446F525D47A2}" type="presOf" srcId="{B2A764A6-B07B-4C3A-8B3E-5C7576A5C7F3}" destId="{87F0CAB2-6E4B-4EF6-85A2-91A6608AD3C4}" srcOrd="1" destOrd="0" presId="urn:microsoft.com/office/officeart/2005/8/layout/hierarchy2"/>
    <dgm:cxn modelId="{0A99FB0B-1B08-4999-A450-83B54105A8FF}" type="presOf" srcId="{E400B44A-89AA-4B47-8CD0-63813A4F2114}" destId="{2079AC24-528C-41AE-BD12-7A2B89E324F7}" srcOrd="0" destOrd="0" presId="urn:microsoft.com/office/officeart/2005/8/layout/hierarchy2"/>
    <dgm:cxn modelId="{6A1C9FCB-0A31-4193-8E33-13B6B6BA353A}" type="presOf" srcId="{BEAD162B-F884-48D4-97BD-9F2AC13C719F}" destId="{5E736482-6BED-4E7E-95E0-194AA0C2195C}" srcOrd="0" destOrd="0" presId="urn:microsoft.com/office/officeart/2005/8/layout/hierarchy2"/>
    <dgm:cxn modelId="{455F79EC-5985-49BB-B609-582DF3E75173}" srcId="{6268B0BB-DC4C-4A91-A929-38F6A99FA080}" destId="{E400B44A-89AA-4B47-8CD0-63813A4F2114}" srcOrd="5" destOrd="0" parTransId="{2D822EEE-6866-459E-ACC6-D1382810FB7D}" sibTransId="{DD0831AB-2456-4E52-B827-CCEAB6B52F9D}"/>
    <dgm:cxn modelId="{A94EDBDF-EBFB-497D-85E3-668C5A2D4031}" type="presOf" srcId="{02F64646-F17F-43B7-82AD-66AFDD3CC8EE}" destId="{1CC75C1A-5A2A-4F1C-AB7D-F1FFE2DA0C45}" srcOrd="1" destOrd="0" presId="urn:microsoft.com/office/officeart/2005/8/layout/hierarchy2"/>
    <dgm:cxn modelId="{81678475-7C1B-4C22-8CD4-EE5B3D73FA57}" type="presParOf" srcId="{FBF3975C-CD0D-453F-B180-120F31CACAD4}" destId="{5A23EAE3-FB6F-451B-A861-1C364241C389}" srcOrd="0" destOrd="0" presId="urn:microsoft.com/office/officeart/2005/8/layout/hierarchy2"/>
    <dgm:cxn modelId="{A39568D9-D9F4-4FC6-83B7-7A65DA9B9FBC}" type="presParOf" srcId="{5A23EAE3-FB6F-451B-A861-1C364241C389}" destId="{74869E90-C6EC-4836-A008-3EFE1CE8FB32}" srcOrd="0" destOrd="0" presId="urn:microsoft.com/office/officeart/2005/8/layout/hierarchy2"/>
    <dgm:cxn modelId="{F6303E32-9F63-4002-8BED-5D24E805EE0D}" type="presParOf" srcId="{5A23EAE3-FB6F-451B-A861-1C364241C389}" destId="{B67876C6-168B-40AD-98C7-45E5A67493AC}" srcOrd="1" destOrd="0" presId="urn:microsoft.com/office/officeart/2005/8/layout/hierarchy2"/>
    <dgm:cxn modelId="{66B6F9D3-EF2D-4724-B842-6DFB9A5B4B12}" type="presParOf" srcId="{B67876C6-168B-40AD-98C7-45E5A67493AC}" destId="{BB28A5E5-656A-4148-BA6D-5256CC432392}" srcOrd="0" destOrd="0" presId="urn:microsoft.com/office/officeart/2005/8/layout/hierarchy2"/>
    <dgm:cxn modelId="{7505B7DF-E594-407B-ABB4-C6729F557116}" type="presParOf" srcId="{BB28A5E5-656A-4148-BA6D-5256CC432392}" destId="{87F0CAB2-6E4B-4EF6-85A2-91A6608AD3C4}" srcOrd="0" destOrd="0" presId="urn:microsoft.com/office/officeart/2005/8/layout/hierarchy2"/>
    <dgm:cxn modelId="{416C1BED-8675-4943-9F72-51CA9560D167}" type="presParOf" srcId="{B67876C6-168B-40AD-98C7-45E5A67493AC}" destId="{B2E77B68-4EF5-4888-8AA9-9F95B9D3E992}" srcOrd="1" destOrd="0" presId="urn:microsoft.com/office/officeart/2005/8/layout/hierarchy2"/>
    <dgm:cxn modelId="{0C665F05-EF33-4BF0-B7A8-D0F2D60D25A1}" type="presParOf" srcId="{B2E77B68-4EF5-4888-8AA9-9F95B9D3E992}" destId="{DB1F9FA3-3521-4F73-9818-9F29194106A9}" srcOrd="0" destOrd="0" presId="urn:microsoft.com/office/officeart/2005/8/layout/hierarchy2"/>
    <dgm:cxn modelId="{5BD4CCFF-C817-44C7-AA8F-482F1C5F32DD}" type="presParOf" srcId="{B2E77B68-4EF5-4888-8AA9-9F95B9D3E992}" destId="{5D6EE005-62D1-4F17-92D6-DDF3C5FA9220}" srcOrd="1" destOrd="0" presId="urn:microsoft.com/office/officeart/2005/8/layout/hierarchy2"/>
    <dgm:cxn modelId="{5DE428AD-C951-4AE9-A587-E8431ADAAD07}" type="presParOf" srcId="{B67876C6-168B-40AD-98C7-45E5A67493AC}" destId="{C549B260-7017-4DCB-BB8F-D1F05E23D136}" srcOrd="2" destOrd="0" presId="urn:microsoft.com/office/officeart/2005/8/layout/hierarchy2"/>
    <dgm:cxn modelId="{161D95FF-F1E3-4BCA-9C2F-D59848B9B6E7}" type="presParOf" srcId="{C549B260-7017-4DCB-BB8F-D1F05E23D136}" destId="{E5ADDE35-4BD5-40CD-B61D-8EF18F4E9151}" srcOrd="0" destOrd="0" presId="urn:microsoft.com/office/officeart/2005/8/layout/hierarchy2"/>
    <dgm:cxn modelId="{E2257A01-0100-42FF-B326-DD2B93E2E76D}" type="presParOf" srcId="{B67876C6-168B-40AD-98C7-45E5A67493AC}" destId="{348948BB-6FCB-4DA2-8561-ED4EC3FD53EB}" srcOrd="3" destOrd="0" presId="urn:microsoft.com/office/officeart/2005/8/layout/hierarchy2"/>
    <dgm:cxn modelId="{AD0D3E0B-07B5-4BE4-AB7E-4FA469C18567}" type="presParOf" srcId="{348948BB-6FCB-4DA2-8561-ED4EC3FD53EB}" destId="{5E736482-6BED-4E7E-95E0-194AA0C2195C}" srcOrd="0" destOrd="0" presId="urn:microsoft.com/office/officeart/2005/8/layout/hierarchy2"/>
    <dgm:cxn modelId="{5A570228-13E2-4A05-B8AF-04C569548258}" type="presParOf" srcId="{348948BB-6FCB-4DA2-8561-ED4EC3FD53EB}" destId="{943459A4-5015-448B-B548-68FCC0FE5C3A}" srcOrd="1" destOrd="0" presId="urn:microsoft.com/office/officeart/2005/8/layout/hierarchy2"/>
    <dgm:cxn modelId="{0C5B7192-7E25-445B-9BB1-C87C9F1FF37D}" type="presParOf" srcId="{B67876C6-168B-40AD-98C7-45E5A67493AC}" destId="{8B8BA2DE-8F81-4FB7-8A0C-6CB70D543D18}" srcOrd="4" destOrd="0" presId="urn:microsoft.com/office/officeart/2005/8/layout/hierarchy2"/>
    <dgm:cxn modelId="{48335D91-E4B9-4BA4-BA2E-2969EDB3F76D}" type="presParOf" srcId="{8B8BA2DE-8F81-4FB7-8A0C-6CB70D543D18}" destId="{1CC75C1A-5A2A-4F1C-AB7D-F1FFE2DA0C45}" srcOrd="0" destOrd="0" presId="urn:microsoft.com/office/officeart/2005/8/layout/hierarchy2"/>
    <dgm:cxn modelId="{95601B0B-1BC0-4DA9-9B3C-F72A84491A65}" type="presParOf" srcId="{B67876C6-168B-40AD-98C7-45E5A67493AC}" destId="{8E2B0CCE-8082-4E39-8CA0-C060A6CD3640}" srcOrd="5" destOrd="0" presId="urn:microsoft.com/office/officeart/2005/8/layout/hierarchy2"/>
    <dgm:cxn modelId="{733B3C24-509F-4684-9FEC-79CA3CD7414E}" type="presParOf" srcId="{8E2B0CCE-8082-4E39-8CA0-C060A6CD3640}" destId="{3EEDB01B-12F9-47BD-96F2-3AF6B9380E80}" srcOrd="0" destOrd="0" presId="urn:microsoft.com/office/officeart/2005/8/layout/hierarchy2"/>
    <dgm:cxn modelId="{4F2DDEAF-567F-4BE6-AF90-076E4B472E5B}" type="presParOf" srcId="{8E2B0CCE-8082-4E39-8CA0-C060A6CD3640}" destId="{9703BC08-9949-4E7F-9AB0-06BA639D246E}" srcOrd="1" destOrd="0" presId="urn:microsoft.com/office/officeart/2005/8/layout/hierarchy2"/>
    <dgm:cxn modelId="{FE7C6972-82BC-48B4-BD5E-C8FC9CF24A00}" type="presParOf" srcId="{B67876C6-168B-40AD-98C7-45E5A67493AC}" destId="{B05EB447-26DA-46C9-864F-4DA41605ABC7}" srcOrd="6" destOrd="0" presId="urn:microsoft.com/office/officeart/2005/8/layout/hierarchy2"/>
    <dgm:cxn modelId="{81E1CB77-EA38-416E-9B05-45024DB7B8F6}" type="presParOf" srcId="{B05EB447-26DA-46C9-864F-4DA41605ABC7}" destId="{081129D4-91D9-4460-90DE-70BAFC8102FC}" srcOrd="0" destOrd="0" presId="urn:microsoft.com/office/officeart/2005/8/layout/hierarchy2"/>
    <dgm:cxn modelId="{221EFBD4-8C98-4066-982E-FD417EE78CDB}" type="presParOf" srcId="{B67876C6-168B-40AD-98C7-45E5A67493AC}" destId="{0F8DAA40-C708-47C0-9240-7F33063B28D0}" srcOrd="7" destOrd="0" presId="urn:microsoft.com/office/officeart/2005/8/layout/hierarchy2"/>
    <dgm:cxn modelId="{C67A037A-4491-4C77-A71A-EB9065541739}" type="presParOf" srcId="{0F8DAA40-C708-47C0-9240-7F33063B28D0}" destId="{A49B0239-2568-4A02-A7E8-37E245DE7B6B}" srcOrd="0" destOrd="0" presId="urn:microsoft.com/office/officeart/2005/8/layout/hierarchy2"/>
    <dgm:cxn modelId="{2FC2D8FD-1741-4E8E-8CFD-916C952BCB7C}" type="presParOf" srcId="{0F8DAA40-C708-47C0-9240-7F33063B28D0}" destId="{07B0E57F-13C3-4975-A392-5F926E33CB4F}" srcOrd="1" destOrd="0" presId="urn:microsoft.com/office/officeart/2005/8/layout/hierarchy2"/>
    <dgm:cxn modelId="{A1A45F63-A982-4D7E-A047-458085537D03}" type="presParOf" srcId="{B67876C6-168B-40AD-98C7-45E5A67493AC}" destId="{00AAE4F8-D3B7-4B02-AE08-BE9B9D012731}" srcOrd="8" destOrd="0" presId="urn:microsoft.com/office/officeart/2005/8/layout/hierarchy2"/>
    <dgm:cxn modelId="{C4FBA550-4CE9-47DE-9193-5D6C47BB91EC}" type="presParOf" srcId="{00AAE4F8-D3B7-4B02-AE08-BE9B9D012731}" destId="{3DCED108-F0EF-4F9F-BC04-C08661798ECE}" srcOrd="0" destOrd="0" presId="urn:microsoft.com/office/officeart/2005/8/layout/hierarchy2"/>
    <dgm:cxn modelId="{4C7CEE64-0073-434C-9311-050F08FDE1EC}" type="presParOf" srcId="{B67876C6-168B-40AD-98C7-45E5A67493AC}" destId="{E7028D39-C238-4436-99DB-BD7CC5D011BD}" srcOrd="9" destOrd="0" presId="urn:microsoft.com/office/officeart/2005/8/layout/hierarchy2"/>
    <dgm:cxn modelId="{783E0D23-8CAA-4F43-8FC4-2ECFD11ABB3E}" type="presParOf" srcId="{E7028D39-C238-4436-99DB-BD7CC5D011BD}" destId="{EEC109E4-155A-4914-8222-813E488934ED}" srcOrd="0" destOrd="0" presId="urn:microsoft.com/office/officeart/2005/8/layout/hierarchy2"/>
    <dgm:cxn modelId="{1660F2A2-9E70-45B0-97B7-A10E2AEFFDD4}" type="presParOf" srcId="{E7028D39-C238-4436-99DB-BD7CC5D011BD}" destId="{CBB9C674-63F6-48AB-AF4B-2D896F3AE8B1}" srcOrd="1" destOrd="0" presId="urn:microsoft.com/office/officeart/2005/8/layout/hierarchy2"/>
    <dgm:cxn modelId="{FAF932C0-01E2-4236-957B-9FBC628BC412}" type="presParOf" srcId="{B67876C6-168B-40AD-98C7-45E5A67493AC}" destId="{A8EB4524-104A-4C72-9BC0-9FA8198E7735}" srcOrd="10" destOrd="0" presId="urn:microsoft.com/office/officeart/2005/8/layout/hierarchy2"/>
    <dgm:cxn modelId="{ED7BD172-F6B5-4E05-9CAD-6EA3576E561B}" type="presParOf" srcId="{A8EB4524-104A-4C72-9BC0-9FA8198E7735}" destId="{2CD838A2-2DEB-477E-A755-F3FED45D3D68}" srcOrd="0" destOrd="0" presId="urn:microsoft.com/office/officeart/2005/8/layout/hierarchy2"/>
    <dgm:cxn modelId="{BF6DC2E4-471C-48EB-ACE6-7E0988BC8853}" type="presParOf" srcId="{B67876C6-168B-40AD-98C7-45E5A67493AC}" destId="{FB627595-99B1-449C-98CF-DD503020C544}" srcOrd="11" destOrd="0" presId="urn:microsoft.com/office/officeart/2005/8/layout/hierarchy2"/>
    <dgm:cxn modelId="{1F17F999-4F3F-42BD-8A06-82A66C3FBA0C}" type="presParOf" srcId="{FB627595-99B1-449C-98CF-DD503020C544}" destId="{2079AC24-528C-41AE-BD12-7A2B89E324F7}" srcOrd="0" destOrd="0" presId="urn:microsoft.com/office/officeart/2005/8/layout/hierarchy2"/>
    <dgm:cxn modelId="{C821E7B0-4885-43D1-9C1C-A6A2B0F49322}" type="presParOf" srcId="{FB627595-99B1-449C-98CF-DD503020C544}" destId="{85FBD0FB-BCED-4B21-B17A-86C8834FD8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아티스트 차트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0CF8F388-D1B9-4CE0-AE04-83674500DB38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02F64646-F17F-43B7-82AD-66AFDD3CC8EE}" type="parTrans" cxnId="{8C1EE6CC-E07B-459F-9F32-CD3849FA2534}">
      <dgm:prSet/>
      <dgm:spPr/>
      <dgm:t>
        <a:bodyPr/>
        <a:lstStyle/>
        <a:p>
          <a:pPr latinLnBrk="1"/>
          <a:endParaRPr lang="ko-KR" altLang="en-US"/>
        </a:p>
      </dgm:t>
    </dgm:pt>
    <dgm:pt modelId="{0CB7E3EA-77D1-46D5-9678-EF9D9AB63D3D}" type="sibTrans" cxnId="{8C1EE6CC-E07B-459F-9F32-CD3849FA2534}">
      <dgm:prSet/>
      <dgm:spPr/>
    </dgm:pt>
    <dgm:pt modelId="{94C41A14-28D7-4F18-852B-638433082E30}">
      <dgm:prSet phldrT="[텍스트]"/>
      <dgm:spPr/>
      <dgm:t>
        <a:bodyPr/>
        <a:lstStyle/>
        <a:p>
          <a:pPr latinLnBrk="1"/>
          <a:r>
            <a:rPr lang="ko-KR" altLang="en-US" dirty="0" smtClean="0"/>
            <a:t>트랙 탭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64EC9E03-20F9-4608-B99A-21DB2D0115F8}" type="parTrans" cxnId="{5B95A27A-BD93-4167-A926-9DF2D3C02735}">
      <dgm:prSet/>
      <dgm:spPr/>
      <dgm:t>
        <a:bodyPr/>
        <a:lstStyle/>
        <a:p>
          <a:pPr latinLnBrk="1"/>
          <a:endParaRPr lang="ko-KR" altLang="en-US"/>
        </a:p>
      </dgm:t>
    </dgm:pt>
    <dgm:pt modelId="{6A8BE937-9DB8-43BB-96BA-51DF9F636999}" type="sibTrans" cxnId="{5B95A27A-BD93-4167-A926-9DF2D3C02735}">
      <dgm:prSet/>
      <dgm:spPr/>
    </dgm:pt>
    <dgm:pt modelId="{0ECE3768-086D-41F7-AB8A-45BF1254594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팔로우</a:t>
          </a:r>
          <a:r>
            <a:rPr lang="ko-KR" altLang="en-US" dirty="0" smtClean="0"/>
            <a:t> 버튼</a:t>
          </a:r>
          <a:r>
            <a:rPr lang="en-US" altLang="ko-KR" dirty="0" smtClean="0"/>
            <a:t>(followmember.do)</a:t>
          </a:r>
          <a:endParaRPr lang="ko-KR" altLang="en-US" dirty="0"/>
        </a:p>
      </dgm:t>
    </dgm:pt>
    <dgm:pt modelId="{4E10D766-3096-445B-89EA-6D4CB17092F3}" type="parTrans" cxnId="{264EEE3C-56D7-4808-BAAA-58F0705FA80C}">
      <dgm:prSet/>
      <dgm:spPr/>
      <dgm:t>
        <a:bodyPr/>
        <a:lstStyle/>
        <a:p>
          <a:pPr latinLnBrk="1"/>
          <a:endParaRPr lang="ko-KR" altLang="en-US"/>
        </a:p>
      </dgm:t>
    </dgm:pt>
    <dgm:pt modelId="{F047FD97-E9B0-4366-B5BE-2CD42B92F9C4}" type="sibTrans" cxnId="{264EEE3C-56D7-4808-BAAA-58F0705FA80C}">
      <dgm:prSet/>
      <dgm:spPr/>
    </dgm:pt>
    <dgm:pt modelId="{3AB28AC3-2F11-4A94-A623-77F3341156B4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탭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EFDED398-7B21-446C-95AE-D608504AF8D1}" type="parTrans" cxnId="{B6E0FE98-028A-4E2F-915F-4D34F079B596}">
      <dgm:prSet/>
      <dgm:spPr/>
      <dgm:t>
        <a:bodyPr/>
        <a:lstStyle/>
        <a:p>
          <a:pPr latinLnBrk="1"/>
          <a:endParaRPr lang="ko-KR" altLang="en-US"/>
        </a:p>
      </dgm:t>
    </dgm:pt>
    <dgm:pt modelId="{C45D6E1C-5D05-4384-B477-62E5FFB197A9}" type="sibTrans" cxnId="{B6E0FE98-028A-4E2F-915F-4D34F079B596}">
      <dgm:prSet/>
      <dgm:spPr/>
    </dgm:pt>
    <dgm:pt modelId="{2E71864D-50F9-40A7-912B-8F528B216488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다운로드버튼</a:t>
          </a:r>
          <a:r>
            <a:rPr lang="en-US" altLang="ko-KR" dirty="0" smtClean="0"/>
            <a:t>(filedownload.do)</a:t>
          </a:r>
          <a:endParaRPr lang="ko-KR" altLang="en-US" dirty="0"/>
        </a:p>
      </dgm:t>
    </dgm:pt>
    <dgm:pt modelId="{10BCC3DE-0CDC-40A6-AFFA-590F2C34309B}" type="parTrans" cxnId="{6BB12AC7-B042-4651-AF11-143B6D44ABFD}">
      <dgm:prSet/>
      <dgm:spPr/>
      <dgm:t>
        <a:bodyPr/>
        <a:lstStyle/>
        <a:p>
          <a:pPr latinLnBrk="1"/>
          <a:endParaRPr lang="ko-KR" altLang="en-US"/>
        </a:p>
      </dgm:t>
    </dgm:pt>
    <dgm:pt modelId="{E66530D8-512C-4AA6-87EF-BCD1E6E35BC5}" type="sibTrans" cxnId="{6BB12AC7-B042-4651-AF11-143B6D44ABFD}">
      <dgm:prSet/>
      <dgm:spPr/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4392" custLinFactNeighborY="-58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8B8BA2DE-8F81-4FB7-8A0C-6CB70D543D18}" type="pres">
      <dgm:prSet presAssocID="{02F64646-F17F-43B7-82AD-66AFDD3CC8EE}" presName="conn2-1" presStyleLbl="parChTrans1D2" presStyleIdx="0" presStyleCnt="5"/>
      <dgm:spPr/>
    </dgm:pt>
    <dgm:pt modelId="{1CC75C1A-5A2A-4F1C-AB7D-F1FFE2DA0C45}" type="pres">
      <dgm:prSet presAssocID="{02F64646-F17F-43B7-82AD-66AFDD3CC8EE}" presName="connTx" presStyleLbl="parChTrans1D2" presStyleIdx="0" presStyleCnt="5"/>
      <dgm:spPr/>
    </dgm:pt>
    <dgm:pt modelId="{8E2B0CCE-8082-4E39-8CA0-C060A6CD3640}" type="pres">
      <dgm:prSet presAssocID="{0CF8F388-D1B9-4CE0-AE04-83674500DB38}" presName="root2" presStyleCnt="0"/>
      <dgm:spPr/>
    </dgm:pt>
    <dgm:pt modelId="{3EEDB01B-12F9-47BD-96F2-3AF6B9380E80}" type="pres">
      <dgm:prSet presAssocID="{0CF8F388-D1B9-4CE0-AE04-83674500DB3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3BC08-9949-4E7F-9AB0-06BA639D246E}" type="pres">
      <dgm:prSet presAssocID="{0CF8F388-D1B9-4CE0-AE04-83674500DB38}" presName="level3hierChild" presStyleCnt="0"/>
      <dgm:spPr/>
    </dgm:pt>
    <dgm:pt modelId="{AECFE544-31D3-402B-869B-61261E38A510}" type="pres">
      <dgm:prSet presAssocID="{4E10D766-3096-445B-89EA-6D4CB17092F3}" presName="conn2-1" presStyleLbl="parChTrans1D2" presStyleIdx="1" presStyleCnt="5"/>
      <dgm:spPr/>
    </dgm:pt>
    <dgm:pt modelId="{E636FA62-39EF-4EC9-AC9E-BC0DD734E09E}" type="pres">
      <dgm:prSet presAssocID="{4E10D766-3096-445B-89EA-6D4CB17092F3}" presName="connTx" presStyleLbl="parChTrans1D2" presStyleIdx="1" presStyleCnt="5"/>
      <dgm:spPr/>
    </dgm:pt>
    <dgm:pt modelId="{E0F761FE-5605-4235-889C-A532CCCABBED}" type="pres">
      <dgm:prSet presAssocID="{0ECE3768-086D-41F7-AB8A-45BF12545941}" presName="root2" presStyleCnt="0"/>
      <dgm:spPr/>
    </dgm:pt>
    <dgm:pt modelId="{D342CA0B-BE1D-46EC-B095-00D27B365EF0}" type="pres">
      <dgm:prSet presAssocID="{0ECE3768-086D-41F7-AB8A-45BF12545941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EE603-F5DC-42C0-A141-A6654AE20D90}" type="pres">
      <dgm:prSet presAssocID="{0ECE3768-086D-41F7-AB8A-45BF12545941}" presName="level3hierChild" presStyleCnt="0"/>
      <dgm:spPr/>
    </dgm:pt>
    <dgm:pt modelId="{D56520E3-E867-43B2-A8B9-3934EDD6D38F}" type="pres">
      <dgm:prSet presAssocID="{64EC9E03-20F9-4608-B99A-21DB2D0115F8}" presName="conn2-1" presStyleLbl="parChTrans1D2" presStyleIdx="2" presStyleCnt="5"/>
      <dgm:spPr/>
    </dgm:pt>
    <dgm:pt modelId="{E8E381C9-6FB9-4D36-BA38-257EA0BDCF88}" type="pres">
      <dgm:prSet presAssocID="{64EC9E03-20F9-4608-B99A-21DB2D0115F8}" presName="connTx" presStyleLbl="parChTrans1D2" presStyleIdx="2" presStyleCnt="5"/>
      <dgm:spPr/>
    </dgm:pt>
    <dgm:pt modelId="{9AE9E7D6-670F-45B5-8D40-ECA8C81638A5}" type="pres">
      <dgm:prSet presAssocID="{94C41A14-28D7-4F18-852B-638433082E30}" presName="root2" presStyleCnt="0"/>
      <dgm:spPr/>
    </dgm:pt>
    <dgm:pt modelId="{878DFD82-2205-41E8-9076-BD9E5748E0CC}" type="pres">
      <dgm:prSet presAssocID="{94C41A14-28D7-4F18-852B-638433082E3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1F5AC1-E817-4DA6-B061-74A554F10209}" type="pres">
      <dgm:prSet presAssocID="{94C41A14-28D7-4F18-852B-638433082E30}" presName="level3hierChild" presStyleCnt="0"/>
      <dgm:spPr/>
    </dgm:pt>
    <dgm:pt modelId="{CB7EDFFC-74EA-4041-83E0-EDB0E9B5213E}" type="pres">
      <dgm:prSet presAssocID="{EFDED398-7B21-446C-95AE-D608504AF8D1}" presName="conn2-1" presStyleLbl="parChTrans1D2" presStyleIdx="3" presStyleCnt="5"/>
      <dgm:spPr/>
    </dgm:pt>
    <dgm:pt modelId="{6A2179AD-3F0E-4273-84B3-48F3730D57E1}" type="pres">
      <dgm:prSet presAssocID="{EFDED398-7B21-446C-95AE-D608504AF8D1}" presName="connTx" presStyleLbl="parChTrans1D2" presStyleIdx="3" presStyleCnt="5"/>
      <dgm:spPr/>
    </dgm:pt>
    <dgm:pt modelId="{EFF2E35B-4120-479C-BC59-A03CD36D83E8}" type="pres">
      <dgm:prSet presAssocID="{3AB28AC3-2F11-4A94-A623-77F3341156B4}" presName="root2" presStyleCnt="0"/>
      <dgm:spPr/>
    </dgm:pt>
    <dgm:pt modelId="{74324C7A-BA02-49A3-B0B7-A3ED8B74E59F}" type="pres">
      <dgm:prSet presAssocID="{3AB28AC3-2F11-4A94-A623-77F3341156B4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FB043-0E83-45FA-BDAC-A83124E7D908}" type="pres">
      <dgm:prSet presAssocID="{3AB28AC3-2F11-4A94-A623-77F3341156B4}" presName="level3hierChild" presStyleCnt="0"/>
      <dgm:spPr/>
    </dgm:pt>
    <dgm:pt modelId="{4C01B447-F2CC-44C8-BC4A-AC6A038995C0}" type="pres">
      <dgm:prSet presAssocID="{10BCC3DE-0CDC-40A6-AFFA-590F2C34309B}" presName="conn2-1" presStyleLbl="parChTrans1D2" presStyleIdx="4" presStyleCnt="5"/>
      <dgm:spPr/>
    </dgm:pt>
    <dgm:pt modelId="{80E1651D-BFE2-4359-857D-27FCA6E2EFCC}" type="pres">
      <dgm:prSet presAssocID="{10BCC3DE-0CDC-40A6-AFFA-590F2C34309B}" presName="connTx" presStyleLbl="parChTrans1D2" presStyleIdx="4" presStyleCnt="5"/>
      <dgm:spPr/>
    </dgm:pt>
    <dgm:pt modelId="{07B549D8-3648-4F9F-B119-A175C506E7E8}" type="pres">
      <dgm:prSet presAssocID="{2E71864D-50F9-40A7-912B-8F528B216488}" presName="root2" presStyleCnt="0"/>
      <dgm:spPr/>
    </dgm:pt>
    <dgm:pt modelId="{21C276E7-0E67-4879-9BD1-4D4BD2930A76}" type="pres">
      <dgm:prSet presAssocID="{2E71864D-50F9-40A7-912B-8F528B216488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43488C-32D8-4AB4-9521-A972FC953A9E}" type="pres">
      <dgm:prSet presAssocID="{2E71864D-50F9-40A7-912B-8F528B216488}" presName="level3hierChild" presStyleCnt="0"/>
      <dgm:spPr/>
    </dgm:pt>
  </dgm:ptLst>
  <dgm:cxnLst>
    <dgm:cxn modelId="{7F0BBCA6-328A-4F1D-9ED1-2104ED9DD6E1}" type="presOf" srcId="{0ECE3768-086D-41F7-AB8A-45BF12545941}" destId="{D342CA0B-BE1D-46EC-B095-00D27B365EF0}" srcOrd="0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8C1EE6CC-E07B-459F-9F32-CD3849FA2534}" srcId="{6268B0BB-DC4C-4A91-A929-38F6A99FA080}" destId="{0CF8F388-D1B9-4CE0-AE04-83674500DB38}" srcOrd="0" destOrd="0" parTransId="{02F64646-F17F-43B7-82AD-66AFDD3CC8EE}" sibTransId="{0CB7E3EA-77D1-46D5-9678-EF9D9AB63D3D}"/>
    <dgm:cxn modelId="{3AF77042-CCDA-4C6D-AC0F-D56AFA356F78}" type="presOf" srcId="{64EC9E03-20F9-4608-B99A-21DB2D0115F8}" destId="{E8E381C9-6FB9-4D36-BA38-257EA0BDCF88}" srcOrd="1" destOrd="0" presId="urn:microsoft.com/office/officeart/2005/8/layout/hierarchy2"/>
    <dgm:cxn modelId="{5B95A27A-BD93-4167-A926-9DF2D3C02735}" srcId="{6268B0BB-DC4C-4A91-A929-38F6A99FA080}" destId="{94C41A14-28D7-4F18-852B-638433082E30}" srcOrd="2" destOrd="0" parTransId="{64EC9E03-20F9-4608-B99A-21DB2D0115F8}" sibTransId="{6A8BE937-9DB8-43BB-96BA-51DF9F636999}"/>
    <dgm:cxn modelId="{41A0E17C-C2C6-484B-AEB5-40D7CCB2B2BF}" type="presOf" srcId="{3AB28AC3-2F11-4A94-A623-77F3341156B4}" destId="{74324C7A-BA02-49A3-B0B7-A3ED8B74E59F}" srcOrd="0" destOrd="0" presId="urn:microsoft.com/office/officeart/2005/8/layout/hierarchy2"/>
    <dgm:cxn modelId="{B6E0FE98-028A-4E2F-915F-4D34F079B596}" srcId="{6268B0BB-DC4C-4A91-A929-38F6A99FA080}" destId="{3AB28AC3-2F11-4A94-A623-77F3341156B4}" srcOrd="3" destOrd="0" parTransId="{EFDED398-7B21-446C-95AE-D608504AF8D1}" sibTransId="{C45D6E1C-5D05-4384-B477-62E5FFB197A9}"/>
    <dgm:cxn modelId="{B7F52EAE-C75F-4AF1-8496-B3CB3E72163E}" type="presOf" srcId="{94C41A14-28D7-4F18-852B-638433082E30}" destId="{878DFD82-2205-41E8-9076-BD9E5748E0CC}" srcOrd="0" destOrd="0" presId="urn:microsoft.com/office/officeart/2005/8/layout/hierarchy2"/>
    <dgm:cxn modelId="{04866D2E-4A50-4127-A0CB-F1384ED7A614}" type="presOf" srcId="{6268B0BB-DC4C-4A91-A929-38F6A99FA080}" destId="{74869E90-C6EC-4836-A008-3EFE1CE8FB32}" srcOrd="0" destOrd="0" presId="urn:microsoft.com/office/officeart/2005/8/layout/hierarchy2"/>
    <dgm:cxn modelId="{79565E1A-4303-45AA-A71E-F4E5831E2143}" type="presOf" srcId="{10BCC3DE-0CDC-40A6-AFFA-590F2C34309B}" destId="{80E1651D-BFE2-4359-857D-27FCA6E2EFCC}" srcOrd="1" destOrd="0" presId="urn:microsoft.com/office/officeart/2005/8/layout/hierarchy2"/>
    <dgm:cxn modelId="{6BB12AC7-B042-4651-AF11-143B6D44ABFD}" srcId="{6268B0BB-DC4C-4A91-A929-38F6A99FA080}" destId="{2E71864D-50F9-40A7-912B-8F528B216488}" srcOrd="4" destOrd="0" parTransId="{10BCC3DE-0CDC-40A6-AFFA-590F2C34309B}" sibTransId="{E66530D8-512C-4AA6-87EF-BCD1E6E35BC5}"/>
    <dgm:cxn modelId="{4ACCC77A-7EDA-4D07-9572-C181F2E720DC}" type="presOf" srcId="{64EC9E03-20F9-4608-B99A-21DB2D0115F8}" destId="{D56520E3-E867-43B2-A8B9-3934EDD6D38F}" srcOrd="0" destOrd="0" presId="urn:microsoft.com/office/officeart/2005/8/layout/hierarchy2"/>
    <dgm:cxn modelId="{C374B438-8409-478A-8B0C-8103BAC117DC}" type="presOf" srcId="{98A12650-93F5-4B02-9755-ABAD30E04A12}" destId="{FBF3975C-CD0D-453F-B180-120F31CACAD4}" srcOrd="0" destOrd="0" presId="urn:microsoft.com/office/officeart/2005/8/layout/hierarchy2"/>
    <dgm:cxn modelId="{A7E0D202-EA40-4CC2-A0C3-807FCEA0AB8D}" type="presOf" srcId="{EFDED398-7B21-446C-95AE-D608504AF8D1}" destId="{CB7EDFFC-74EA-4041-83E0-EDB0E9B5213E}" srcOrd="0" destOrd="0" presId="urn:microsoft.com/office/officeart/2005/8/layout/hierarchy2"/>
    <dgm:cxn modelId="{4C2BEB02-FAEB-411C-8B6A-56FF34A2E5B2}" type="presOf" srcId="{10BCC3DE-0CDC-40A6-AFFA-590F2C34309B}" destId="{4C01B447-F2CC-44C8-BC4A-AC6A038995C0}" srcOrd="0" destOrd="0" presId="urn:microsoft.com/office/officeart/2005/8/layout/hierarchy2"/>
    <dgm:cxn modelId="{4DA86AF1-CB0F-4035-944E-FC732422ED0C}" type="presOf" srcId="{4E10D766-3096-445B-89EA-6D4CB17092F3}" destId="{E636FA62-39EF-4EC9-AC9E-BC0DD734E09E}" srcOrd="1" destOrd="0" presId="urn:microsoft.com/office/officeart/2005/8/layout/hierarchy2"/>
    <dgm:cxn modelId="{F0FD2E9B-348A-4FCD-976D-52E325716870}" type="presOf" srcId="{0CF8F388-D1B9-4CE0-AE04-83674500DB38}" destId="{3EEDB01B-12F9-47BD-96F2-3AF6B9380E80}" srcOrd="0" destOrd="0" presId="urn:microsoft.com/office/officeart/2005/8/layout/hierarchy2"/>
    <dgm:cxn modelId="{AF7C373D-3D7A-4525-82BF-FA3D962325CD}" type="presOf" srcId="{02F64646-F17F-43B7-82AD-66AFDD3CC8EE}" destId="{1CC75C1A-5A2A-4F1C-AB7D-F1FFE2DA0C45}" srcOrd="1" destOrd="0" presId="urn:microsoft.com/office/officeart/2005/8/layout/hierarchy2"/>
    <dgm:cxn modelId="{264EEE3C-56D7-4808-BAAA-58F0705FA80C}" srcId="{6268B0BB-DC4C-4A91-A929-38F6A99FA080}" destId="{0ECE3768-086D-41F7-AB8A-45BF12545941}" srcOrd="1" destOrd="0" parTransId="{4E10D766-3096-445B-89EA-6D4CB17092F3}" sibTransId="{F047FD97-E9B0-4366-B5BE-2CD42B92F9C4}"/>
    <dgm:cxn modelId="{9B394294-DCC6-46E9-A7E1-EF6BB533EA62}" type="presOf" srcId="{4E10D766-3096-445B-89EA-6D4CB17092F3}" destId="{AECFE544-31D3-402B-869B-61261E38A510}" srcOrd="0" destOrd="0" presId="urn:microsoft.com/office/officeart/2005/8/layout/hierarchy2"/>
    <dgm:cxn modelId="{DA90D6EA-B9E5-4946-88A8-826D8A871F93}" type="presOf" srcId="{EFDED398-7B21-446C-95AE-D608504AF8D1}" destId="{6A2179AD-3F0E-4273-84B3-48F3730D57E1}" srcOrd="1" destOrd="0" presId="urn:microsoft.com/office/officeart/2005/8/layout/hierarchy2"/>
    <dgm:cxn modelId="{7A837E82-8E80-4CBA-90E4-74F84BB3FFCA}" type="presOf" srcId="{2E71864D-50F9-40A7-912B-8F528B216488}" destId="{21C276E7-0E67-4879-9BD1-4D4BD2930A76}" srcOrd="0" destOrd="0" presId="urn:microsoft.com/office/officeart/2005/8/layout/hierarchy2"/>
    <dgm:cxn modelId="{269FB894-8076-4890-A429-F5C6FAF4522B}" type="presOf" srcId="{02F64646-F17F-43B7-82AD-66AFDD3CC8EE}" destId="{8B8BA2DE-8F81-4FB7-8A0C-6CB70D543D18}" srcOrd="0" destOrd="0" presId="urn:microsoft.com/office/officeart/2005/8/layout/hierarchy2"/>
    <dgm:cxn modelId="{5704159C-EFB4-4650-BB32-E43CB288B640}" type="presParOf" srcId="{FBF3975C-CD0D-453F-B180-120F31CACAD4}" destId="{5A23EAE3-FB6F-451B-A861-1C364241C389}" srcOrd="0" destOrd="0" presId="urn:microsoft.com/office/officeart/2005/8/layout/hierarchy2"/>
    <dgm:cxn modelId="{6A680B22-B319-487D-8AF3-3183A12762DB}" type="presParOf" srcId="{5A23EAE3-FB6F-451B-A861-1C364241C389}" destId="{74869E90-C6EC-4836-A008-3EFE1CE8FB32}" srcOrd="0" destOrd="0" presId="urn:microsoft.com/office/officeart/2005/8/layout/hierarchy2"/>
    <dgm:cxn modelId="{1F53605D-6D67-4852-BD60-6FA86354423A}" type="presParOf" srcId="{5A23EAE3-FB6F-451B-A861-1C364241C389}" destId="{B67876C6-168B-40AD-98C7-45E5A67493AC}" srcOrd="1" destOrd="0" presId="urn:microsoft.com/office/officeart/2005/8/layout/hierarchy2"/>
    <dgm:cxn modelId="{FCD4616A-F946-434B-BEBE-0048A46C7581}" type="presParOf" srcId="{B67876C6-168B-40AD-98C7-45E5A67493AC}" destId="{8B8BA2DE-8F81-4FB7-8A0C-6CB70D543D18}" srcOrd="0" destOrd="0" presId="urn:microsoft.com/office/officeart/2005/8/layout/hierarchy2"/>
    <dgm:cxn modelId="{BF5B8175-50BF-4474-A744-D329608A3717}" type="presParOf" srcId="{8B8BA2DE-8F81-4FB7-8A0C-6CB70D543D18}" destId="{1CC75C1A-5A2A-4F1C-AB7D-F1FFE2DA0C45}" srcOrd="0" destOrd="0" presId="urn:microsoft.com/office/officeart/2005/8/layout/hierarchy2"/>
    <dgm:cxn modelId="{98601F65-67F4-410E-8094-7D766B84E19B}" type="presParOf" srcId="{B67876C6-168B-40AD-98C7-45E5A67493AC}" destId="{8E2B0CCE-8082-4E39-8CA0-C060A6CD3640}" srcOrd="1" destOrd="0" presId="urn:microsoft.com/office/officeart/2005/8/layout/hierarchy2"/>
    <dgm:cxn modelId="{24160920-7488-4894-B409-5C1065372504}" type="presParOf" srcId="{8E2B0CCE-8082-4E39-8CA0-C060A6CD3640}" destId="{3EEDB01B-12F9-47BD-96F2-3AF6B9380E80}" srcOrd="0" destOrd="0" presId="urn:microsoft.com/office/officeart/2005/8/layout/hierarchy2"/>
    <dgm:cxn modelId="{993A86E7-5708-476B-AE5E-E9DC1C4A0021}" type="presParOf" srcId="{8E2B0CCE-8082-4E39-8CA0-C060A6CD3640}" destId="{9703BC08-9949-4E7F-9AB0-06BA639D246E}" srcOrd="1" destOrd="0" presId="urn:microsoft.com/office/officeart/2005/8/layout/hierarchy2"/>
    <dgm:cxn modelId="{FD5EF434-A600-4977-860D-2CC6C519300B}" type="presParOf" srcId="{B67876C6-168B-40AD-98C7-45E5A67493AC}" destId="{AECFE544-31D3-402B-869B-61261E38A510}" srcOrd="2" destOrd="0" presId="urn:microsoft.com/office/officeart/2005/8/layout/hierarchy2"/>
    <dgm:cxn modelId="{3107D06F-BDFB-4EFB-B5A3-EE6076021902}" type="presParOf" srcId="{AECFE544-31D3-402B-869B-61261E38A510}" destId="{E636FA62-39EF-4EC9-AC9E-BC0DD734E09E}" srcOrd="0" destOrd="0" presId="urn:microsoft.com/office/officeart/2005/8/layout/hierarchy2"/>
    <dgm:cxn modelId="{FF1543AA-D734-4B5F-B729-789B447C0F8D}" type="presParOf" srcId="{B67876C6-168B-40AD-98C7-45E5A67493AC}" destId="{E0F761FE-5605-4235-889C-A532CCCABBED}" srcOrd="3" destOrd="0" presId="urn:microsoft.com/office/officeart/2005/8/layout/hierarchy2"/>
    <dgm:cxn modelId="{10F6071F-E50A-48C7-819D-263E4445EB79}" type="presParOf" srcId="{E0F761FE-5605-4235-889C-A532CCCABBED}" destId="{D342CA0B-BE1D-46EC-B095-00D27B365EF0}" srcOrd="0" destOrd="0" presId="urn:microsoft.com/office/officeart/2005/8/layout/hierarchy2"/>
    <dgm:cxn modelId="{3D1A6A98-0510-49A6-9629-86FC4A1DA737}" type="presParOf" srcId="{E0F761FE-5605-4235-889C-A532CCCABBED}" destId="{CF1EE603-F5DC-42C0-A141-A6654AE20D90}" srcOrd="1" destOrd="0" presId="urn:microsoft.com/office/officeart/2005/8/layout/hierarchy2"/>
    <dgm:cxn modelId="{6BA79A2B-D7EA-402F-8755-BB8177FC1985}" type="presParOf" srcId="{B67876C6-168B-40AD-98C7-45E5A67493AC}" destId="{D56520E3-E867-43B2-A8B9-3934EDD6D38F}" srcOrd="4" destOrd="0" presId="urn:microsoft.com/office/officeart/2005/8/layout/hierarchy2"/>
    <dgm:cxn modelId="{E4AB00BD-D047-435A-A3E2-BD4ED60409CC}" type="presParOf" srcId="{D56520E3-E867-43B2-A8B9-3934EDD6D38F}" destId="{E8E381C9-6FB9-4D36-BA38-257EA0BDCF88}" srcOrd="0" destOrd="0" presId="urn:microsoft.com/office/officeart/2005/8/layout/hierarchy2"/>
    <dgm:cxn modelId="{86A7BCD7-4476-427B-9DFD-4A9CB2AB1908}" type="presParOf" srcId="{B67876C6-168B-40AD-98C7-45E5A67493AC}" destId="{9AE9E7D6-670F-45B5-8D40-ECA8C81638A5}" srcOrd="5" destOrd="0" presId="urn:microsoft.com/office/officeart/2005/8/layout/hierarchy2"/>
    <dgm:cxn modelId="{9CF371C1-F16E-4E30-B604-D1265CC3DAC8}" type="presParOf" srcId="{9AE9E7D6-670F-45B5-8D40-ECA8C81638A5}" destId="{878DFD82-2205-41E8-9076-BD9E5748E0CC}" srcOrd="0" destOrd="0" presId="urn:microsoft.com/office/officeart/2005/8/layout/hierarchy2"/>
    <dgm:cxn modelId="{3D9F390E-827D-43F3-B7AA-B6DA1E95C98D}" type="presParOf" srcId="{9AE9E7D6-670F-45B5-8D40-ECA8C81638A5}" destId="{811F5AC1-E817-4DA6-B061-74A554F10209}" srcOrd="1" destOrd="0" presId="urn:microsoft.com/office/officeart/2005/8/layout/hierarchy2"/>
    <dgm:cxn modelId="{F2B98EC1-63FA-41D3-8C70-6DA72181C760}" type="presParOf" srcId="{B67876C6-168B-40AD-98C7-45E5A67493AC}" destId="{CB7EDFFC-74EA-4041-83E0-EDB0E9B5213E}" srcOrd="6" destOrd="0" presId="urn:microsoft.com/office/officeart/2005/8/layout/hierarchy2"/>
    <dgm:cxn modelId="{177FC090-DD3E-4FA6-BB0F-212DECF93C4A}" type="presParOf" srcId="{CB7EDFFC-74EA-4041-83E0-EDB0E9B5213E}" destId="{6A2179AD-3F0E-4273-84B3-48F3730D57E1}" srcOrd="0" destOrd="0" presId="urn:microsoft.com/office/officeart/2005/8/layout/hierarchy2"/>
    <dgm:cxn modelId="{6FEBF33D-29C2-44CE-A713-60E0F6DAA30D}" type="presParOf" srcId="{B67876C6-168B-40AD-98C7-45E5A67493AC}" destId="{EFF2E35B-4120-479C-BC59-A03CD36D83E8}" srcOrd="7" destOrd="0" presId="urn:microsoft.com/office/officeart/2005/8/layout/hierarchy2"/>
    <dgm:cxn modelId="{CF76C0DB-4145-4BD2-A423-37BE6C605E68}" type="presParOf" srcId="{EFF2E35B-4120-479C-BC59-A03CD36D83E8}" destId="{74324C7A-BA02-49A3-B0B7-A3ED8B74E59F}" srcOrd="0" destOrd="0" presId="urn:microsoft.com/office/officeart/2005/8/layout/hierarchy2"/>
    <dgm:cxn modelId="{20F7082A-8EBF-4B67-A191-0571ACA50B66}" type="presParOf" srcId="{EFF2E35B-4120-479C-BC59-A03CD36D83E8}" destId="{545FB043-0E83-45FA-BDAC-A83124E7D908}" srcOrd="1" destOrd="0" presId="urn:microsoft.com/office/officeart/2005/8/layout/hierarchy2"/>
    <dgm:cxn modelId="{21270FFB-FAD2-46F3-907D-70A836C7D399}" type="presParOf" srcId="{B67876C6-168B-40AD-98C7-45E5A67493AC}" destId="{4C01B447-F2CC-44C8-BC4A-AC6A038995C0}" srcOrd="8" destOrd="0" presId="urn:microsoft.com/office/officeart/2005/8/layout/hierarchy2"/>
    <dgm:cxn modelId="{48E141CF-E804-4A9C-9B76-7EAB8F7F7AD8}" type="presParOf" srcId="{4C01B447-F2CC-44C8-BC4A-AC6A038995C0}" destId="{80E1651D-BFE2-4359-857D-27FCA6E2EFCC}" srcOrd="0" destOrd="0" presId="urn:microsoft.com/office/officeart/2005/8/layout/hierarchy2"/>
    <dgm:cxn modelId="{747A661E-B14D-4B2E-A70F-D9AFFBADFA2A}" type="presParOf" srcId="{B67876C6-168B-40AD-98C7-45E5A67493AC}" destId="{07B549D8-3648-4F9F-B119-A175C506E7E8}" srcOrd="9" destOrd="0" presId="urn:microsoft.com/office/officeart/2005/8/layout/hierarchy2"/>
    <dgm:cxn modelId="{49F87F0C-6E00-4DDB-87E0-D8279BE0CB5C}" type="presParOf" srcId="{07B549D8-3648-4F9F-B119-A175C506E7E8}" destId="{21C276E7-0E67-4879-9BD1-4D4BD2930A76}" srcOrd="0" destOrd="0" presId="urn:microsoft.com/office/officeart/2005/8/layout/hierarchy2"/>
    <dgm:cxn modelId="{815435E2-AB7D-4DA7-849D-E02FB520D9CE}" type="presParOf" srcId="{07B549D8-3648-4F9F-B119-A175C506E7E8}" destId="{E643488C-32D8-4AB4-9521-A972FC953A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플레이리스트차트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B2B77C2D-086F-40B8-8B48-3D8FA2305E4B}">
      <dgm:prSet phldrT="[텍스트]"/>
      <dgm:spPr/>
      <dgm:t>
        <a:bodyPr/>
        <a:lstStyle/>
        <a:p>
          <a:pPr latinLnBrk="1"/>
          <a:r>
            <a:rPr lang="ko-KR" altLang="en-US" dirty="0" smtClean="0"/>
            <a:t>듣기 버튼</a:t>
          </a:r>
          <a:r>
            <a:rPr lang="en-US" altLang="ko-KR" dirty="0" smtClean="0"/>
            <a:t>(playplaylist.do)</a:t>
          </a:r>
          <a:endParaRPr lang="ko-KR" altLang="en-US" dirty="0"/>
        </a:p>
      </dgm:t>
    </dgm:pt>
    <dgm:pt modelId="{B2A764A6-B07B-4C3A-8B3E-5C7576A5C7F3}" type="parTrans" cxnId="{CE43CEBC-D2CC-4CA6-A19D-675055787A56}">
      <dgm:prSet/>
      <dgm:spPr/>
      <dgm:t>
        <a:bodyPr/>
        <a:lstStyle/>
        <a:p>
          <a:pPr latinLnBrk="1"/>
          <a:endParaRPr lang="ko-KR" altLang="en-US"/>
        </a:p>
      </dgm:t>
    </dgm:pt>
    <dgm:pt modelId="{6FF321D9-4977-499A-A106-22F1749912E3}" type="sibTrans" cxnId="{CE43CEBC-D2CC-4CA6-A19D-675055787A56}">
      <dgm:prSet/>
      <dgm:spPr/>
      <dgm:t>
        <a:bodyPr/>
        <a:lstStyle/>
        <a:p>
          <a:pPr latinLnBrk="1"/>
          <a:endParaRPr lang="ko-KR" altLang="en-US"/>
        </a:p>
      </dgm:t>
    </dgm:pt>
    <dgm:pt modelId="{BEAD162B-F884-48D4-97BD-9F2AC13C719F}">
      <dgm:prSet phldrT="[텍스트]"/>
      <dgm:spPr/>
      <dgm:t>
        <a:bodyPr/>
        <a:lstStyle/>
        <a:p>
          <a:pPr latinLnBrk="1"/>
          <a:r>
            <a:rPr lang="ko-KR" altLang="en-US" dirty="0" smtClean="0"/>
            <a:t>곡 제목</a:t>
          </a:r>
          <a:r>
            <a:rPr lang="en-US" altLang="ko-KR" dirty="0" smtClean="0"/>
            <a:t>(musicinfo.do)</a:t>
          </a:r>
          <a:endParaRPr lang="ko-KR" altLang="en-US" dirty="0"/>
        </a:p>
      </dgm:t>
    </dgm:pt>
    <dgm:pt modelId="{6C7DC35D-FF55-459A-8DE3-CC21F5A9425F}" type="parTrans" cxnId="{06DEF0C9-30D0-45CB-B00D-F02845759015}">
      <dgm:prSet/>
      <dgm:spPr/>
      <dgm:t>
        <a:bodyPr/>
        <a:lstStyle/>
        <a:p>
          <a:pPr latinLnBrk="1"/>
          <a:endParaRPr lang="ko-KR" altLang="en-US"/>
        </a:p>
      </dgm:t>
    </dgm:pt>
    <dgm:pt modelId="{020AF7B8-15D0-4851-BB56-63A29443F705}" type="sibTrans" cxnId="{06DEF0C9-30D0-45CB-B00D-F02845759015}">
      <dgm:prSet/>
      <dgm:spPr/>
      <dgm:t>
        <a:bodyPr/>
        <a:lstStyle/>
        <a:p>
          <a:pPr latinLnBrk="1"/>
          <a:endParaRPr lang="ko-KR" altLang="en-US"/>
        </a:p>
      </dgm:t>
    </dgm:pt>
    <dgm:pt modelId="{0CF8F388-D1B9-4CE0-AE04-83674500DB38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02F64646-F17F-43B7-82AD-66AFDD3CC8EE}" type="parTrans" cxnId="{8C1EE6CC-E07B-459F-9F32-CD3849FA2534}">
      <dgm:prSet/>
      <dgm:spPr/>
      <dgm:t>
        <a:bodyPr/>
        <a:lstStyle/>
        <a:p>
          <a:pPr latinLnBrk="1"/>
          <a:endParaRPr lang="ko-KR" altLang="en-US"/>
        </a:p>
      </dgm:t>
    </dgm:pt>
    <dgm:pt modelId="{0CB7E3EA-77D1-46D5-9678-EF9D9AB63D3D}" type="sibTrans" cxnId="{8C1EE6CC-E07B-459F-9F32-CD3849FA2534}">
      <dgm:prSet/>
      <dgm:spPr/>
      <dgm:t>
        <a:bodyPr/>
        <a:lstStyle/>
        <a:p>
          <a:pPr latinLnBrk="1"/>
          <a:endParaRPr lang="ko-KR" altLang="en-US"/>
        </a:p>
      </dgm:t>
    </dgm:pt>
    <dgm:pt modelId="{B03ED984-2F14-43A3-8E66-B1DFA32E8BA2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좋아요 버튼</a:t>
          </a:r>
          <a:r>
            <a:rPr lang="en-US" altLang="ko-KR" dirty="0" smtClean="0"/>
            <a:t>(likeplaylist.do)</a:t>
          </a:r>
          <a:endParaRPr lang="ko-KR" altLang="en-US" dirty="0"/>
        </a:p>
      </dgm:t>
    </dgm:pt>
    <dgm:pt modelId="{6DAB308E-54A5-4B14-90BE-C04FE32A5725}" type="parTrans" cxnId="{AA465C16-2E00-4C60-9F5D-4511EAA38DB6}">
      <dgm:prSet/>
      <dgm:spPr/>
      <dgm:t>
        <a:bodyPr/>
        <a:lstStyle/>
        <a:p>
          <a:pPr latinLnBrk="1"/>
          <a:endParaRPr lang="ko-KR" altLang="en-US"/>
        </a:p>
      </dgm:t>
    </dgm:pt>
    <dgm:pt modelId="{8AB7EF6F-E622-4831-B16D-ECCFD7C4D668}" type="sibTrans" cxnId="{AA465C16-2E00-4C60-9F5D-4511EAA38DB6}">
      <dgm:prSet/>
      <dgm:spPr/>
      <dgm:t>
        <a:bodyPr/>
        <a:lstStyle/>
        <a:p>
          <a:pPr latinLnBrk="1"/>
          <a:endParaRPr lang="ko-KR" altLang="en-US"/>
        </a:p>
      </dgm:t>
    </dgm:pt>
    <dgm:pt modelId="{380C38AD-40B0-4EFA-A241-E20C2E4E1F05}">
      <dgm:prSet phldrT="[텍스트]"/>
      <dgm:spPr/>
      <dgm:t>
        <a:bodyPr/>
        <a:lstStyle/>
        <a:p>
          <a:pPr latinLnBrk="1"/>
          <a:r>
            <a:rPr lang="ko-KR" altLang="en-US" dirty="0" smtClean="0"/>
            <a:t>아티스트 탭 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88C54D31-D38D-4E09-AC8F-CFC7AA0DCE72}" type="parTrans" cxnId="{7BF0852D-47C0-4A5C-8E44-3E549990CE95}">
      <dgm:prSet/>
      <dgm:spPr/>
      <dgm:t>
        <a:bodyPr/>
        <a:lstStyle/>
        <a:p>
          <a:pPr latinLnBrk="1"/>
          <a:endParaRPr lang="ko-KR" altLang="en-US"/>
        </a:p>
      </dgm:t>
    </dgm:pt>
    <dgm:pt modelId="{0DD3E441-298F-4BC6-B286-9865A32C0BF3}" type="sibTrans" cxnId="{7BF0852D-47C0-4A5C-8E44-3E549990CE95}">
      <dgm:prSet/>
      <dgm:spPr/>
      <dgm:t>
        <a:bodyPr/>
        <a:lstStyle/>
        <a:p>
          <a:pPr latinLnBrk="1"/>
          <a:endParaRPr lang="ko-KR" altLang="en-US"/>
        </a:p>
      </dgm:t>
    </dgm:pt>
    <dgm:pt modelId="{E400B44A-89AA-4B47-8CD0-63813A4F2114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탭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2D822EEE-6866-459E-ACC6-D1382810FB7D}" type="parTrans" cxnId="{455F79EC-5985-49BB-B609-582DF3E75173}">
      <dgm:prSet/>
      <dgm:spPr/>
      <dgm:t>
        <a:bodyPr/>
        <a:lstStyle/>
        <a:p>
          <a:pPr latinLnBrk="1"/>
          <a:endParaRPr lang="ko-KR" altLang="en-US"/>
        </a:p>
      </dgm:t>
    </dgm:pt>
    <dgm:pt modelId="{DD0831AB-2456-4E52-B827-CCEAB6B52F9D}" type="sibTrans" cxnId="{455F79EC-5985-49BB-B609-582DF3E75173}">
      <dgm:prSet/>
      <dgm:spPr/>
      <dgm:t>
        <a:bodyPr/>
        <a:lstStyle/>
        <a:p>
          <a:pPr latinLnBrk="1"/>
          <a:endParaRPr lang="ko-KR" altLang="en-US"/>
        </a:p>
      </dgm:t>
    </dgm:pt>
    <dgm:pt modelId="{D8A1E529-4E61-45D0-9871-D31B1F1F5D7C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플레이리스트제목</a:t>
          </a:r>
          <a:r>
            <a:rPr lang="en-US" altLang="ko-KR" dirty="0" smtClean="0"/>
            <a:t>(playlistinfo.do)</a:t>
          </a:r>
          <a:endParaRPr lang="ko-KR" altLang="en-US" dirty="0"/>
        </a:p>
      </dgm:t>
    </dgm:pt>
    <dgm:pt modelId="{80B59722-073E-419D-B42C-C8852D3A77EF}" type="parTrans" cxnId="{4586B9EC-C2CE-4AA5-816F-93007B9E1896}">
      <dgm:prSet/>
      <dgm:spPr/>
      <dgm:t>
        <a:bodyPr/>
        <a:lstStyle/>
        <a:p>
          <a:pPr latinLnBrk="1"/>
          <a:endParaRPr lang="ko-KR" altLang="en-US"/>
        </a:p>
      </dgm:t>
    </dgm:pt>
    <dgm:pt modelId="{97F530A2-E082-401D-91B3-A58862A9823E}" type="sibTrans" cxnId="{4586B9EC-C2CE-4AA5-816F-93007B9E1896}">
      <dgm:prSet/>
      <dgm:spPr/>
    </dgm:pt>
    <dgm:pt modelId="{8AF867D6-077D-4100-80FF-8051BA50B3D7}">
      <dgm:prSet phldrT="[텍스트]"/>
      <dgm:spPr/>
      <dgm:t>
        <a:bodyPr/>
        <a:lstStyle/>
        <a:p>
          <a:pPr latinLnBrk="1"/>
          <a:r>
            <a:rPr lang="ko-KR" altLang="en-US" dirty="0" smtClean="0"/>
            <a:t>곡 듣기 버튼</a:t>
          </a:r>
          <a:r>
            <a:rPr lang="en-US" altLang="ko-KR" dirty="0" smtClean="0"/>
            <a:t>(playmusic.do)</a:t>
          </a:r>
          <a:endParaRPr lang="ko-KR" altLang="en-US" dirty="0"/>
        </a:p>
      </dgm:t>
    </dgm:pt>
    <dgm:pt modelId="{A5530134-5FF1-4E5A-9BF7-5C0998AC3B55}" type="parTrans" cxnId="{D8FB6ABC-F0E2-4EBB-A082-97FFD171CE8F}">
      <dgm:prSet/>
      <dgm:spPr/>
      <dgm:t>
        <a:bodyPr/>
        <a:lstStyle/>
        <a:p>
          <a:pPr latinLnBrk="1"/>
          <a:endParaRPr lang="ko-KR" altLang="en-US"/>
        </a:p>
      </dgm:t>
    </dgm:pt>
    <dgm:pt modelId="{E327CD9F-307B-463F-86E8-60ACB3AC5631}" type="sibTrans" cxnId="{D8FB6ABC-F0E2-4EBB-A082-97FFD171CE8F}">
      <dgm:prSet/>
      <dgm:spPr/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4392" custLinFactNeighborY="-58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BB28A5E5-656A-4148-BA6D-5256CC432392}" type="pres">
      <dgm:prSet presAssocID="{B2A764A6-B07B-4C3A-8B3E-5C7576A5C7F3}" presName="conn2-1" presStyleLbl="parChTrans1D2" presStyleIdx="0" presStyleCnt="8"/>
      <dgm:spPr/>
    </dgm:pt>
    <dgm:pt modelId="{87F0CAB2-6E4B-4EF6-85A2-91A6608AD3C4}" type="pres">
      <dgm:prSet presAssocID="{B2A764A6-B07B-4C3A-8B3E-5C7576A5C7F3}" presName="connTx" presStyleLbl="parChTrans1D2" presStyleIdx="0" presStyleCnt="8"/>
      <dgm:spPr/>
    </dgm:pt>
    <dgm:pt modelId="{B2E77B68-4EF5-4888-8AA9-9F95B9D3E992}" type="pres">
      <dgm:prSet presAssocID="{B2B77C2D-086F-40B8-8B48-3D8FA2305E4B}" presName="root2" presStyleCnt="0"/>
      <dgm:spPr/>
    </dgm:pt>
    <dgm:pt modelId="{DB1F9FA3-3521-4F73-9818-9F29194106A9}" type="pres">
      <dgm:prSet presAssocID="{B2B77C2D-086F-40B8-8B48-3D8FA2305E4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EE005-62D1-4F17-92D6-DDF3C5FA9220}" type="pres">
      <dgm:prSet presAssocID="{B2B77C2D-086F-40B8-8B48-3D8FA2305E4B}" presName="level3hierChild" presStyleCnt="0"/>
      <dgm:spPr/>
    </dgm:pt>
    <dgm:pt modelId="{56DC495C-0C52-4478-813E-2904CF3AF98A}" type="pres">
      <dgm:prSet presAssocID="{80B59722-073E-419D-B42C-C8852D3A77EF}" presName="conn2-1" presStyleLbl="parChTrans1D2" presStyleIdx="1" presStyleCnt="8"/>
      <dgm:spPr/>
    </dgm:pt>
    <dgm:pt modelId="{509F4A86-ADFF-4F61-BE27-1555C73B05A7}" type="pres">
      <dgm:prSet presAssocID="{80B59722-073E-419D-B42C-C8852D3A77EF}" presName="connTx" presStyleLbl="parChTrans1D2" presStyleIdx="1" presStyleCnt="8"/>
      <dgm:spPr/>
    </dgm:pt>
    <dgm:pt modelId="{3982428C-B847-4C05-B16A-7061D4675104}" type="pres">
      <dgm:prSet presAssocID="{D8A1E529-4E61-45D0-9871-D31B1F1F5D7C}" presName="root2" presStyleCnt="0"/>
      <dgm:spPr/>
    </dgm:pt>
    <dgm:pt modelId="{1406B447-7BE7-4372-9D48-28EAFF8D0504}" type="pres">
      <dgm:prSet presAssocID="{D8A1E529-4E61-45D0-9871-D31B1F1F5D7C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A53E59-4601-4E6A-AFDD-C5EA9758EFB5}" type="pres">
      <dgm:prSet presAssocID="{D8A1E529-4E61-45D0-9871-D31B1F1F5D7C}" presName="level3hierChild" presStyleCnt="0"/>
      <dgm:spPr/>
    </dgm:pt>
    <dgm:pt modelId="{6CF36D5F-37D1-4F17-BB0C-F29097DC5F86}" type="pres">
      <dgm:prSet presAssocID="{A5530134-5FF1-4E5A-9BF7-5C0998AC3B55}" presName="conn2-1" presStyleLbl="parChTrans1D2" presStyleIdx="2" presStyleCnt="8"/>
      <dgm:spPr/>
    </dgm:pt>
    <dgm:pt modelId="{1308E284-B300-4457-B53A-5268F51F6D5A}" type="pres">
      <dgm:prSet presAssocID="{A5530134-5FF1-4E5A-9BF7-5C0998AC3B55}" presName="connTx" presStyleLbl="parChTrans1D2" presStyleIdx="2" presStyleCnt="8"/>
      <dgm:spPr/>
    </dgm:pt>
    <dgm:pt modelId="{ECF74729-9E9D-40B3-8A21-38C45C6A2419}" type="pres">
      <dgm:prSet presAssocID="{8AF867D6-077D-4100-80FF-8051BA50B3D7}" presName="root2" presStyleCnt="0"/>
      <dgm:spPr/>
    </dgm:pt>
    <dgm:pt modelId="{5E671A17-7CE6-4622-B23E-EBE55859D7C5}" type="pres">
      <dgm:prSet presAssocID="{8AF867D6-077D-4100-80FF-8051BA50B3D7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DB1D07-7E0F-407D-9691-003B2A713D25}" type="pres">
      <dgm:prSet presAssocID="{8AF867D6-077D-4100-80FF-8051BA50B3D7}" presName="level3hierChild" presStyleCnt="0"/>
      <dgm:spPr/>
    </dgm:pt>
    <dgm:pt modelId="{C549B260-7017-4DCB-BB8F-D1F05E23D136}" type="pres">
      <dgm:prSet presAssocID="{6C7DC35D-FF55-459A-8DE3-CC21F5A9425F}" presName="conn2-1" presStyleLbl="parChTrans1D2" presStyleIdx="3" presStyleCnt="8"/>
      <dgm:spPr/>
    </dgm:pt>
    <dgm:pt modelId="{E5ADDE35-4BD5-40CD-B61D-8EF18F4E9151}" type="pres">
      <dgm:prSet presAssocID="{6C7DC35D-FF55-459A-8DE3-CC21F5A9425F}" presName="connTx" presStyleLbl="parChTrans1D2" presStyleIdx="3" presStyleCnt="8"/>
      <dgm:spPr/>
    </dgm:pt>
    <dgm:pt modelId="{348948BB-6FCB-4DA2-8561-ED4EC3FD53EB}" type="pres">
      <dgm:prSet presAssocID="{BEAD162B-F884-48D4-97BD-9F2AC13C719F}" presName="root2" presStyleCnt="0"/>
      <dgm:spPr/>
    </dgm:pt>
    <dgm:pt modelId="{5E736482-6BED-4E7E-95E0-194AA0C2195C}" type="pres">
      <dgm:prSet presAssocID="{BEAD162B-F884-48D4-97BD-9F2AC13C719F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3459A4-5015-448B-B548-68FCC0FE5C3A}" type="pres">
      <dgm:prSet presAssocID="{BEAD162B-F884-48D4-97BD-9F2AC13C719F}" presName="level3hierChild" presStyleCnt="0"/>
      <dgm:spPr/>
    </dgm:pt>
    <dgm:pt modelId="{8B8BA2DE-8F81-4FB7-8A0C-6CB70D543D18}" type="pres">
      <dgm:prSet presAssocID="{02F64646-F17F-43B7-82AD-66AFDD3CC8EE}" presName="conn2-1" presStyleLbl="parChTrans1D2" presStyleIdx="4" presStyleCnt="8"/>
      <dgm:spPr/>
    </dgm:pt>
    <dgm:pt modelId="{1CC75C1A-5A2A-4F1C-AB7D-F1FFE2DA0C45}" type="pres">
      <dgm:prSet presAssocID="{02F64646-F17F-43B7-82AD-66AFDD3CC8EE}" presName="connTx" presStyleLbl="parChTrans1D2" presStyleIdx="4" presStyleCnt="8"/>
      <dgm:spPr/>
    </dgm:pt>
    <dgm:pt modelId="{8E2B0CCE-8082-4E39-8CA0-C060A6CD3640}" type="pres">
      <dgm:prSet presAssocID="{0CF8F388-D1B9-4CE0-AE04-83674500DB38}" presName="root2" presStyleCnt="0"/>
      <dgm:spPr/>
    </dgm:pt>
    <dgm:pt modelId="{3EEDB01B-12F9-47BD-96F2-3AF6B9380E80}" type="pres">
      <dgm:prSet presAssocID="{0CF8F388-D1B9-4CE0-AE04-83674500DB3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3BC08-9949-4E7F-9AB0-06BA639D246E}" type="pres">
      <dgm:prSet presAssocID="{0CF8F388-D1B9-4CE0-AE04-83674500DB38}" presName="level3hierChild" presStyleCnt="0"/>
      <dgm:spPr/>
    </dgm:pt>
    <dgm:pt modelId="{B05EB447-26DA-46C9-864F-4DA41605ABC7}" type="pres">
      <dgm:prSet presAssocID="{6DAB308E-54A5-4B14-90BE-C04FE32A5725}" presName="conn2-1" presStyleLbl="parChTrans1D2" presStyleIdx="5" presStyleCnt="8"/>
      <dgm:spPr/>
    </dgm:pt>
    <dgm:pt modelId="{081129D4-91D9-4460-90DE-70BAFC8102FC}" type="pres">
      <dgm:prSet presAssocID="{6DAB308E-54A5-4B14-90BE-C04FE32A5725}" presName="connTx" presStyleLbl="parChTrans1D2" presStyleIdx="5" presStyleCnt="8"/>
      <dgm:spPr/>
    </dgm:pt>
    <dgm:pt modelId="{0F8DAA40-C708-47C0-9240-7F33063B28D0}" type="pres">
      <dgm:prSet presAssocID="{B03ED984-2F14-43A3-8E66-B1DFA32E8BA2}" presName="root2" presStyleCnt="0"/>
      <dgm:spPr/>
    </dgm:pt>
    <dgm:pt modelId="{A49B0239-2568-4A02-A7E8-37E245DE7B6B}" type="pres">
      <dgm:prSet presAssocID="{B03ED984-2F14-43A3-8E66-B1DFA32E8BA2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B0E57F-13C3-4975-A392-5F926E33CB4F}" type="pres">
      <dgm:prSet presAssocID="{B03ED984-2F14-43A3-8E66-B1DFA32E8BA2}" presName="level3hierChild" presStyleCnt="0"/>
      <dgm:spPr/>
    </dgm:pt>
    <dgm:pt modelId="{00AAE4F8-D3B7-4B02-AE08-BE9B9D012731}" type="pres">
      <dgm:prSet presAssocID="{88C54D31-D38D-4E09-AC8F-CFC7AA0DCE72}" presName="conn2-1" presStyleLbl="parChTrans1D2" presStyleIdx="6" presStyleCnt="8"/>
      <dgm:spPr/>
    </dgm:pt>
    <dgm:pt modelId="{3DCED108-F0EF-4F9F-BC04-C08661798ECE}" type="pres">
      <dgm:prSet presAssocID="{88C54D31-D38D-4E09-AC8F-CFC7AA0DCE72}" presName="connTx" presStyleLbl="parChTrans1D2" presStyleIdx="6" presStyleCnt="8"/>
      <dgm:spPr/>
    </dgm:pt>
    <dgm:pt modelId="{E7028D39-C238-4436-99DB-BD7CC5D011BD}" type="pres">
      <dgm:prSet presAssocID="{380C38AD-40B0-4EFA-A241-E20C2E4E1F05}" presName="root2" presStyleCnt="0"/>
      <dgm:spPr/>
    </dgm:pt>
    <dgm:pt modelId="{EEC109E4-155A-4914-8222-813E488934ED}" type="pres">
      <dgm:prSet presAssocID="{380C38AD-40B0-4EFA-A241-E20C2E4E1F0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9C674-63F6-48AB-AF4B-2D896F3AE8B1}" type="pres">
      <dgm:prSet presAssocID="{380C38AD-40B0-4EFA-A241-E20C2E4E1F05}" presName="level3hierChild" presStyleCnt="0"/>
      <dgm:spPr/>
    </dgm:pt>
    <dgm:pt modelId="{A8EB4524-104A-4C72-9BC0-9FA8198E7735}" type="pres">
      <dgm:prSet presAssocID="{2D822EEE-6866-459E-ACC6-D1382810FB7D}" presName="conn2-1" presStyleLbl="parChTrans1D2" presStyleIdx="7" presStyleCnt="8"/>
      <dgm:spPr/>
    </dgm:pt>
    <dgm:pt modelId="{2CD838A2-2DEB-477E-A755-F3FED45D3D68}" type="pres">
      <dgm:prSet presAssocID="{2D822EEE-6866-459E-ACC6-D1382810FB7D}" presName="connTx" presStyleLbl="parChTrans1D2" presStyleIdx="7" presStyleCnt="8"/>
      <dgm:spPr/>
    </dgm:pt>
    <dgm:pt modelId="{FB627595-99B1-449C-98CF-DD503020C544}" type="pres">
      <dgm:prSet presAssocID="{E400B44A-89AA-4B47-8CD0-63813A4F2114}" presName="root2" presStyleCnt="0"/>
      <dgm:spPr/>
    </dgm:pt>
    <dgm:pt modelId="{2079AC24-528C-41AE-BD12-7A2B89E324F7}" type="pres">
      <dgm:prSet presAssocID="{E400B44A-89AA-4B47-8CD0-63813A4F2114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FBD0FB-BCED-4B21-B17A-86C8834FD8CB}" type="pres">
      <dgm:prSet presAssocID="{E400B44A-89AA-4B47-8CD0-63813A4F2114}" presName="level3hierChild" presStyleCnt="0"/>
      <dgm:spPr/>
    </dgm:pt>
  </dgm:ptLst>
  <dgm:cxnLst>
    <dgm:cxn modelId="{B3C21FDE-3D6F-40B0-B087-4182CACA4BF7}" type="presOf" srcId="{B03ED984-2F14-43A3-8E66-B1DFA32E8BA2}" destId="{A49B0239-2568-4A02-A7E8-37E245DE7B6B}" srcOrd="0" destOrd="0" presId="urn:microsoft.com/office/officeart/2005/8/layout/hierarchy2"/>
    <dgm:cxn modelId="{D8FB6ABC-F0E2-4EBB-A082-97FFD171CE8F}" srcId="{6268B0BB-DC4C-4A91-A929-38F6A99FA080}" destId="{8AF867D6-077D-4100-80FF-8051BA50B3D7}" srcOrd="2" destOrd="0" parTransId="{A5530134-5FF1-4E5A-9BF7-5C0998AC3B55}" sibTransId="{E327CD9F-307B-463F-86E8-60ACB3AC5631}"/>
    <dgm:cxn modelId="{33A14FD1-A60E-40DF-84D3-C61BAF5DCC18}" type="presOf" srcId="{6C7DC35D-FF55-459A-8DE3-CC21F5A9425F}" destId="{E5ADDE35-4BD5-40CD-B61D-8EF18F4E9151}" srcOrd="1" destOrd="0" presId="urn:microsoft.com/office/officeart/2005/8/layout/hierarchy2"/>
    <dgm:cxn modelId="{802AFAD6-6C34-41CE-B1BD-89798970409A}" type="presOf" srcId="{0CF8F388-D1B9-4CE0-AE04-83674500DB38}" destId="{3EEDB01B-12F9-47BD-96F2-3AF6B9380E80}" srcOrd="0" destOrd="0" presId="urn:microsoft.com/office/officeart/2005/8/layout/hierarchy2"/>
    <dgm:cxn modelId="{930A69B1-23B4-4FB7-B865-F21F1AB4555C}" type="presOf" srcId="{BEAD162B-F884-48D4-97BD-9F2AC13C719F}" destId="{5E736482-6BED-4E7E-95E0-194AA0C2195C}" srcOrd="0" destOrd="0" presId="urn:microsoft.com/office/officeart/2005/8/layout/hierarchy2"/>
    <dgm:cxn modelId="{1889B1F4-2EDD-46C2-9C0B-E35A7D857D3A}" type="presOf" srcId="{380C38AD-40B0-4EFA-A241-E20C2E4E1F05}" destId="{EEC109E4-155A-4914-8222-813E488934ED}" srcOrd="0" destOrd="0" presId="urn:microsoft.com/office/officeart/2005/8/layout/hierarchy2"/>
    <dgm:cxn modelId="{867DC3C4-2B74-47F1-9FAA-98532DC86971}" type="presOf" srcId="{2D822EEE-6866-459E-ACC6-D1382810FB7D}" destId="{2CD838A2-2DEB-477E-A755-F3FED45D3D68}" srcOrd="1" destOrd="0" presId="urn:microsoft.com/office/officeart/2005/8/layout/hierarchy2"/>
    <dgm:cxn modelId="{D7D5BA20-5CA4-45ED-AEB6-FDDE1B6779D1}" type="presOf" srcId="{80B59722-073E-419D-B42C-C8852D3A77EF}" destId="{56DC495C-0C52-4478-813E-2904CF3AF98A}" srcOrd="0" destOrd="0" presId="urn:microsoft.com/office/officeart/2005/8/layout/hierarchy2"/>
    <dgm:cxn modelId="{455F79EC-5985-49BB-B609-582DF3E75173}" srcId="{6268B0BB-DC4C-4A91-A929-38F6A99FA080}" destId="{E400B44A-89AA-4B47-8CD0-63813A4F2114}" srcOrd="7" destOrd="0" parTransId="{2D822EEE-6866-459E-ACC6-D1382810FB7D}" sibTransId="{DD0831AB-2456-4E52-B827-CCEAB6B52F9D}"/>
    <dgm:cxn modelId="{AA465C16-2E00-4C60-9F5D-4511EAA38DB6}" srcId="{6268B0BB-DC4C-4A91-A929-38F6A99FA080}" destId="{B03ED984-2F14-43A3-8E66-B1DFA32E8BA2}" srcOrd="5" destOrd="0" parTransId="{6DAB308E-54A5-4B14-90BE-C04FE32A5725}" sibTransId="{8AB7EF6F-E622-4831-B16D-ECCFD7C4D668}"/>
    <dgm:cxn modelId="{6F240B59-2217-42A4-A6C9-7AFE80D0D487}" type="presOf" srcId="{02F64646-F17F-43B7-82AD-66AFDD3CC8EE}" destId="{8B8BA2DE-8F81-4FB7-8A0C-6CB70D543D18}" srcOrd="0" destOrd="0" presId="urn:microsoft.com/office/officeart/2005/8/layout/hierarchy2"/>
    <dgm:cxn modelId="{4586B9EC-C2CE-4AA5-816F-93007B9E1896}" srcId="{6268B0BB-DC4C-4A91-A929-38F6A99FA080}" destId="{D8A1E529-4E61-45D0-9871-D31B1F1F5D7C}" srcOrd="1" destOrd="0" parTransId="{80B59722-073E-419D-B42C-C8852D3A77EF}" sibTransId="{97F530A2-E082-401D-91B3-A58862A9823E}"/>
    <dgm:cxn modelId="{8C1EE6CC-E07B-459F-9F32-CD3849FA2534}" srcId="{6268B0BB-DC4C-4A91-A929-38F6A99FA080}" destId="{0CF8F388-D1B9-4CE0-AE04-83674500DB38}" srcOrd="4" destOrd="0" parTransId="{02F64646-F17F-43B7-82AD-66AFDD3CC8EE}" sibTransId="{0CB7E3EA-77D1-46D5-9678-EF9D9AB63D3D}"/>
    <dgm:cxn modelId="{C668FF1F-70F8-4ECE-8013-FAD25521791F}" type="presOf" srcId="{80B59722-073E-419D-B42C-C8852D3A77EF}" destId="{509F4A86-ADFF-4F61-BE27-1555C73B05A7}" srcOrd="1" destOrd="0" presId="urn:microsoft.com/office/officeart/2005/8/layout/hierarchy2"/>
    <dgm:cxn modelId="{8FE451D8-EFAE-4FA6-B8E0-601ECAC5B283}" type="presOf" srcId="{B2A764A6-B07B-4C3A-8B3E-5C7576A5C7F3}" destId="{BB28A5E5-656A-4148-BA6D-5256CC432392}" srcOrd="0" destOrd="0" presId="urn:microsoft.com/office/officeart/2005/8/layout/hierarchy2"/>
    <dgm:cxn modelId="{06DEF0C9-30D0-45CB-B00D-F02845759015}" srcId="{6268B0BB-DC4C-4A91-A929-38F6A99FA080}" destId="{BEAD162B-F884-48D4-97BD-9F2AC13C719F}" srcOrd="3" destOrd="0" parTransId="{6C7DC35D-FF55-459A-8DE3-CC21F5A9425F}" sibTransId="{020AF7B8-15D0-4851-BB56-63A29443F705}"/>
    <dgm:cxn modelId="{4D8E8BF3-E36A-4B3D-AC09-886320C126C5}" type="presOf" srcId="{B2B77C2D-086F-40B8-8B48-3D8FA2305E4B}" destId="{DB1F9FA3-3521-4F73-9818-9F29194106A9}" srcOrd="0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63E4793E-0A38-4A24-884F-1DE87C6268CB}" type="presOf" srcId="{2D822EEE-6866-459E-ACC6-D1382810FB7D}" destId="{A8EB4524-104A-4C72-9BC0-9FA8198E7735}" srcOrd="0" destOrd="0" presId="urn:microsoft.com/office/officeart/2005/8/layout/hierarchy2"/>
    <dgm:cxn modelId="{A03D6C59-839A-4B90-ABD3-2CE221BF5659}" type="presOf" srcId="{A5530134-5FF1-4E5A-9BF7-5C0998AC3B55}" destId="{1308E284-B300-4457-B53A-5268F51F6D5A}" srcOrd="1" destOrd="0" presId="urn:microsoft.com/office/officeart/2005/8/layout/hierarchy2"/>
    <dgm:cxn modelId="{9296D724-D95C-4EBE-8995-186CF3E21463}" type="presOf" srcId="{E400B44A-89AA-4B47-8CD0-63813A4F2114}" destId="{2079AC24-528C-41AE-BD12-7A2B89E324F7}" srcOrd="0" destOrd="0" presId="urn:microsoft.com/office/officeart/2005/8/layout/hierarchy2"/>
    <dgm:cxn modelId="{08899EC1-8C56-4DEB-B859-DDE8C32731B5}" type="presOf" srcId="{B2A764A6-B07B-4C3A-8B3E-5C7576A5C7F3}" destId="{87F0CAB2-6E4B-4EF6-85A2-91A6608AD3C4}" srcOrd="1" destOrd="0" presId="urn:microsoft.com/office/officeart/2005/8/layout/hierarchy2"/>
    <dgm:cxn modelId="{18D6EB40-8BBF-4616-B1FD-7624BB6EA277}" type="presOf" srcId="{A5530134-5FF1-4E5A-9BF7-5C0998AC3B55}" destId="{6CF36D5F-37D1-4F17-BB0C-F29097DC5F86}" srcOrd="0" destOrd="0" presId="urn:microsoft.com/office/officeart/2005/8/layout/hierarchy2"/>
    <dgm:cxn modelId="{51DF365C-062A-41FC-9D79-1FF93AE993D0}" type="presOf" srcId="{88C54D31-D38D-4E09-AC8F-CFC7AA0DCE72}" destId="{3DCED108-F0EF-4F9F-BC04-C08661798ECE}" srcOrd="1" destOrd="0" presId="urn:microsoft.com/office/officeart/2005/8/layout/hierarchy2"/>
    <dgm:cxn modelId="{5D846D3F-BF65-4F5D-BB48-547C7BAACCE3}" type="presOf" srcId="{8AF867D6-077D-4100-80FF-8051BA50B3D7}" destId="{5E671A17-7CE6-4622-B23E-EBE55859D7C5}" srcOrd="0" destOrd="0" presId="urn:microsoft.com/office/officeart/2005/8/layout/hierarchy2"/>
    <dgm:cxn modelId="{A48840E4-2E12-4866-BD1F-A704D02418EB}" type="presOf" srcId="{98A12650-93F5-4B02-9755-ABAD30E04A12}" destId="{FBF3975C-CD0D-453F-B180-120F31CACAD4}" srcOrd="0" destOrd="0" presId="urn:microsoft.com/office/officeart/2005/8/layout/hierarchy2"/>
    <dgm:cxn modelId="{B1019FE1-FB68-4E0E-936E-389A3B52F624}" type="presOf" srcId="{88C54D31-D38D-4E09-AC8F-CFC7AA0DCE72}" destId="{00AAE4F8-D3B7-4B02-AE08-BE9B9D012731}" srcOrd="0" destOrd="0" presId="urn:microsoft.com/office/officeart/2005/8/layout/hierarchy2"/>
    <dgm:cxn modelId="{C7B779A4-154F-4B1B-B336-42C0E1AAA78F}" type="presOf" srcId="{6C7DC35D-FF55-459A-8DE3-CC21F5A9425F}" destId="{C549B260-7017-4DCB-BB8F-D1F05E23D136}" srcOrd="0" destOrd="0" presId="urn:microsoft.com/office/officeart/2005/8/layout/hierarchy2"/>
    <dgm:cxn modelId="{7BF0852D-47C0-4A5C-8E44-3E549990CE95}" srcId="{6268B0BB-DC4C-4A91-A929-38F6A99FA080}" destId="{380C38AD-40B0-4EFA-A241-E20C2E4E1F05}" srcOrd="6" destOrd="0" parTransId="{88C54D31-D38D-4E09-AC8F-CFC7AA0DCE72}" sibTransId="{0DD3E441-298F-4BC6-B286-9865A32C0BF3}"/>
    <dgm:cxn modelId="{69604710-68BD-4A8C-B865-E48F5DF1600A}" type="presOf" srcId="{02F64646-F17F-43B7-82AD-66AFDD3CC8EE}" destId="{1CC75C1A-5A2A-4F1C-AB7D-F1FFE2DA0C45}" srcOrd="1" destOrd="0" presId="urn:microsoft.com/office/officeart/2005/8/layout/hierarchy2"/>
    <dgm:cxn modelId="{151EFCB9-43F2-4A49-890D-C40A5F0D29C3}" type="presOf" srcId="{6DAB308E-54A5-4B14-90BE-C04FE32A5725}" destId="{B05EB447-26DA-46C9-864F-4DA41605ABC7}" srcOrd="0" destOrd="0" presId="urn:microsoft.com/office/officeart/2005/8/layout/hierarchy2"/>
    <dgm:cxn modelId="{5BA60703-0235-47E0-BE7C-5553A189D93A}" type="presOf" srcId="{D8A1E529-4E61-45D0-9871-D31B1F1F5D7C}" destId="{1406B447-7BE7-4372-9D48-28EAFF8D0504}" srcOrd="0" destOrd="0" presId="urn:microsoft.com/office/officeart/2005/8/layout/hierarchy2"/>
    <dgm:cxn modelId="{B6DAB71C-E0D1-4D87-838F-A9C95A7B03FF}" type="presOf" srcId="{6268B0BB-DC4C-4A91-A929-38F6A99FA080}" destId="{74869E90-C6EC-4836-A008-3EFE1CE8FB32}" srcOrd="0" destOrd="0" presId="urn:microsoft.com/office/officeart/2005/8/layout/hierarchy2"/>
    <dgm:cxn modelId="{CE43CEBC-D2CC-4CA6-A19D-675055787A56}" srcId="{6268B0BB-DC4C-4A91-A929-38F6A99FA080}" destId="{B2B77C2D-086F-40B8-8B48-3D8FA2305E4B}" srcOrd="0" destOrd="0" parTransId="{B2A764A6-B07B-4C3A-8B3E-5C7576A5C7F3}" sibTransId="{6FF321D9-4977-499A-A106-22F1749912E3}"/>
    <dgm:cxn modelId="{09813479-1F11-40D5-8DEE-AC4D425F1B87}" type="presOf" srcId="{6DAB308E-54A5-4B14-90BE-C04FE32A5725}" destId="{081129D4-91D9-4460-90DE-70BAFC8102FC}" srcOrd="1" destOrd="0" presId="urn:microsoft.com/office/officeart/2005/8/layout/hierarchy2"/>
    <dgm:cxn modelId="{6056D5E8-1BFD-4C2D-8062-6904A36D088A}" type="presParOf" srcId="{FBF3975C-CD0D-453F-B180-120F31CACAD4}" destId="{5A23EAE3-FB6F-451B-A861-1C364241C389}" srcOrd="0" destOrd="0" presId="urn:microsoft.com/office/officeart/2005/8/layout/hierarchy2"/>
    <dgm:cxn modelId="{802345E7-DB4E-4992-A39E-3DF0445B5780}" type="presParOf" srcId="{5A23EAE3-FB6F-451B-A861-1C364241C389}" destId="{74869E90-C6EC-4836-A008-3EFE1CE8FB32}" srcOrd="0" destOrd="0" presId="urn:microsoft.com/office/officeart/2005/8/layout/hierarchy2"/>
    <dgm:cxn modelId="{DD874E7A-E927-457E-84C0-D510B7E387C1}" type="presParOf" srcId="{5A23EAE3-FB6F-451B-A861-1C364241C389}" destId="{B67876C6-168B-40AD-98C7-45E5A67493AC}" srcOrd="1" destOrd="0" presId="urn:microsoft.com/office/officeart/2005/8/layout/hierarchy2"/>
    <dgm:cxn modelId="{6E4CB954-91BE-4D2F-8FC3-06119D007706}" type="presParOf" srcId="{B67876C6-168B-40AD-98C7-45E5A67493AC}" destId="{BB28A5E5-656A-4148-BA6D-5256CC432392}" srcOrd="0" destOrd="0" presId="urn:microsoft.com/office/officeart/2005/8/layout/hierarchy2"/>
    <dgm:cxn modelId="{96784348-A40A-46F7-A35D-162CF5DB6629}" type="presParOf" srcId="{BB28A5E5-656A-4148-BA6D-5256CC432392}" destId="{87F0CAB2-6E4B-4EF6-85A2-91A6608AD3C4}" srcOrd="0" destOrd="0" presId="urn:microsoft.com/office/officeart/2005/8/layout/hierarchy2"/>
    <dgm:cxn modelId="{63AA7C10-01AF-4F9F-92B9-A7E3682B99C6}" type="presParOf" srcId="{B67876C6-168B-40AD-98C7-45E5A67493AC}" destId="{B2E77B68-4EF5-4888-8AA9-9F95B9D3E992}" srcOrd="1" destOrd="0" presId="urn:microsoft.com/office/officeart/2005/8/layout/hierarchy2"/>
    <dgm:cxn modelId="{810FB842-29BD-4779-8092-4700540DD76B}" type="presParOf" srcId="{B2E77B68-4EF5-4888-8AA9-9F95B9D3E992}" destId="{DB1F9FA3-3521-4F73-9818-9F29194106A9}" srcOrd="0" destOrd="0" presId="urn:microsoft.com/office/officeart/2005/8/layout/hierarchy2"/>
    <dgm:cxn modelId="{86BC5424-E02D-4487-B578-014BB4150E2C}" type="presParOf" srcId="{B2E77B68-4EF5-4888-8AA9-9F95B9D3E992}" destId="{5D6EE005-62D1-4F17-92D6-DDF3C5FA9220}" srcOrd="1" destOrd="0" presId="urn:microsoft.com/office/officeart/2005/8/layout/hierarchy2"/>
    <dgm:cxn modelId="{3B396CBB-E6A7-4D35-A7F9-DE7AC0605A0B}" type="presParOf" srcId="{B67876C6-168B-40AD-98C7-45E5A67493AC}" destId="{56DC495C-0C52-4478-813E-2904CF3AF98A}" srcOrd="2" destOrd="0" presId="urn:microsoft.com/office/officeart/2005/8/layout/hierarchy2"/>
    <dgm:cxn modelId="{F138F7C6-50BE-4DCE-AAF9-B6C722D2AE7C}" type="presParOf" srcId="{56DC495C-0C52-4478-813E-2904CF3AF98A}" destId="{509F4A86-ADFF-4F61-BE27-1555C73B05A7}" srcOrd="0" destOrd="0" presId="urn:microsoft.com/office/officeart/2005/8/layout/hierarchy2"/>
    <dgm:cxn modelId="{F57AAFED-4A18-4A9E-8C7B-77143B85DC9E}" type="presParOf" srcId="{B67876C6-168B-40AD-98C7-45E5A67493AC}" destId="{3982428C-B847-4C05-B16A-7061D4675104}" srcOrd="3" destOrd="0" presId="urn:microsoft.com/office/officeart/2005/8/layout/hierarchy2"/>
    <dgm:cxn modelId="{212A6D63-15DA-4ACD-8D1C-5153D5CE9E21}" type="presParOf" srcId="{3982428C-B847-4C05-B16A-7061D4675104}" destId="{1406B447-7BE7-4372-9D48-28EAFF8D0504}" srcOrd="0" destOrd="0" presId="urn:microsoft.com/office/officeart/2005/8/layout/hierarchy2"/>
    <dgm:cxn modelId="{FD3E5A09-A81B-42CB-8374-65927D8637A1}" type="presParOf" srcId="{3982428C-B847-4C05-B16A-7061D4675104}" destId="{00A53E59-4601-4E6A-AFDD-C5EA9758EFB5}" srcOrd="1" destOrd="0" presId="urn:microsoft.com/office/officeart/2005/8/layout/hierarchy2"/>
    <dgm:cxn modelId="{6F345063-AAC8-4B1A-8CE6-92EEBE3F9796}" type="presParOf" srcId="{B67876C6-168B-40AD-98C7-45E5A67493AC}" destId="{6CF36D5F-37D1-4F17-BB0C-F29097DC5F86}" srcOrd="4" destOrd="0" presId="urn:microsoft.com/office/officeart/2005/8/layout/hierarchy2"/>
    <dgm:cxn modelId="{674E857B-ED3A-49EC-B742-CE8719202E20}" type="presParOf" srcId="{6CF36D5F-37D1-4F17-BB0C-F29097DC5F86}" destId="{1308E284-B300-4457-B53A-5268F51F6D5A}" srcOrd="0" destOrd="0" presId="urn:microsoft.com/office/officeart/2005/8/layout/hierarchy2"/>
    <dgm:cxn modelId="{8157B3D5-2FCD-4DF1-A3C3-5575E483564C}" type="presParOf" srcId="{B67876C6-168B-40AD-98C7-45E5A67493AC}" destId="{ECF74729-9E9D-40B3-8A21-38C45C6A2419}" srcOrd="5" destOrd="0" presId="urn:microsoft.com/office/officeart/2005/8/layout/hierarchy2"/>
    <dgm:cxn modelId="{60AF233C-F9F0-4796-AAA9-DF7FEBA1528A}" type="presParOf" srcId="{ECF74729-9E9D-40B3-8A21-38C45C6A2419}" destId="{5E671A17-7CE6-4622-B23E-EBE55859D7C5}" srcOrd="0" destOrd="0" presId="urn:microsoft.com/office/officeart/2005/8/layout/hierarchy2"/>
    <dgm:cxn modelId="{9C7B40AB-A783-4385-A6EA-50DB2AA5EAF6}" type="presParOf" srcId="{ECF74729-9E9D-40B3-8A21-38C45C6A2419}" destId="{A7DB1D07-7E0F-407D-9691-003B2A713D25}" srcOrd="1" destOrd="0" presId="urn:microsoft.com/office/officeart/2005/8/layout/hierarchy2"/>
    <dgm:cxn modelId="{C06CE47E-55A4-4462-8F6E-91E9B33B31C6}" type="presParOf" srcId="{B67876C6-168B-40AD-98C7-45E5A67493AC}" destId="{C549B260-7017-4DCB-BB8F-D1F05E23D136}" srcOrd="6" destOrd="0" presId="urn:microsoft.com/office/officeart/2005/8/layout/hierarchy2"/>
    <dgm:cxn modelId="{A8FCD145-A5DA-43C3-A7D0-05EF98F57EED}" type="presParOf" srcId="{C549B260-7017-4DCB-BB8F-D1F05E23D136}" destId="{E5ADDE35-4BD5-40CD-B61D-8EF18F4E9151}" srcOrd="0" destOrd="0" presId="urn:microsoft.com/office/officeart/2005/8/layout/hierarchy2"/>
    <dgm:cxn modelId="{725E838D-78C9-42FB-898D-14DDBAE6CA7B}" type="presParOf" srcId="{B67876C6-168B-40AD-98C7-45E5A67493AC}" destId="{348948BB-6FCB-4DA2-8561-ED4EC3FD53EB}" srcOrd="7" destOrd="0" presId="urn:microsoft.com/office/officeart/2005/8/layout/hierarchy2"/>
    <dgm:cxn modelId="{DEE1908C-D202-455F-8B24-F45FAB2F4E52}" type="presParOf" srcId="{348948BB-6FCB-4DA2-8561-ED4EC3FD53EB}" destId="{5E736482-6BED-4E7E-95E0-194AA0C2195C}" srcOrd="0" destOrd="0" presId="urn:microsoft.com/office/officeart/2005/8/layout/hierarchy2"/>
    <dgm:cxn modelId="{5CFCED42-A8C5-4D2A-828E-319614D960C6}" type="presParOf" srcId="{348948BB-6FCB-4DA2-8561-ED4EC3FD53EB}" destId="{943459A4-5015-448B-B548-68FCC0FE5C3A}" srcOrd="1" destOrd="0" presId="urn:microsoft.com/office/officeart/2005/8/layout/hierarchy2"/>
    <dgm:cxn modelId="{E04591CC-59F6-450B-99F9-8F0B49D9361B}" type="presParOf" srcId="{B67876C6-168B-40AD-98C7-45E5A67493AC}" destId="{8B8BA2DE-8F81-4FB7-8A0C-6CB70D543D18}" srcOrd="8" destOrd="0" presId="urn:microsoft.com/office/officeart/2005/8/layout/hierarchy2"/>
    <dgm:cxn modelId="{6ED85037-7504-43E1-B005-F44235A9B902}" type="presParOf" srcId="{8B8BA2DE-8F81-4FB7-8A0C-6CB70D543D18}" destId="{1CC75C1A-5A2A-4F1C-AB7D-F1FFE2DA0C45}" srcOrd="0" destOrd="0" presId="urn:microsoft.com/office/officeart/2005/8/layout/hierarchy2"/>
    <dgm:cxn modelId="{33E7D58E-A436-4720-9068-4D2358FF54F9}" type="presParOf" srcId="{B67876C6-168B-40AD-98C7-45E5A67493AC}" destId="{8E2B0CCE-8082-4E39-8CA0-C060A6CD3640}" srcOrd="9" destOrd="0" presId="urn:microsoft.com/office/officeart/2005/8/layout/hierarchy2"/>
    <dgm:cxn modelId="{D0AF1E82-DFBD-4433-ADBD-48A25E472D89}" type="presParOf" srcId="{8E2B0CCE-8082-4E39-8CA0-C060A6CD3640}" destId="{3EEDB01B-12F9-47BD-96F2-3AF6B9380E80}" srcOrd="0" destOrd="0" presId="urn:microsoft.com/office/officeart/2005/8/layout/hierarchy2"/>
    <dgm:cxn modelId="{2F440426-F799-46A8-896B-FC47679917FE}" type="presParOf" srcId="{8E2B0CCE-8082-4E39-8CA0-C060A6CD3640}" destId="{9703BC08-9949-4E7F-9AB0-06BA639D246E}" srcOrd="1" destOrd="0" presId="urn:microsoft.com/office/officeart/2005/8/layout/hierarchy2"/>
    <dgm:cxn modelId="{22A0124F-266A-4E27-86B0-E3A3D6793C5F}" type="presParOf" srcId="{B67876C6-168B-40AD-98C7-45E5A67493AC}" destId="{B05EB447-26DA-46C9-864F-4DA41605ABC7}" srcOrd="10" destOrd="0" presId="urn:microsoft.com/office/officeart/2005/8/layout/hierarchy2"/>
    <dgm:cxn modelId="{4B2542C4-4A06-4A2C-B417-8FCDAD985539}" type="presParOf" srcId="{B05EB447-26DA-46C9-864F-4DA41605ABC7}" destId="{081129D4-91D9-4460-90DE-70BAFC8102FC}" srcOrd="0" destOrd="0" presId="urn:microsoft.com/office/officeart/2005/8/layout/hierarchy2"/>
    <dgm:cxn modelId="{FFB36CC5-FA9A-4848-985E-2C14DEE07ED8}" type="presParOf" srcId="{B67876C6-168B-40AD-98C7-45E5A67493AC}" destId="{0F8DAA40-C708-47C0-9240-7F33063B28D0}" srcOrd="11" destOrd="0" presId="urn:microsoft.com/office/officeart/2005/8/layout/hierarchy2"/>
    <dgm:cxn modelId="{11B776AF-C2F7-4A94-8CCE-8E1492552F2E}" type="presParOf" srcId="{0F8DAA40-C708-47C0-9240-7F33063B28D0}" destId="{A49B0239-2568-4A02-A7E8-37E245DE7B6B}" srcOrd="0" destOrd="0" presId="urn:microsoft.com/office/officeart/2005/8/layout/hierarchy2"/>
    <dgm:cxn modelId="{CBF73902-1F93-41BC-A694-7CA12E3A5174}" type="presParOf" srcId="{0F8DAA40-C708-47C0-9240-7F33063B28D0}" destId="{07B0E57F-13C3-4975-A392-5F926E33CB4F}" srcOrd="1" destOrd="0" presId="urn:microsoft.com/office/officeart/2005/8/layout/hierarchy2"/>
    <dgm:cxn modelId="{824DF94C-0B6E-49FE-9AA7-2DA1A1B62A1E}" type="presParOf" srcId="{B67876C6-168B-40AD-98C7-45E5A67493AC}" destId="{00AAE4F8-D3B7-4B02-AE08-BE9B9D012731}" srcOrd="12" destOrd="0" presId="urn:microsoft.com/office/officeart/2005/8/layout/hierarchy2"/>
    <dgm:cxn modelId="{E029E68D-8FD6-4E05-A130-54119A03FDF1}" type="presParOf" srcId="{00AAE4F8-D3B7-4B02-AE08-BE9B9D012731}" destId="{3DCED108-F0EF-4F9F-BC04-C08661798ECE}" srcOrd="0" destOrd="0" presId="urn:microsoft.com/office/officeart/2005/8/layout/hierarchy2"/>
    <dgm:cxn modelId="{27861667-D79A-4BBE-8559-01B4775157EA}" type="presParOf" srcId="{B67876C6-168B-40AD-98C7-45E5A67493AC}" destId="{E7028D39-C238-4436-99DB-BD7CC5D011BD}" srcOrd="13" destOrd="0" presId="urn:microsoft.com/office/officeart/2005/8/layout/hierarchy2"/>
    <dgm:cxn modelId="{1A8B2FEB-6096-45DA-8BEA-0E03DB012BE0}" type="presParOf" srcId="{E7028D39-C238-4436-99DB-BD7CC5D011BD}" destId="{EEC109E4-155A-4914-8222-813E488934ED}" srcOrd="0" destOrd="0" presId="urn:microsoft.com/office/officeart/2005/8/layout/hierarchy2"/>
    <dgm:cxn modelId="{37CE0D9E-B755-4F80-B1BF-E6F563EC3FED}" type="presParOf" srcId="{E7028D39-C238-4436-99DB-BD7CC5D011BD}" destId="{CBB9C674-63F6-48AB-AF4B-2D896F3AE8B1}" srcOrd="1" destOrd="0" presId="urn:microsoft.com/office/officeart/2005/8/layout/hierarchy2"/>
    <dgm:cxn modelId="{117F4096-3C59-4801-926B-08BEC0AA5569}" type="presParOf" srcId="{B67876C6-168B-40AD-98C7-45E5A67493AC}" destId="{A8EB4524-104A-4C72-9BC0-9FA8198E7735}" srcOrd="14" destOrd="0" presId="urn:microsoft.com/office/officeart/2005/8/layout/hierarchy2"/>
    <dgm:cxn modelId="{BF64B126-A1C6-496C-A685-9A3AD29DFA17}" type="presParOf" srcId="{A8EB4524-104A-4C72-9BC0-9FA8198E7735}" destId="{2CD838A2-2DEB-477E-A755-F3FED45D3D68}" srcOrd="0" destOrd="0" presId="urn:microsoft.com/office/officeart/2005/8/layout/hierarchy2"/>
    <dgm:cxn modelId="{926D47AF-6851-4BD0-BE83-F709813002EA}" type="presParOf" srcId="{B67876C6-168B-40AD-98C7-45E5A67493AC}" destId="{FB627595-99B1-449C-98CF-DD503020C544}" srcOrd="15" destOrd="0" presId="urn:microsoft.com/office/officeart/2005/8/layout/hierarchy2"/>
    <dgm:cxn modelId="{06A89037-59CF-427D-A504-4799024D49BE}" type="presParOf" srcId="{FB627595-99B1-449C-98CF-DD503020C544}" destId="{2079AC24-528C-41AE-BD12-7A2B89E324F7}" srcOrd="0" destOrd="0" presId="urn:microsoft.com/office/officeart/2005/8/layout/hierarchy2"/>
    <dgm:cxn modelId="{36B1175E-C537-4C02-9B33-4320B96C0227}" type="presParOf" srcId="{FB627595-99B1-449C-98CF-DD503020C544}" destId="{85FBD0FB-BCED-4B21-B17A-86C8834FD8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재생바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BC3E7959-E0CE-460B-AB6F-88D184263987}">
      <dgm:prSet phldrT="[텍스트]"/>
      <dgm:spPr/>
      <dgm:t>
        <a:bodyPr/>
        <a:lstStyle/>
        <a:p>
          <a:pPr latinLnBrk="1"/>
          <a:r>
            <a:rPr lang="ko-KR" altLang="en-US" dirty="0" smtClean="0"/>
            <a:t>곡 등록한 닉네임 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2F45D1CB-9DAA-4459-BA02-30186CB1FE0B}" type="parTrans" cxnId="{0D739B6E-8DB7-4031-86D0-41B53314051F}">
      <dgm:prSet/>
      <dgm:spPr/>
      <dgm:t>
        <a:bodyPr/>
        <a:lstStyle/>
        <a:p>
          <a:pPr latinLnBrk="1"/>
          <a:endParaRPr lang="ko-KR" altLang="en-US"/>
        </a:p>
      </dgm:t>
    </dgm:pt>
    <dgm:pt modelId="{93FF31D5-0099-4742-88A5-CDA211E1FA04}" type="sibTrans" cxnId="{0D739B6E-8DB7-4031-86D0-41B53314051F}">
      <dgm:prSet/>
      <dgm:spPr/>
      <dgm:t>
        <a:bodyPr/>
        <a:lstStyle/>
        <a:p>
          <a:pPr latinLnBrk="1"/>
          <a:endParaRPr lang="ko-KR" altLang="en-US"/>
        </a:p>
      </dgm:t>
    </dgm:pt>
    <dgm:pt modelId="{65621399-BCB6-4976-86EF-7212B2F0A66A}">
      <dgm:prSet phldrT="[텍스트]"/>
      <dgm:spPr/>
      <dgm:t>
        <a:bodyPr/>
        <a:lstStyle/>
        <a:p>
          <a:pPr latinLnBrk="1"/>
          <a:r>
            <a:rPr lang="ko-KR" altLang="en-US" dirty="0" smtClean="0"/>
            <a:t>곡 명 </a:t>
          </a:r>
          <a:r>
            <a:rPr lang="en-US" altLang="ko-KR" dirty="0" smtClean="0"/>
            <a:t>(musicinfo.do)</a:t>
          </a:r>
          <a:endParaRPr lang="ko-KR" altLang="en-US" dirty="0"/>
        </a:p>
      </dgm:t>
    </dgm:pt>
    <dgm:pt modelId="{AEB97565-BA16-4939-88AA-76319725255B}" type="parTrans" cxnId="{DAB14375-5AF2-4EA2-B0E0-EC6BFFB1D292}">
      <dgm:prSet/>
      <dgm:spPr/>
      <dgm:t>
        <a:bodyPr/>
        <a:lstStyle/>
        <a:p>
          <a:pPr latinLnBrk="1"/>
          <a:endParaRPr lang="ko-KR" altLang="en-US"/>
        </a:p>
      </dgm:t>
    </dgm:pt>
    <dgm:pt modelId="{53CEEEFE-77DA-450D-B924-74E27A82DABF}" type="sibTrans" cxnId="{DAB14375-5AF2-4EA2-B0E0-EC6BFFB1D292}">
      <dgm:prSet/>
      <dgm:spPr/>
      <dgm:t>
        <a:bodyPr/>
        <a:lstStyle/>
        <a:p>
          <a:pPr latinLnBrk="1"/>
          <a:endParaRPr lang="ko-KR" altLang="en-US"/>
        </a:p>
      </dgm:t>
    </dgm:pt>
    <dgm:pt modelId="{8C72832F-8817-4853-BE1E-6681E9A44D67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(likemusic.do)</a:t>
          </a:r>
          <a:endParaRPr lang="ko-KR" altLang="en-US" dirty="0"/>
        </a:p>
      </dgm:t>
    </dgm:pt>
    <dgm:pt modelId="{65DB89BF-413B-4DC2-A713-17A500BCBE90}" type="parTrans" cxnId="{42F325F0-BF5D-49DA-BABE-58CF71431196}">
      <dgm:prSet/>
      <dgm:spPr/>
      <dgm:t>
        <a:bodyPr/>
        <a:lstStyle/>
        <a:p>
          <a:pPr latinLnBrk="1"/>
          <a:endParaRPr lang="ko-KR" altLang="en-US"/>
        </a:p>
      </dgm:t>
    </dgm:pt>
    <dgm:pt modelId="{6E42E121-0396-4307-A3A2-949CC62DBAA2}" type="sibTrans" cxnId="{42F325F0-BF5D-49DA-BABE-58CF71431196}">
      <dgm:prSet/>
      <dgm:spPr/>
      <dgm:t>
        <a:bodyPr/>
        <a:lstStyle/>
        <a:p>
          <a:pPr latinLnBrk="1"/>
          <a:endParaRPr lang="ko-KR" altLang="en-US"/>
        </a:p>
      </dgm:t>
    </dgm:pt>
    <dgm:pt modelId="{8DAE1099-9415-446D-9AE1-83AEB718745F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버튼</a:t>
          </a:r>
          <a:endParaRPr lang="ko-KR" altLang="en-US" dirty="0"/>
        </a:p>
      </dgm:t>
    </dgm:pt>
    <dgm:pt modelId="{36FF57F5-572E-4DB6-910F-3D891A330C29}" type="parTrans" cxnId="{9FE728C1-7C7B-49CD-98E6-EB8AD3D2F8B6}">
      <dgm:prSet/>
      <dgm:spPr/>
      <dgm:t>
        <a:bodyPr/>
        <a:lstStyle/>
        <a:p>
          <a:pPr latinLnBrk="1"/>
          <a:endParaRPr lang="ko-KR" altLang="en-US"/>
        </a:p>
      </dgm:t>
    </dgm:pt>
    <dgm:pt modelId="{0BA86E88-1315-41DB-9079-C9BE84DFD249}" type="sibTrans" cxnId="{9FE728C1-7C7B-49CD-98E6-EB8AD3D2F8B6}">
      <dgm:prSet/>
      <dgm:spPr/>
      <dgm:t>
        <a:bodyPr/>
        <a:lstStyle/>
        <a:p>
          <a:pPr latinLnBrk="1"/>
          <a:endParaRPr lang="ko-KR" altLang="en-US"/>
        </a:p>
      </dgm:t>
    </dgm:pt>
    <dgm:pt modelId="{AEA2B1BF-6D08-4695-93DB-E1FB25A06496}">
      <dgm:prSet phldrT="[텍스트]"/>
      <dgm:spPr/>
      <dgm:t>
        <a:bodyPr/>
        <a:lstStyle/>
        <a:p>
          <a:pPr latinLnBrk="1"/>
          <a:r>
            <a:rPr lang="ko-KR" altLang="en-US" dirty="0" smtClean="0"/>
            <a:t>곡 이미지 </a:t>
          </a:r>
          <a:r>
            <a:rPr lang="en-US" altLang="ko-KR" dirty="0" smtClean="0"/>
            <a:t>(</a:t>
          </a:r>
          <a:r>
            <a:rPr lang="ko-KR" altLang="en-US" dirty="0" smtClean="0"/>
            <a:t>재생 버튼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B2FBC36-3B07-4506-9444-B8E268C7D480}" type="parTrans" cxnId="{F7AA85F7-E257-415D-8A9E-ED39AD0A3582}">
      <dgm:prSet/>
      <dgm:spPr/>
      <dgm:t>
        <a:bodyPr/>
        <a:lstStyle/>
        <a:p>
          <a:pPr latinLnBrk="1"/>
          <a:endParaRPr lang="ko-KR" altLang="en-US"/>
        </a:p>
      </dgm:t>
    </dgm:pt>
    <dgm:pt modelId="{5620252A-F6BB-473A-B8FC-DD5254D73D6B}" type="sibTrans" cxnId="{F7AA85F7-E257-415D-8A9E-ED39AD0A3582}">
      <dgm:prSet/>
      <dgm:spPr/>
      <dgm:t>
        <a:bodyPr/>
        <a:lstStyle/>
        <a:p>
          <a:pPr latinLnBrk="1"/>
          <a:endParaRPr lang="ko-KR" altLang="en-US"/>
        </a:p>
      </dgm:t>
    </dgm:pt>
    <dgm:pt modelId="{31D91F3C-D80B-4788-A92A-03739AEDB54B}">
      <dgm:prSet phldrT="[텍스트]"/>
      <dgm:spPr/>
      <dgm:t>
        <a:bodyPr/>
        <a:lstStyle/>
        <a:p>
          <a:pPr latinLnBrk="1"/>
          <a:r>
            <a:rPr lang="ko-KR" altLang="en-US" dirty="0" smtClean="0"/>
            <a:t>곡 명 </a:t>
          </a:r>
          <a:r>
            <a:rPr lang="en-US" altLang="ko-KR" dirty="0" smtClean="0"/>
            <a:t>(musicinfo.do)</a:t>
          </a:r>
          <a:endParaRPr lang="ko-KR" altLang="en-US" dirty="0"/>
        </a:p>
      </dgm:t>
    </dgm:pt>
    <dgm:pt modelId="{511CC3F1-063B-4EB0-A987-658778C3953B}" type="parTrans" cxnId="{EF88B33A-9B53-4021-BB04-744B8EB8016A}">
      <dgm:prSet/>
      <dgm:spPr/>
      <dgm:t>
        <a:bodyPr/>
        <a:lstStyle/>
        <a:p>
          <a:pPr latinLnBrk="1"/>
          <a:endParaRPr lang="ko-KR" altLang="en-US"/>
        </a:p>
      </dgm:t>
    </dgm:pt>
    <dgm:pt modelId="{F7EC552A-D2EA-4657-BE75-9C88A8E2CAB6}" type="sibTrans" cxnId="{EF88B33A-9B53-4021-BB04-744B8EB8016A}">
      <dgm:prSet/>
      <dgm:spPr/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>
        <dgm:presLayoutVars>
          <dgm:chPref val="3"/>
        </dgm:presLayoutVars>
      </dgm:prSet>
      <dgm:spPr/>
    </dgm:pt>
    <dgm:pt modelId="{B67876C6-168B-40AD-98C7-45E5A67493AC}" type="pres">
      <dgm:prSet presAssocID="{6268B0BB-DC4C-4A91-A929-38F6A99FA080}" presName="level2hierChild" presStyleCnt="0"/>
      <dgm:spPr/>
    </dgm:pt>
    <dgm:pt modelId="{C5E08889-081B-4325-824C-B5BDF731DEC3}" type="pres">
      <dgm:prSet presAssocID="{2F45D1CB-9DAA-4459-BA02-30186CB1FE0B}" presName="conn2-1" presStyleLbl="parChTrans1D2" presStyleIdx="0" presStyleCnt="4"/>
      <dgm:spPr/>
    </dgm:pt>
    <dgm:pt modelId="{14DBD7FD-3F01-4C94-B75D-C545E0ECE77F}" type="pres">
      <dgm:prSet presAssocID="{2F45D1CB-9DAA-4459-BA02-30186CB1FE0B}" presName="connTx" presStyleLbl="parChTrans1D2" presStyleIdx="0" presStyleCnt="4"/>
      <dgm:spPr/>
    </dgm:pt>
    <dgm:pt modelId="{5D77F4C6-34FF-453E-A29A-6D23134C5D7C}" type="pres">
      <dgm:prSet presAssocID="{BC3E7959-E0CE-460B-AB6F-88D184263987}" presName="root2" presStyleCnt="0"/>
      <dgm:spPr/>
    </dgm:pt>
    <dgm:pt modelId="{41786767-54F9-4B8F-BD98-8D2FE143D2A6}" type="pres">
      <dgm:prSet presAssocID="{BC3E7959-E0CE-460B-AB6F-88D184263987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A2FD5B-8642-480F-8EBC-91FC6C058FEA}" type="pres">
      <dgm:prSet presAssocID="{BC3E7959-E0CE-460B-AB6F-88D184263987}" presName="level3hierChild" presStyleCnt="0"/>
      <dgm:spPr/>
    </dgm:pt>
    <dgm:pt modelId="{9019C599-5314-48BF-98F5-A3E268B2DCD0}" type="pres">
      <dgm:prSet presAssocID="{AEB97565-BA16-4939-88AA-76319725255B}" presName="conn2-1" presStyleLbl="parChTrans1D2" presStyleIdx="1" presStyleCnt="4"/>
      <dgm:spPr/>
    </dgm:pt>
    <dgm:pt modelId="{BA3E2590-4BDB-4C93-BB41-93E4C3ACCDB7}" type="pres">
      <dgm:prSet presAssocID="{AEB97565-BA16-4939-88AA-76319725255B}" presName="connTx" presStyleLbl="parChTrans1D2" presStyleIdx="1" presStyleCnt="4"/>
      <dgm:spPr/>
    </dgm:pt>
    <dgm:pt modelId="{8DEF8E2F-E06D-4C44-A5C6-320EA7187059}" type="pres">
      <dgm:prSet presAssocID="{65621399-BCB6-4976-86EF-7212B2F0A66A}" presName="root2" presStyleCnt="0"/>
      <dgm:spPr/>
    </dgm:pt>
    <dgm:pt modelId="{02411223-0015-476F-8144-507B6F53D246}" type="pres">
      <dgm:prSet presAssocID="{65621399-BCB6-4976-86EF-7212B2F0A66A}" presName="LevelTwoTextNode" presStyleLbl="node2" presStyleIdx="1" presStyleCnt="4">
        <dgm:presLayoutVars>
          <dgm:chPref val="3"/>
        </dgm:presLayoutVars>
      </dgm:prSet>
      <dgm:spPr/>
    </dgm:pt>
    <dgm:pt modelId="{66216533-FB00-4667-A440-38488DD62CBF}" type="pres">
      <dgm:prSet presAssocID="{65621399-BCB6-4976-86EF-7212B2F0A66A}" presName="level3hierChild" presStyleCnt="0"/>
      <dgm:spPr/>
    </dgm:pt>
    <dgm:pt modelId="{6DC8AE4A-B412-4849-9CA8-81ABA7307195}" type="pres">
      <dgm:prSet presAssocID="{65DB89BF-413B-4DC2-A713-17A500BCBE90}" presName="conn2-1" presStyleLbl="parChTrans1D2" presStyleIdx="2" presStyleCnt="4"/>
      <dgm:spPr/>
    </dgm:pt>
    <dgm:pt modelId="{359CFC43-3BE6-431F-8C95-47725A738B66}" type="pres">
      <dgm:prSet presAssocID="{65DB89BF-413B-4DC2-A713-17A500BCBE90}" presName="connTx" presStyleLbl="parChTrans1D2" presStyleIdx="2" presStyleCnt="4"/>
      <dgm:spPr/>
    </dgm:pt>
    <dgm:pt modelId="{3CE145ED-C906-419A-BADE-BA41223663EB}" type="pres">
      <dgm:prSet presAssocID="{8C72832F-8817-4853-BE1E-6681E9A44D67}" presName="root2" presStyleCnt="0"/>
      <dgm:spPr/>
    </dgm:pt>
    <dgm:pt modelId="{3761604E-F534-43E4-8B06-EF6A09A62290}" type="pres">
      <dgm:prSet presAssocID="{8C72832F-8817-4853-BE1E-6681E9A44D67}" presName="LevelTwoTextNode" presStyleLbl="node2" presStyleIdx="2" presStyleCnt="4">
        <dgm:presLayoutVars>
          <dgm:chPref val="3"/>
        </dgm:presLayoutVars>
      </dgm:prSet>
      <dgm:spPr/>
    </dgm:pt>
    <dgm:pt modelId="{C1D1CA61-1BC2-4F03-A65C-028E0F7E876D}" type="pres">
      <dgm:prSet presAssocID="{8C72832F-8817-4853-BE1E-6681E9A44D67}" presName="level3hierChild" presStyleCnt="0"/>
      <dgm:spPr/>
    </dgm:pt>
    <dgm:pt modelId="{71B475B5-E598-4373-8262-AA8F3DB85154}" type="pres">
      <dgm:prSet presAssocID="{36FF57F5-572E-4DB6-910F-3D891A330C29}" presName="conn2-1" presStyleLbl="parChTrans1D2" presStyleIdx="3" presStyleCnt="4"/>
      <dgm:spPr/>
    </dgm:pt>
    <dgm:pt modelId="{4D07D5BC-7644-42F6-BBB0-EEEF8BC43E62}" type="pres">
      <dgm:prSet presAssocID="{36FF57F5-572E-4DB6-910F-3D891A330C29}" presName="connTx" presStyleLbl="parChTrans1D2" presStyleIdx="3" presStyleCnt="4"/>
      <dgm:spPr/>
    </dgm:pt>
    <dgm:pt modelId="{420DD65D-CB8D-486D-850B-0B486AE28C1F}" type="pres">
      <dgm:prSet presAssocID="{8DAE1099-9415-446D-9AE1-83AEB718745F}" presName="root2" presStyleCnt="0"/>
      <dgm:spPr/>
    </dgm:pt>
    <dgm:pt modelId="{1E5A4BAD-F419-4044-A93C-06C4DA26C17D}" type="pres">
      <dgm:prSet presAssocID="{8DAE1099-9415-446D-9AE1-83AEB718745F}" presName="LevelTwoTextNode" presStyleLbl="node2" presStyleIdx="3" presStyleCnt="4">
        <dgm:presLayoutVars>
          <dgm:chPref val="3"/>
        </dgm:presLayoutVars>
      </dgm:prSet>
      <dgm:spPr/>
    </dgm:pt>
    <dgm:pt modelId="{6D071C49-DDA2-4EA6-AB6A-EB4856F980BC}" type="pres">
      <dgm:prSet presAssocID="{8DAE1099-9415-446D-9AE1-83AEB718745F}" presName="level3hierChild" presStyleCnt="0"/>
      <dgm:spPr/>
    </dgm:pt>
    <dgm:pt modelId="{9AEAA74B-3669-4EAA-93C9-D75C8EA7F60B}" type="pres">
      <dgm:prSet presAssocID="{5B2FBC36-3B07-4506-9444-B8E268C7D480}" presName="conn2-1" presStyleLbl="parChTrans1D3" presStyleIdx="0" presStyleCnt="2"/>
      <dgm:spPr/>
    </dgm:pt>
    <dgm:pt modelId="{7D1B829B-7FDE-4B9D-BEC3-A66877B95C35}" type="pres">
      <dgm:prSet presAssocID="{5B2FBC36-3B07-4506-9444-B8E268C7D480}" presName="connTx" presStyleLbl="parChTrans1D3" presStyleIdx="0" presStyleCnt="2"/>
      <dgm:spPr/>
    </dgm:pt>
    <dgm:pt modelId="{D4EABF24-C2A2-4FDA-B60F-7134750FF543}" type="pres">
      <dgm:prSet presAssocID="{AEA2B1BF-6D08-4695-93DB-E1FB25A06496}" presName="root2" presStyleCnt="0"/>
      <dgm:spPr/>
    </dgm:pt>
    <dgm:pt modelId="{8E61DC35-3C90-4DF7-95AC-203C2B82ED1F}" type="pres">
      <dgm:prSet presAssocID="{AEA2B1BF-6D08-4695-93DB-E1FB25A0649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41F224-6F72-4033-9536-94EFD6879C8A}" type="pres">
      <dgm:prSet presAssocID="{AEA2B1BF-6D08-4695-93DB-E1FB25A06496}" presName="level3hierChild" presStyleCnt="0"/>
      <dgm:spPr/>
    </dgm:pt>
    <dgm:pt modelId="{F736C7FC-D7F7-4DBD-AB77-7D7BC7A25998}" type="pres">
      <dgm:prSet presAssocID="{511CC3F1-063B-4EB0-A987-658778C3953B}" presName="conn2-1" presStyleLbl="parChTrans1D3" presStyleIdx="1" presStyleCnt="2"/>
      <dgm:spPr/>
    </dgm:pt>
    <dgm:pt modelId="{1C08F42F-3425-4D62-975C-7D93A34DB573}" type="pres">
      <dgm:prSet presAssocID="{511CC3F1-063B-4EB0-A987-658778C3953B}" presName="connTx" presStyleLbl="parChTrans1D3" presStyleIdx="1" presStyleCnt="2"/>
      <dgm:spPr/>
    </dgm:pt>
    <dgm:pt modelId="{B6E6A042-0B89-46CC-BE30-D1FD91129D20}" type="pres">
      <dgm:prSet presAssocID="{31D91F3C-D80B-4788-A92A-03739AEDB54B}" presName="root2" presStyleCnt="0"/>
      <dgm:spPr/>
    </dgm:pt>
    <dgm:pt modelId="{43E53E4B-DB8B-4E99-AA4D-07AE8D766418}" type="pres">
      <dgm:prSet presAssocID="{31D91F3C-D80B-4788-A92A-03739AEDB54B}" presName="LevelTwoTextNode" presStyleLbl="node3" presStyleIdx="1" presStyleCnt="2">
        <dgm:presLayoutVars>
          <dgm:chPref val="3"/>
        </dgm:presLayoutVars>
      </dgm:prSet>
      <dgm:spPr/>
    </dgm:pt>
    <dgm:pt modelId="{25D398E4-2DB2-4C5B-81DB-1632FACFB447}" type="pres">
      <dgm:prSet presAssocID="{31D91F3C-D80B-4788-A92A-03739AEDB54B}" presName="level3hierChild" presStyleCnt="0"/>
      <dgm:spPr/>
    </dgm:pt>
  </dgm:ptLst>
  <dgm:cxnLst>
    <dgm:cxn modelId="{D26ABAB9-1540-4DDE-987A-DCC5687FD8F6}" type="presOf" srcId="{65DB89BF-413B-4DC2-A713-17A500BCBE90}" destId="{359CFC43-3BE6-431F-8C95-47725A738B66}" srcOrd="1" destOrd="0" presId="urn:microsoft.com/office/officeart/2005/8/layout/hierarchy2"/>
    <dgm:cxn modelId="{FE5E7761-5F37-4F76-AB67-9F64C466721E}" type="presOf" srcId="{65621399-BCB6-4976-86EF-7212B2F0A66A}" destId="{02411223-0015-476F-8144-507B6F53D246}" srcOrd="0" destOrd="0" presId="urn:microsoft.com/office/officeart/2005/8/layout/hierarchy2"/>
    <dgm:cxn modelId="{42F325F0-BF5D-49DA-BABE-58CF71431196}" srcId="{6268B0BB-DC4C-4A91-A929-38F6A99FA080}" destId="{8C72832F-8817-4853-BE1E-6681E9A44D67}" srcOrd="2" destOrd="0" parTransId="{65DB89BF-413B-4DC2-A713-17A500BCBE90}" sibTransId="{6E42E121-0396-4307-A3A2-949CC62DBAA2}"/>
    <dgm:cxn modelId="{AF37C971-C287-49C3-B0C8-3C486AE6639F}" type="presOf" srcId="{6268B0BB-DC4C-4A91-A929-38F6A99FA080}" destId="{74869E90-C6EC-4836-A008-3EFE1CE8FB32}" srcOrd="0" destOrd="0" presId="urn:microsoft.com/office/officeart/2005/8/layout/hierarchy2"/>
    <dgm:cxn modelId="{571292DE-F392-4DCF-B507-8F08520375BA}" type="presOf" srcId="{31D91F3C-D80B-4788-A92A-03739AEDB54B}" destId="{43E53E4B-DB8B-4E99-AA4D-07AE8D766418}" srcOrd="0" destOrd="0" presId="urn:microsoft.com/office/officeart/2005/8/layout/hierarchy2"/>
    <dgm:cxn modelId="{56D53B61-2337-465B-8B21-EDB08F9F5D2E}" type="presOf" srcId="{8C72832F-8817-4853-BE1E-6681E9A44D67}" destId="{3761604E-F534-43E4-8B06-EF6A09A62290}" srcOrd="0" destOrd="0" presId="urn:microsoft.com/office/officeart/2005/8/layout/hierarchy2"/>
    <dgm:cxn modelId="{394181CA-7273-42C9-977D-7DC2E40EA0AF}" type="presOf" srcId="{511CC3F1-063B-4EB0-A987-658778C3953B}" destId="{1C08F42F-3425-4D62-975C-7D93A34DB573}" srcOrd="1" destOrd="0" presId="urn:microsoft.com/office/officeart/2005/8/layout/hierarchy2"/>
    <dgm:cxn modelId="{9FE728C1-7C7B-49CD-98E6-EB8AD3D2F8B6}" srcId="{6268B0BB-DC4C-4A91-A929-38F6A99FA080}" destId="{8DAE1099-9415-446D-9AE1-83AEB718745F}" srcOrd="3" destOrd="0" parTransId="{36FF57F5-572E-4DB6-910F-3D891A330C29}" sibTransId="{0BA86E88-1315-41DB-9079-C9BE84DFD249}"/>
    <dgm:cxn modelId="{3A6E40FD-E6C2-4AB4-B3DC-F01B2B485F8A}" type="presOf" srcId="{5B2FBC36-3B07-4506-9444-B8E268C7D480}" destId="{7D1B829B-7FDE-4B9D-BEC3-A66877B95C35}" srcOrd="1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6826079D-3F5C-4142-B182-DFE629BD52F8}" type="presOf" srcId="{36FF57F5-572E-4DB6-910F-3D891A330C29}" destId="{4D07D5BC-7644-42F6-BBB0-EEEF8BC43E62}" srcOrd="1" destOrd="0" presId="urn:microsoft.com/office/officeart/2005/8/layout/hierarchy2"/>
    <dgm:cxn modelId="{EF88B33A-9B53-4021-BB04-744B8EB8016A}" srcId="{8DAE1099-9415-446D-9AE1-83AEB718745F}" destId="{31D91F3C-D80B-4788-A92A-03739AEDB54B}" srcOrd="1" destOrd="0" parTransId="{511CC3F1-063B-4EB0-A987-658778C3953B}" sibTransId="{F7EC552A-D2EA-4657-BE75-9C88A8E2CAB6}"/>
    <dgm:cxn modelId="{4AF2FB5D-8E1E-43DD-894E-AC7AFD99466B}" type="presOf" srcId="{98A12650-93F5-4B02-9755-ABAD30E04A12}" destId="{FBF3975C-CD0D-453F-B180-120F31CACAD4}" srcOrd="0" destOrd="0" presId="urn:microsoft.com/office/officeart/2005/8/layout/hierarchy2"/>
    <dgm:cxn modelId="{3D63F3F7-7FC8-43BE-9333-FC1FDB732CED}" type="presOf" srcId="{65DB89BF-413B-4DC2-A713-17A500BCBE90}" destId="{6DC8AE4A-B412-4849-9CA8-81ABA7307195}" srcOrd="0" destOrd="0" presId="urn:microsoft.com/office/officeart/2005/8/layout/hierarchy2"/>
    <dgm:cxn modelId="{D1C166A4-6251-4C4D-95D5-1638D348FE18}" type="presOf" srcId="{36FF57F5-572E-4DB6-910F-3D891A330C29}" destId="{71B475B5-E598-4373-8262-AA8F3DB85154}" srcOrd="0" destOrd="0" presId="urn:microsoft.com/office/officeart/2005/8/layout/hierarchy2"/>
    <dgm:cxn modelId="{CB563F69-FD26-4C1E-83A1-90B297E56C0D}" type="presOf" srcId="{AEB97565-BA16-4939-88AA-76319725255B}" destId="{BA3E2590-4BDB-4C93-BB41-93E4C3ACCDB7}" srcOrd="1" destOrd="0" presId="urn:microsoft.com/office/officeart/2005/8/layout/hierarchy2"/>
    <dgm:cxn modelId="{F6788C0F-C49A-4612-B834-904D1FF0A2CB}" type="presOf" srcId="{5B2FBC36-3B07-4506-9444-B8E268C7D480}" destId="{9AEAA74B-3669-4EAA-93C9-D75C8EA7F60B}" srcOrd="0" destOrd="0" presId="urn:microsoft.com/office/officeart/2005/8/layout/hierarchy2"/>
    <dgm:cxn modelId="{C5753B98-8E00-4609-90D9-5758C3C043BE}" type="presOf" srcId="{2F45D1CB-9DAA-4459-BA02-30186CB1FE0B}" destId="{C5E08889-081B-4325-824C-B5BDF731DEC3}" srcOrd="0" destOrd="0" presId="urn:microsoft.com/office/officeart/2005/8/layout/hierarchy2"/>
    <dgm:cxn modelId="{49E59E74-36FF-4DD4-944E-7192AF1B8389}" type="presOf" srcId="{8DAE1099-9415-446D-9AE1-83AEB718745F}" destId="{1E5A4BAD-F419-4044-A93C-06C4DA26C17D}" srcOrd="0" destOrd="0" presId="urn:microsoft.com/office/officeart/2005/8/layout/hierarchy2"/>
    <dgm:cxn modelId="{0D739B6E-8DB7-4031-86D0-41B53314051F}" srcId="{6268B0BB-DC4C-4A91-A929-38F6A99FA080}" destId="{BC3E7959-E0CE-460B-AB6F-88D184263987}" srcOrd="0" destOrd="0" parTransId="{2F45D1CB-9DAA-4459-BA02-30186CB1FE0B}" sibTransId="{93FF31D5-0099-4742-88A5-CDA211E1FA04}"/>
    <dgm:cxn modelId="{ABEAB157-9EB8-4102-9613-9B457ADD447B}" type="presOf" srcId="{2F45D1CB-9DAA-4459-BA02-30186CB1FE0B}" destId="{14DBD7FD-3F01-4C94-B75D-C545E0ECE77F}" srcOrd="1" destOrd="0" presId="urn:microsoft.com/office/officeart/2005/8/layout/hierarchy2"/>
    <dgm:cxn modelId="{F7AA85F7-E257-415D-8A9E-ED39AD0A3582}" srcId="{8DAE1099-9415-446D-9AE1-83AEB718745F}" destId="{AEA2B1BF-6D08-4695-93DB-E1FB25A06496}" srcOrd="0" destOrd="0" parTransId="{5B2FBC36-3B07-4506-9444-B8E268C7D480}" sibTransId="{5620252A-F6BB-473A-B8FC-DD5254D73D6B}"/>
    <dgm:cxn modelId="{A5BE8247-AC10-4148-B05D-569721962447}" type="presOf" srcId="{AEA2B1BF-6D08-4695-93DB-E1FB25A06496}" destId="{8E61DC35-3C90-4DF7-95AC-203C2B82ED1F}" srcOrd="0" destOrd="0" presId="urn:microsoft.com/office/officeart/2005/8/layout/hierarchy2"/>
    <dgm:cxn modelId="{58AAD53E-D3A1-45D9-A5A0-E6FAD12093BB}" type="presOf" srcId="{511CC3F1-063B-4EB0-A987-658778C3953B}" destId="{F736C7FC-D7F7-4DBD-AB77-7D7BC7A25998}" srcOrd="0" destOrd="0" presId="urn:microsoft.com/office/officeart/2005/8/layout/hierarchy2"/>
    <dgm:cxn modelId="{DAB14375-5AF2-4EA2-B0E0-EC6BFFB1D292}" srcId="{6268B0BB-DC4C-4A91-A929-38F6A99FA080}" destId="{65621399-BCB6-4976-86EF-7212B2F0A66A}" srcOrd="1" destOrd="0" parTransId="{AEB97565-BA16-4939-88AA-76319725255B}" sibTransId="{53CEEEFE-77DA-450D-B924-74E27A82DABF}"/>
    <dgm:cxn modelId="{DF531B79-0748-4B3E-92D8-C952205902C0}" type="presOf" srcId="{AEB97565-BA16-4939-88AA-76319725255B}" destId="{9019C599-5314-48BF-98F5-A3E268B2DCD0}" srcOrd="0" destOrd="0" presId="urn:microsoft.com/office/officeart/2005/8/layout/hierarchy2"/>
    <dgm:cxn modelId="{9AD6D890-D881-43A3-B114-EC4E4D6E4D3C}" type="presOf" srcId="{BC3E7959-E0CE-460B-AB6F-88D184263987}" destId="{41786767-54F9-4B8F-BD98-8D2FE143D2A6}" srcOrd="0" destOrd="0" presId="urn:microsoft.com/office/officeart/2005/8/layout/hierarchy2"/>
    <dgm:cxn modelId="{86F3C011-5947-4703-BA7E-6011B8425580}" type="presParOf" srcId="{FBF3975C-CD0D-453F-B180-120F31CACAD4}" destId="{5A23EAE3-FB6F-451B-A861-1C364241C389}" srcOrd="0" destOrd="0" presId="urn:microsoft.com/office/officeart/2005/8/layout/hierarchy2"/>
    <dgm:cxn modelId="{13853C96-8F7C-49F2-A294-143A6CBE8125}" type="presParOf" srcId="{5A23EAE3-FB6F-451B-A861-1C364241C389}" destId="{74869E90-C6EC-4836-A008-3EFE1CE8FB32}" srcOrd="0" destOrd="0" presId="urn:microsoft.com/office/officeart/2005/8/layout/hierarchy2"/>
    <dgm:cxn modelId="{A9847C5F-C274-4051-9D3C-B01C7E17B1E7}" type="presParOf" srcId="{5A23EAE3-FB6F-451B-A861-1C364241C389}" destId="{B67876C6-168B-40AD-98C7-45E5A67493AC}" srcOrd="1" destOrd="0" presId="urn:microsoft.com/office/officeart/2005/8/layout/hierarchy2"/>
    <dgm:cxn modelId="{D008BA1F-190F-4B3B-B0B2-801E2177C18E}" type="presParOf" srcId="{B67876C6-168B-40AD-98C7-45E5A67493AC}" destId="{C5E08889-081B-4325-824C-B5BDF731DEC3}" srcOrd="0" destOrd="0" presId="urn:microsoft.com/office/officeart/2005/8/layout/hierarchy2"/>
    <dgm:cxn modelId="{D10A2745-9E5D-4FF3-92F0-7C7856EB028E}" type="presParOf" srcId="{C5E08889-081B-4325-824C-B5BDF731DEC3}" destId="{14DBD7FD-3F01-4C94-B75D-C545E0ECE77F}" srcOrd="0" destOrd="0" presId="urn:microsoft.com/office/officeart/2005/8/layout/hierarchy2"/>
    <dgm:cxn modelId="{746EDBEC-5344-4B99-B6D8-C0897905F34A}" type="presParOf" srcId="{B67876C6-168B-40AD-98C7-45E5A67493AC}" destId="{5D77F4C6-34FF-453E-A29A-6D23134C5D7C}" srcOrd="1" destOrd="0" presId="urn:microsoft.com/office/officeart/2005/8/layout/hierarchy2"/>
    <dgm:cxn modelId="{B9CDC805-D2AC-4DD7-9091-B85787C55458}" type="presParOf" srcId="{5D77F4C6-34FF-453E-A29A-6D23134C5D7C}" destId="{41786767-54F9-4B8F-BD98-8D2FE143D2A6}" srcOrd="0" destOrd="0" presId="urn:microsoft.com/office/officeart/2005/8/layout/hierarchy2"/>
    <dgm:cxn modelId="{23BBDEDC-41EC-44AA-A906-135FE9842FFD}" type="presParOf" srcId="{5D77F4C6-34FF-453E-A29A-6D23134C5D7C}" destId="{F0A2FD5B-8642-480F-8EBC-91FC6C058FEA}" srcOrd="1" destOrd="0" presId="urn:microsoft.com/office/officeart/2005/8/layout/hierarchy2"/>
    <dgm:cxn modelId="{8915FF1D-A88D-45D7-82F4-62BBDBF3CA89}" type="presParOf" srcId="{B67876C6-168B-40AD-98C7-45E5A67493AC}" destId="{9019C599-5314-48BF-98F5-A3E268B2DCD0}" srcOrd="2" destOrd="0" presId="urn:microsoft.com/office/officeart/2005/8/layout/hierarchy2"/>
    <dgm:cxn modelId="{775A4340-8A3A-4F32-BCC4-4B11003E88D2}" type="presParOf" srcId="{9019C599-5314-48BF-98F5-A3E268B2DCD0}" destId="{BA3E2590-4BDB-4C93-BB41-93E4C3ACCDB7}" srcOrd="0" destOrd="0" presId="urn:microsoft.com/office/officeart/2005/8/layout/hierarchy2"/>
    <dgm:cxn modelId="{37658B94-41D2-4B12-9AC9-C34ABC26B6B8}" type="presParOf" srcId="{B67876C6-168B-40AD-98C7-45E5A67493AC}" destId="{8DEF8E2F-E06D-4C44-A5C6-320EA7187059}" srcOrd="3" destOrd="0" presId="urn:microsoft.com/office/officeart/2005/8/layout/hierarchy2"/>
    <dgm:cxn modelId="{C89463B5-FB5E-4FAD-8B76-4F5FAAABC05D}" type="presParOf" srcId="{8DEF8E2F-E06D-4C44-A5C6-320EA7187059}" destId="{02411223-0015-476F-8144-507B6F53D246}" srcOrd="0" destOrd="0" presId="urn:microsoft.com/office/officeart/2005/8/layout/hierarchy2"/>
    <dgm:cxn modelId="{3B325EFF-3B7C-4A35-87FE-4A32BF134E33}" type="presParOf" srcId="{8DEF8E2F-E06D-4C44-A5C6-320EA7187059}" destId="{66216533-FB00-4667-A440-38488DD62CBF}" srcOrd="1" destOrd="0" presId="urn:microsoft.com/office/officeart/2005/8/layout/hierarchy2"/>
    <dgm:cxn modelId="{39776E23-CB3F-45EB-A83F-72493023D4B9}" type="presParOf" srcId="{B67876C6-168B-40AD-98C7-45E5A67493AC}" destId="{6DC8AE4A-B412-4849-9CA8-81ABA7307195}" srcOrd="4" destOrd="0" presId="urn:microsoft.com/office/officeart/2005/8/layout/hierarchy2"/>
    <dgm:cxn modelId="{6B534221-D03F-470F-9048-C4902CDAF20B}" type="presParOf" srcId="{6DC8AE4A-B412-4849-9CA8-81ABA7307195}" destId="{359CFC43-3BE6-431F-8C95-47725A738B66}" srcOrd="0" destOrd="0" presId="urn:microsoft.com/office/officeart/2005/8/layout/hierarchy2"/>
    <dgm:cxn modelId="{6DD263CC-6F88-4C10-9E46-1F3B074CDBDB}" type="presParOf" srcId="{B67876C6-168B-40AD-98C7-45E5A67493AC}" destId="{3CE145ED-C906-419A-BADE-BA41223663EB}" srcOrd="5" destOrd="0" presId="urn:microsoft.com/office/officeart/2005/8/layout/hierarchy2"/>
    <dgm:cxn modelId="{026710D4-9B4B-4987-AA7B-FA3785995E7F}" type="presParOf" srcId="{3CE145ED-C906-419A-BADE-BA41223663EB}" destId="{3761604E-F534-43E4-8B06-EF6A09A62290}" srcOrd="0" destOrd="0" presId="urn:microsoft.com/office/officeart/2005/8/layout/hierarchy2"/>
    <dgm:cxn modelId="{3572C559-7BC5-4032-9986-C2405CDB280B}" type="presParOf" srcId="{3CE145ED-C906-419A-BADE-BA41223663EB}" destId="{C1D1CA61-1BC2-4F03-A65C-028E0F7E876D}" srcOrd="1" destOrd="0" presId="urn:microsoft.com/office/officeart/2005/8/layout/hierarchy2"/>
    <dgm:cxn modelId="{6E83139C-2F6E-44C0-AE9C-2F31AEB9A1D8}" type="presParOf" srcId="{B67876C6-168B-40AD-98C7-45E5A67493AC}" destId="{71B475B5-E598-4373-8262-AA8F3DB85154}" srcOrd="6" destOrd="0" presId="urn:microsoft.com/office/officeart/2005/8/layout/hierarchy2"/>
    <dgm:cxn modelId="{5EB34C8B-D910-464D-B2CD-830200286181}" type="presParOf" srcId="{71B475B5-E598-4373-8262-AA8F3DB85154}" destId="{4D07D5BC-7644-42F6-BBB0-EEEF8BC43E62}" srcOrd="0" destOrd="0" presId="urn:microsoft.com/office/officeart/2005/8/layout/hierarchy2"/>
    <dgm:cxn modelId="{4AA759FD-0723-4526-AC88-7639A7CBCE99}" type="presParOf" srcId="{B67876C6-168B-40AD-98C7-45E5A67493AC}" destId="{420DD65D-CB8D-486D-850B-0B486AE28C1F}" srcOrd="7" destOrd="0" presId="urn:microsoft.com/office/officeart/2005/8/layout/hierarchy2"/>
    <dgm:cxn modelId="{8E917D25-D007-417C-B120-FFA8F6F01466}" type="presParOf" srcId="{420DD65D-CB8D-486D-850B-0B486AE28C1F}" destId="{1E5A4BAD-F419-4044-A93C-06C4DA26C17D}" srcOrd="0" destOrd="0" presId="urn:microsoft.com/office/officeart/2005/8/layout/hierarchy2"/>
    <dgm:cxn modelId="{7399DD6E-506D-4DA4-B0A8-572C0C0ABEF1}" type="presParOf" srcId="{420DD65D-CB8D-486D-850B-0B486AE28C1F}" destId="{6D071C49-DDA2-4EA6-AB6A-EB4856F980BC}" srcOrd="1" destOrd="0" presId="urn:microsoft.com/office/officeart/2005/8/layout/hierarchy2"/>
    <dgm:cxn modelId="{0E857D30-1BBC-4F5A-8431-DA7B1803BE74}" type="presParOf" srcId="{6D071C49-DDA2-4EA6-AB6A-EB4856F980BC}" destId="{9AEAA74B-3669-4EAA-93C9-D75C8EA7F60B}" srcOrd="0" destOrd="0" presId="urn:microsoft.com/office/officeart/2005/8/layout/hierarchy2"/>
    <dgm:cxn modelId="{0BD107E6-EBDE-4F6B-B26E-5EBDA58B0E82}" type="presParOf" srcId="{9AEAA74B-3669-4EAA-93C9-D75C8EA7F60B}" destId="{7D1B829B-7FDE-4B9D-BEC3-A66877B95C35}" srcOrd="0" destOrd="0" presId="urn:microsoft.com/office/officeart/2005/8/layout/hierarchy2"/>
    <dgm:cxn modelId="{FDFA1A60-D365-449D-B50A-064968043AAE}" type="presParOf" srcId="{6D071C49-DDA2-4EA6-AB6A-EB4856F980BC}" destId="{D4EABF24-C2A2-4FDA-B60F-7134750FF543}" srcOrd="1" destOrd="0" presId="urn:microsoft.com/office/officeart/2005/8/layout/hierarchy2"/>
    <dgm:cxn modelId="{5566A9FE-EF59-4226-A9F1-0ADBE3F68FB0}" type="presParOf" srcId="{D4EABF24-C2A2-4FDA-B60F-7134750FF543}" destId="{8E61DC35-3C90-4DF7-95AC-203C2B82ED1F}" srcOrd="0" destOrd="0" presId="urn:microsoft.com/office/officeart/2005/8/layout/hierarchy2"/>
    <dgm:cxn modelId="{B1303B78-7132-4E59-A2D4-8A452C086251}" type="presParOf" srcId="{D4EABF24-C2A2-4FDA-B60F-7134750FF543}" destId="{A941F224-6F72-4033-9536-94EFD6879C8A}" srcOrd="1" destOrd="0" presId="urn:microsoft.com/office/officeart/2005/8/layout/hierarchy2"/>
    <dgm:cxn modelId="{013CFCC2-D8BB-45C4-8A1B-5F968C685AE1}" type="presParOf" srcId="{6D071C49-DDA2-4EA6-AB6A-EB4856F980BC}" destId="{F736C7FC-D7F7-4DBD-AB77-7D7BC7A25998}" srcOrd="2" destOrd="0" presId="urn:microsoft.com/office/officeart/2005/8/layout/hierarchy2"/>
    <dgm:cxn modelId="{949BE975-E932-4D4A-A808-53DED864CCD0}" type="presParOf" srcId="{F736C7FC-D7F7-4DBD-AB77-7D7BC7A25998}" destId="{1C08F42F-3425-4D62-975C-7D93A34DB573}" srcOrd="0" destOrd="0" presId="urn:microsoft.com/office/officeart/2005/8/layout/hierarchy2"/>
    <dgm:cxn modelId="{4538AE26-BFF5-484B-AD43-51C6E01FCD0A}" type="presParOf" srcId="{6D071C49-DDA2-4EA6-AB6A-EB4856F980BC}" destId="{B6E6A042-0B89-46CC-BE30-D1FD91129D20}" srcOrd="3" destOrd="0" presId="urn:microsoft.com/office/officeart/2005/8/layout/hierarchy2"/>
    <dgm:cxn modelId="{96C1658A-3524-4F71-A4DF-B6F066D629B3}" type="presParOf" srcId="{B6E6A042-0B89-46CC-BE30-D1FD91129D20}" destId="{43E53E4B-DB8B-4E99-AA4D-07AE8D766418}" srcOrd="0" destOrd="0" presId="urn:microsoft.com/office/officeart/2005/8/layout/hierarchy2"/>
    <dgm:cxn modelId="{042260B2-6A67-4685-BFF6-18FAA7B49C8D}" type="presParOf" srcId="{B6E6A042-0B89-46CC-BE30-D1FD91129D20}" destId="{25D398E4-2DB2-4C5B-81DB-1632FACFB44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네비바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CEE8367A-31EC-4E17-9BC6-77E677811385}">
      <dgm:prSet phldrT="[텍스트]"/>
      <dgm:spPr/>
      <dgm:t>
        <a:bodyPr/>
        <a:lstStyle/>
        <a:p>
          <a:pPr latinLnBrk="1"/>
          <a:r>
            <a:rPr lang="ko-KR" altLang="en-US" dirty="0" smtClean="0"/>
            <a:t>홈</a:t>
          </a:r>
          <a:r>
            <a:rPr lang="en-US" altLang="ko-KR" dirty="0" smtClean="0"/>
            <a:t>(main.do)</a:t>
          </a:r>
          <a:endParaRPr lang="ko-KR" altLang="en-US" dirty="0"/>
        </a:p>
      </dgm:t>
    </dgm:pt>
    <dgm:pt modelId="{98C83AAE-4B7F-4537-BB97-57057900C21B}" type="par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5D534FC1-3A5F-4659-81DC-434B6EEE06F0}" type="sibTrans" cxnId="{8E79DB71-4C8C-41A5-895D-2D0FD0EA00A1}">
      <dgm:prSet/>
      <dgm:spPr/>
      <dgm:t>
        <a:bodyPr/>
        <a:lstStyle/>
        <a:p>
          <a:pPr latinLnBrk="1"/>
          <a:endParaRPr lang="ko-KR" altLang="en-US"/>
        </a:p>
      </dgm:t>
    </dgm:pt>
    <dgm:pt modelId="{4C6C80B4-08DB-4BB7-8164-6765780F21B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클라우드</a:t>
          </a:r>
          <a:r>
            <a:rPr lang="en-US" altLang="ko-KR" dirty="0" smtClean="0"/>
            <a:t>(cloud.do)</a:t>
          </a:r>
        </a:p>
      </dgm:t>
    </dgm:pt>
    <dgm:pt modelId="{79EF103E-0647-474A-AB86-BCA631CD3B47}" type="par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5958CCAE-1BB8-4F8A-B3D8-4B2956D4D727}" type="sib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47B5CBEB-81C1-48D2-9BD6-7C1F1AD3B699}">
      <dgm:prSet phldrT="[텍스트]"/>
      <dgm:spPr/>
      <dgm:t>
        <a:bodyPr/>
        <a:lstStyle/>
        <a:p>
          <a:pPr latinLnBrk="1"/>
          <a:r>
            <a:rPr lang="ko-KR" altLang="en-US" dirty="0" smtClean="0"/>
            <a:t>검색 버튼 </a:t>
          </a:r>
          <a:r>
            <a:rPr lang="en-US" altLang="ko-KR" dirty="0" smtClean="0"/>
            <a:t>(search.do) </a:t>
          </a:r>
          <a:r>
            <a:rPr lang="ko-KR" altLang="en-US" dirty="0" smtClean="0"/>
            <a:t>차트랑 동일</a:t>
          </a:r>
          <a:endParaRPr lang="ko-KR" altLang="en-US" dirty="0"/>
        </a:p>
      </dgm:t>
    </dgm:pt>
    <dgm:pt modelId="{D8050223-FF60-4DF2-B87D-9F17ED2A45D7}" type="parTrans" cxnId="{ED61C51E-F39E-4094-876F-8708A1CD20CC}">
      <dgm:prSet/>
      <dgm:spPr/>
      <dgm:t>
        <a:bodyPr/>
        <a:lstStyle/>
        <a:p>
          <a:pPr latinLnBrk="1"/>
          <a:endParaRPr lang="ko-KR" altLang="en-US"/>
        </a:p>
      </dgm:t>
    </dgm:pt>
    <dgm:pt modelId="{E5471A87-2339-478A-AD58-1979DF2A001F}" type="sibTrans" cxnId="{ED61C51E-F39E-4094-876F-8708A1CD20CC}">
      <dgm:prSet/>
      <dgm:spPr/>
      <dgm:t>
        <a:bodyPr/>
        <a:lstStyle/>
        <a:p>
          <a:pPr latinLnBrk="1"/>
          <a:endParaRPr lang="ko-KR" altLang="en-US"/>
        </a:p>
      </dgm:t>
    </dgm:pt>
    <dgm:pt modelId="{EE782309-FAC4-4153-A4F6-6581B069063F}">
      <dgm:prSet phldrT="[텍스트]"/>
      <dgm:spPr/>
      <dgm:t>
        <a:bodyPr/>
        <a:lstStyle/>
        <a:p>
          <a:pPr latinLnBrk="1"/>
          <a:r>
            <a:rPr lang="ko-KR" altLang="en-US" dirty="0" smtClean="0"/>
            <a:t>차트</a:t>
          </a:r>
          <a:r>
            <a:rPr lang="en-US" altLang="ko-KR" dirty="0" smtClean="0"/>
            <a:t>(chart.do)</a:t>
          </a:r>
          <a:endParaRPr lang="ko-KR" altLang="en-US" dirty="0"/>
        </a:p>
      </dgm:t>
    </dgm:pt>
    <dgm:pt modelId="{63D6C88D-E03D-4639-95EB-E1B95EEF77E1}" type="parTrans" cxnId="{4126068E-63F4-472B-8E56-04493CB2DB2D}">
      <dgm:prSet/>
      <dgm:spPr/>
      <dgm:t>
        <a:bodyPr/>
        <a:lstStyle/>
        <a:p>
          <a:pPr latinLnBrk="1"/>
          <a:endParaRPr lang="ko-KR" altLang="en-US"/>
        </a:p>
      </dgm:t>
    </dgm:pt>
    <dgm:pt modelId="{DA0263A8-0F76-47B8-8C89-73C0ECAE62F6}" type="sibTrans" cxnId="{4126068E-63F4-472B-8E56-04493CB2DB2D}">
      <dgm:prSet/>
      <dgm:spPr/>
      <dgm:t>
        <a:bodyPr/>
        <a:lstStyle/>
        <a:p>
          <a:pPr latinLnBrk="1"/>
          <a:endParaRPr lang="ko-KR" altLang="en-US"/>
        </a:p>
      </dgm:t>
    </dgm:pt>
    <dgm:pt modelId="{46A1458D-3607-4076-BBB1-4037E138E27D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(loginout.do)</a:t>
          </a:r>
          <a:endParaRPr lang="ko-KR" altLang="en-US" dirty="0"/>
        </a:p>
      </dgm:t>
    </dgm:pt>
    <dgm:pt modelId="{6999CBC8-01BE-4201-9527-72D5C94E74A3}" type="parTrans" cxnId="{B52D8B03-A2C8-4EA1-BFBD-617CB294596B}">
      <dgm:prSet/>
      <dgm:spPr/>
      <dgm:t>
        <a:bodyPr/>
        <a:lstStyle/>
        <a:p>
          <a:pPr latinLnBrk="1"/>
          <a:endParaRPr lang="ko-KR" altLang="en-US"/>
        </a:p>
      </dgm:t>
    </dgm:pt>
    <dgm:pt modelId="{8E850C15-B73C-446A-8DA6-CDDD37AEC317}" type="sibTrans" cxnId="{B52D8B03-A2C8-4EA1-BFBD-617CB294596B}">
      <dgm:prSet/>
      <dgm:spPr/>
      <dgm:t>
        <a:bodyPr/>
        <a:lstStyle/>
        <a:p>
          <a:pPr latinLnBrk="1"/>
          <a:endParaRPr lang="ko-KR" altLang="en-US"/>
        </a:p>
      </dgm:t>
    </dgm:pt>
    <dgm:pt modelId="{8430D952-A95F-49AA-8EEE-233DAE7AAC4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드롭다운</a:t>
          </a:r>
          <a:r>
            <a:rPr lang="ko-KR" altLang="en-US" dirty="0" smtClean="0"/>
            <a:t> 버튼</a:t>
          </a:r>
          <a:endParaRPr lang="ko-KR" altLang="en-US" dirty="0"/>
        </a:p>
      </dgm:t>
    </dgm:pt>
    <dgm:pt modelId="{78F921B2-2248-4006-BAA4-C36FFA7AD253}" type="parTrans" cxnId="{FD4B3400-EA16-45EB-8B07-0BB2BBAF7AFE}">
      <dgm:prSet/>
      <dgm:spPr/>
      <dgm:t>
        <a:bodyPr/>
        <a:lstStyle/>
        <a:p>
          <a:pPr latinLnBrk="1"/>
          <a:endParaRPr lang="ko-KR" altLang="en-US"/>
        </a:p>
      </dgm:t>
    </dgm:pt>
    <dgm:pt modelId="{DA48FF00-8C0C-4592-8AEE-D78AF9B58364}" type="sibTrans" cxnId="{FD4B3400-EA16-45EB-8B07-0BB2BBAF7AFE}">
      <dgm:prSet/>
      <dgm:spPr/>
      <dgm:t>
        <a:bodyPr/>
        <a:lstStyle/>
        <a:p>
          <a:pPr latinLnBrk="1"/>
          <a:endParaRPr lang="ko-KR" altLang="en-US"/>
        </a:p>
      </dgm:t>
    </dgm:pt>
    <dgm:pt modelId="{210ADB08-381B-4FA3-A407-5C8F1EF6A5EE}">
      <dgm:prSet phldrT="[텍스트]"/>
      <dgm:spPr/>
      <dgm:t>
        <a:bodyPr/>
        <a:lstStyle/>
        <a:p>
          <a:pPr latinLnBrk="1"/>
          <a:r>
            <a:rPr lang="ko-KR" altLang="en-US" dirty="0" smtClean="0"/>
            <a:t>개인 정보 수정</a:t>
          </a:r>
          <a:r>
            <a:rPr lang="en-US" altLang="ko-KR" dirty="0" smtClean="0"/>
            <a:t>(updatemember.do)</a:t>
          </a:r>
          <a:endParaRPr lang="ko-KR" altLang="en-US" dirty="0"/>
        </a:p>
      </dgm:t>
    </dgm:pt>
    <dgm:pt modelId="{4AD6B714-B95B-4372-8A6F-D0690A56C9F9}" type="parTrans" cxnId="{042ECB2E-3521-4797-9141-E8CFAB73C9B5}">
      <dgm:prSet/>
      <dgm:spPr/>
      <dgm:t>
        <a:bodyPr/>
        <a:lstStyle/>
        <a:p>
          <a:pPr latinLnBrk="1"/>
          <a:endParaRPr lang="ko-KR" altLang="en-US"/>
        </a:p>
      </dgm:t>
    </dgm:pt>
    <dgm:pt modelId="{1C56F4D5-28F2-4608-A8BD-E34F9E51FF2D}" type="sibTrans" cxnId="{042ECB2E-3521-4797-9141-E8CFAB73C9B5}">
      <dgm:prSet/>
      <dgm:spPr/>
      <dgm:t>
        <a:bodyPr/>
        <a:lstStyle/>
        <a:p>
          <a:pPr latinLnBrk="1"/>
          <a:endParaRPr lang="ko-KR" altLang="en-US"/>
        </a:p>
      </dgm:t>
    </dgm:pt>
    <dgm:pt modelId="{0DFF91DD-BAC0-47A8-88CF-E38E5C585466}">
      <dgm:prSet phldrT="[텍스트]"/>
      <dgm:spPr/>
      <dgm:t>
        <a:bodyPr/>
        <a:lstStyle/>
        <a:p>
          <a:pPr latinLnBrk="1"/>
          <a:r>
            <a:rPr lang="ko-KR" altLang="en-US" dirty="0" smtClean="0"/>
            <a:t>개인 페이지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7708ED24-5EB8-429E-BEA0-78EC4E9EAF90}" type="parTrans" cxnId="{66A285F7-0DD3-431B-810D-1E34CBBD6AB6}">
      <dgm:prSet/>
      <dgm:spPr/>
      <dgm:t>
        <a:bodyPr/>
        <a:lstStyle/>
        <a:p>
          <a:pPr latinLnBrk="1"/>
          <a:endParaRPr lang="ko-KR" altLang="en-US"/>
        </a:p>
      </dgm:t>
    </dgm:pt>
    <dgm:pt modelId="{06558B02-2EC0-4E70-A7F9-3DBEE897E48D}" type="sibTrans" cxnId="{66A285F7-0DD3-431B-810D-1E34CBBD6AB6}">
      <dgm:prSet/>
      <dgm:spPr/>
      <dgm:t>
        <a:bodyPr/>
        <a:lstStyle/>
        <a:p>
          <a:pPr latinLnBrk="1"/>
          <a:endParaRPr lang="ko-KR" altLang="en-US"/>
        </a:p>
      </dgm:t>
    </dgm:pt>
    <dgm:pt modelId="{9E930E4A-F2CA-4749-B736-0B613E859CB8}">
      <dgm:prSet phldrT="[텍스트]"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r>
            <a:rPr lang="en-US" altLang="ko-KR" dirty="0" smtClean="0"/>
            <a:t>(loginout.do)</a:t>
          </a:r>
          <a:endParaRPr lang="ko-KR" altLang="en-US" dirty="0"/>
        </a:p>
      </dgm:t>
    </dgm:pt>
    <dgm:pt modelId="{8AAC7653-C066-41B7-A614-410400C15670}" type="parTrans" cxnId="{38624322-67FF-49A1-8651-62AF923A08D3}">
      <dgm:prSet/>
      <dgm:spPr/>
      <dgm:t>
        <a:bodyPr/>
        <a:lstStyle/>
        <a:p>
          <a:pPr latinLnBrk="1"/>
          <a:endParaRPr lang="ko-KR" altLang="en-US"/>
        </a:p>
      </dgm:t>
    </dgm:pt>
    <dgm:pt modelId="{6BB6B537-2B01-4CAC-AAD4-EF9D5DC6DB0A}" type="sibTrans" cxnId="{38624322-67FF-49A1-8651-62AF923A08D3}">
      <dgm:prSet/>
      <dgm:spPr/>
      <dgm:t>
        <a:bodyPr/>
        <a:lstStyle/>
        <a:p>
          <a:pPr latinLnBrk="1"/>
          <a:endParaRPr lang="ko-KR" altLang="en-US"/>
        </a:p>
      </dgm:t>
    </dgm:pt>
    <dgm:pt modelId="{C2A7F130-7391-4F67-AA8A-9D38181A0DBC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r>
            <a:rPr lang="ko-KR" altLang="en-US" dirty="0" smtClean="0"/>
            <a:t>찾기</a:t>
          </a:r>
          <a:r>
            <a:rPr lang="en-US" altLang="ko-KR" dirty="0" smtClean="0"/>
            <a:t>(searchmember.do)</a:t>
          </a:r>
          <a:endParaRPr lang="ko-KR" altLang="en-US" dirty="0"/>
        </a:p>
      </dgm:t>
    </dgm:pt>
    <dgm:pt modelId="{CEACBEC0-9B84-43EE-9801-74021193F212}" type="parTrans" cxnId="{5B4F591B-642B-47F7-924F-2F9CDB2E79D7}">
      <dgm:prSet/>
      <dgm:spPr/>
      <dgm:t>
        <a:bodyPr/>
        <a:lstStyle/>
        <a:p>
          <a:pPr latinLnBrk="1"/>
          <a:endParaRPr lang="ko-KR" altLang="en-US"/>
        </a:p>
      </dgm:t>
    </dgm:pt>
    <dgm:pt modelId="{73F1E1F1-1EF8-4735-9186-E2513AADA7AF}" type="sibTrans" cxnId="{5B4F591B-642B-47F7-924F-2F9CDB2E79D7}">
      <dgm:prSet/>
      <dgm:spPr/>
      <dgm:t>
        <a:bodyPr/>
        <a:lstStyle/>
        <a:p>
          <a:pPr latinLnBrk="1"/>
          <a:endParaRPr lang="ko-KR" altLang="en-US"/>
        </a:p>
      </dgm:t>
    </dgm:pt>
    <dgm:pt modelId="{808D5DCF-FCCE-4351-A788-7DBE3CC6D1D2}">
      <dgm:prSet phldrT="[텍스트]"/>
      <dgm:spPr/>
      <dgm:t>
        <a:bodyPr/>
        <a:lstStyle/>
        <a:p>
          <a:pPr latinLnBrk="1"/>
          <a:r>
            <a:rPr lang="ko-KR" altLang="en-US" dirty="0" smtClean="0"/>
            <a:t>비밀번호 찾기</a:t>
          </a:r>
          <a:r>
            <a:rPr lang="en-US" altLang="ko-KR" dirty="0" smtClean="0"/>
            <a:t>(searchmember.do)</a:t>
          </a:r>
          <a:endParaRPr lang="ko-KR" altLang="en-US" dirty="0"/>
        </a:p>
      </dgm:t>
    </dgm:pt>
    <dgm:pt modelId="{0834B886-24A9-4925-8FEB-95D51B18E039}" type="parTrans" cxnId="{02EBF044-4CFB-475B-ABC0-5DFD8B4052FF}">
      <dgm:prSet/>
      <dgm:spPr/>
      <dgm:t>
        <a:bodyPr/>
        <a:lstStyle/>
        <a:p>
          <a:pPr latinLnBrk="1"/>
          <a:endParaRPr lang="ko-KR" altLang="en-US"/>
        </a:p>
      </dgm:t>
    </dgm:pt>
    <dgm:pt modelId="{ABE878D0-4971-472A-906A-4E83FFBE10BC}" type="sibTrans" cxnId="{02EBF044-4CFB-475B-ABC0-5DFD8B4052FF}">
      <dgm:prSet/>
      <dgm:spPr/>
      <dgm:t>
        <a:bodyPr/>
        <a:lstStyle/>
        <a:p>
          <a:pPr latinLnBrk="1"/>
          <a:endParaRPr lang="ko-KR" altLang="en-US"/>
        </a:p>
      </dgm:t>
    </dgm:pt>
    <dgm:pt modelId="{D98E2624-ECF1-4776-B53B-E5DDB276307B}">
      <dgm:prSet phldrT="[텍스트]"/>
      <dgm:spPr/>
      <dgm:t>
        <a:bodyPr/>
        <a:lstStyle/>
        <a:p>
          <a:pPr latinLnBrk="1"/>
          <a:r>
            <a:rPr lang="ko-KR" altLang="en-US" dirty="0" smtClean="0"/>
            <a:t>회원 가입</a:t>
          </a:r>
          <a:r>
            <a:rPr lang="en-US" altLang="ko-KR" dirty="0" smtClean="0"/>
            <a:t>(register.do)</a:t>
          </a:r>
          <a:endParaRPr lang="ko-KR" altLang="en-US" dirty="0"/>
        </a:p>
      </dgm:t>
    </dgm:pt>
    <dgm:pt modelId="{8D9EF3A4-01FE-43AD-91BB-7FCD844F8856}" type="parTrans" cxnId="{65E6A73F-0AC9-4F2F-9322-40E46E43C278}">
      <dgm:prSet/>
      <dgm:spPr/>
      <dgm:t>
        <a:bodyPr/>
        <a:lstStyle/>
        <a:p>
          <a:pPr latinLnBrk="1"/>
          <a:endParaRPr lang="ko-KR" altLang="en-US"/>
        </a:p>
      </dgm:t>
    </dgm:pt>
    <dgm:pt modelId="{02838D65-6B10-4A7C-A611-1DED89D49EDB}" type="sibTrans" cxnId="{65E6A73F-0AC9-4F2F-9322-40E46E43C278}">
      <dgm:prSet/>
      <dgm:spPr/>
      <dgm:t>
        <a:bodyPr/>
        <a:lstStyle/>
        <a:p>
          <a:pPr latinLnBrk="1"/>
          <a:endParaRPr lang="ko-KR" altLang="en-US"/>
        </a:p>
      </dgm:t>
    </dgm:pt>
    <dgm:pt modelId="{0ABCB32A-5B3F-4677-A16B-F819EB992AD0}">
      <dgm:prSet phldrT="[텍스트]"/>
      <dgm:spPr/>
      <dgm:t>
        <a:bodyPr/>
        <a:lstStyle/>
        <a:p>
          <a:pPr latinLnBrk="1"/>
          <a:r>
            <a:rPr lang="ko-KR" altLang="en-US" dirty="0" smtClean="0"/>
            <a:t>커뮤니티 </a:t>
          </a:r>
          <a:r>
            <a:rPr lang="en-US" altLang="ko-KR" dirty="0" smtClean="0"/>
            <a:t>(community.do)</a:t>
          </a:r>
          <a:endParaRPr lang="ko-KR" altLang="en-US" dirty="0"/>
        </a:p>
      </dgm:t>
    </dgm:pt>
    <dgm:pt modelId="{052D9EF5-B78B-433B-B104-D2B4A58BCEEF}" type="parTrans" cxnId="{E642C41F-7A01-45DD-9A8C-CBC9F44B9EE0}">
      <dgm:prSet/>
      <dgm:spPr/>
      <dgm:t>
        <a:bodyPr/>
        <a:lstStyle/>
        <a:p>
          <a:pPr latinLnBrk="1"/>
          <a:endParaRPr lang="ko-KR" altLang="en-US"/>
        </a:p>
      </dgm:t>
    </dgm:pt>
    <dgm:pt modelId="{67EB2AF7-A7F6-4397-94AC-B71B3F244A22}" type="sibTrans" cxnId="{E642C41F-7A01-45DD-9A8C-CBC9F44B9EE0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>
        <dgm:presLayoutVars>
          <dgm:chPref val="3"/>
        </dgm:presLayoutVars>
      </dgm:prSet>
      <dgm:spPr/>
    </dgm:pt>
    <dgm:pt modelId="{B67876C6-168B-40AD-98C7-45E5A67493AC}" type="pres">
      <dgm:prSet presAssocID="{6268B0BB-DC4C-4A91-A929-38F6A99FA080}" presName="level2hierChild" presStyleCnt="0"/>
      <dgm:spPr/>
    </dgm:pt>
    <dgm:pt modelId="{90D4B894-CA90-401D-867B-413469740B42}" type="pres">
      <dgm:prSet presAssocID="{98C83AAE-4B7F-4537-BB97-57057900C21B}" presName="conn2-1" presStyleLbl="parChTrans1D2" presStyleIdx="0" presStyleCnt="7"/>
      <dgm:spPr/>
    </dgm:pt>
    <dgm:pt modelId="{BC56752F-9FBA-4EA8-976C-7FEAE1FAB149}" type="pres">
      <dgm:prSet presAssocID="{98C83AAE-4B7F-4537-BB97-57057900C21B}" presName="connTx" presStyleLbl="parChTrans1D2" presStyleIdx="0" presStyleCnt="7"/>
      <dgm:spPr/>
    </dgm:pt>
    <dgm:pt modelId="{BAE42944-3880-4682-AE52-24816C5509A6}" type="pres">
      <dgm:prSet presAssocID="{CEE8367A-31EC-4E17-9BC6-77E677811385}" presName="root2" presStyleCnt="0"/>
      <dgm:spPr/>
    </dgm:pt>
    <dgm:pt modelId="{7B8C131D-F57B-4155-83C2-087FA03EE59F}" type="pres">
      <dgm:prSet presAssocID="{CEE8367A-31EC-4E17-9BC6-77E677811385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5E020F-BDF1-450F-83E5-AE33B8A98502}" type="pres">
      <dgm:prSet presAssocID="{CEE8367A-31EC-4E17-9BC6-77E677811385}" presName="level3hierChild" presStyleCnt="0"/>
      <dgm:spPr/>
    </dgm:pt>
    <dgm:pt modelId="{7C7B6478-79BA-4B41-9A12-2A79A172062A}" type="pres">
      <dgm:prSet presAssocID="{63D6C88D-E03D-4639-95EB-E1B95EEF77E1}" presName="conn2-1" presStyleLbl="parChTrans1D2" presStyleIdx="1" presStyleCnt="7"/>
      <dgm:spPr/>
    </dgm:pt>
    <dgm:pt modelId="{A5B42EB9-8EFA-4EB9-9FB5-48D862DEC0EC}" type="pres">
      <dgm:prSet presAssocID="{63D6C88D-E03D-4639-95EB-E1B95EEF77E1}" presName="connTx" presStyleLbl="parChTrans1D2" presStyleIdx="1" presStyleCnt="7"/>
      <dgm:spPr/>
    </dgm:pt>
    <dgm:pt modelId="{B49CD4D7-C923-455A-B9A0-6AA14EC494C5}" type="pres">
      <dgm:prSet presAssocID="{EE782309-FAC4-4153-A4F6-6581B069063F}" presName="root2" presStyleCnt="0"/>
      <dgm:spPr/>
    </dgm:pt>
    <dgm:pt modelId="{8864D1C0-EBB4-41EC-8BD3-BC551130FB6F}" type="pres">
      <dgm:prSet presAssocID="{EE782309-FAC4-4153-A4F6-6581B069063F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0BE2C6-9037-4746-A5FF-6D65CF57AC30}" type="pres">
      <dgm:prSet presAssocID="{EE782309-FAC4-4153-A4F6-6581B069063F}" presName="level3hierChild" presStyleCnt="0"/>
      <dgm:spPr/>
    </dgm:pt>
    <dgm:pt modelId="{0E443AB8-A226-446C-BDC7-D96286EDDF8A}" type="pres">
      <dgm:prSet presAssocID="{052D9EF5-B78B-433B-B104-D2B4A58BCEEF}" presName="conn2-1" presStyleLbl="parChTrans1D2" presStyleIdx="2" presStyleCnt="7"/>
      <dgm:spPr/>
    </dgm:pt>
    <dgm:pt modelId="{90BACE32-1616-4CAA-AF5D-1B02407183D9}" type="pres">
      <dgm:prSet presAssocID="{052D9EF5-B78B-433B-B104-D2B4A58BCEEF}" presName="connTx" presStyleLbl="parChTrans1D2" presStyleIdx="2" presStyleCnt="7"/>
      <dgm:spPr/>
    </dgm:pt>
    <dgm:pt modelId="{FD386269-C4FC-44E6-BDFC-40E3927CCF76}" type="pres">
      <dgm:prSet presAssocID="{0ABCB32A-5B3F-4677-A16B-F819EB992AD0}" presName="root2" presStyleCnt="0"/>
      <dgm:spPr/>
    </dgm:pt>
    <dgm:pt modelId="{B756CD13-0C8A-4181-8710-3AC2CA1FBCBC}" type="pres">
      <dgm:prSet presAssocID="{0ABCB32A-5B3F-4677-A16B-F819EB992AD0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B22D9E-CDDD-4DD3-8E8C-A52582D2FC11}" type="pres">
      <dgm:prSet presAssocID="{0ABCB32A-5B3F-4677-A16B-F819EB992AD0}" presName="level3hierChild" presStyleCnt="0"/>
      <dgm:spPr/>
    </dgm:pt>
    <dgm:pt modelId="{68F6E0E1-BC0F-4355-9790-186C73FFAF4A}" type="pres">
      <dgm:prSet presAssocID="{79EF103E-0647-474A-AB86-BCA631CD3B47}" presName="conn2-1" presStyleLbl="parChTrans1D2" presStyleIdx="3" presStyleCnt="7"/>
      <dgm:spPr/>
    </dgm:pt>
    <dgm:pt modelId="{802522C6-32A0-4A27-A861-1126D0753C04}" type="pres">
      <dgm:prSet presAssocID="{79EF103E-0647-474A-AB86-BCA631CD3B47}" presName="connTx" presStyleLbl="parChTrans1D2" presStyleIdx="3" presStyleCnt="7"/>
      <dgm:spPr/>
    </dgm:pt>
    <dgm:pt modelId="{50225F75-6563-4BF1-B69D-3BBAEF18FC21}" type="pres">
      <dgm:prSet presAssocID="{4C6C80B4-08DB-4BB7-8164-6765780F21B8}" presName="root2" presStyleCnt="0"/>
      <dgm:spPr/>
    </dgm:pt>
    <dgm:pt modelId="{56098167-BF2D-44C5-9B8A-FE11CE0534FA}" type="pres">
      <dgm:prSet presAssocID="{4C6C80B4-08DB-4BB7-8164-6765780F21B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821B7-339C-4F66-9271-586C3FCE052B}" type="pres">
      <dgm:prSet presAssocID="{4C6C80B4-08DB-4BB7-8164-6765780F21B8}" presName="level3hierChild" presStyleCnt="0"/>
      <dgm:spPr/>
    </dgm:pt>
    <dgm:pt modelId="{81F545C0-CBFA-447B-ACCB-8DC059B2EC82}" type="pres">
      <dgm:prSet presAssocID="{D8050223-FF60-4DF2-B87D-9F17ED2A45D7}" presName="conn2-1" presStyleLbl="parChTrans1D2" presStyleIdx="4" presStyleCnt="7"/>
      <dgm:spPr/>
    </dgm:pt>
    <dgm:pt modelId="{21B2E435-6412-4F28-BDC8-E73ADA208E9C}" type="pres">
      <dgm:prSet presAssocID="{D8050223-FF60-4DF2-B87D-9F17ED2A45D7}" presName="connTx" presStyleLbl="parChTrans1D2" presStyleIdx="4" presStyleCnt="7"/>
      <dgm:spPr/>
    </dgm:pt>
    <dgm:pt modelId="{061BDBD0-BEFB-44D2-B5FC-823072D6E7DA}" type="pres">
      <dgm:prSet presAssocID="{47B5CBEB-81C1-48D2-9BD6-7C1F1AD3B699}" presName="root2" presStyleCnt="0"/>
      <dgm:spPr/>
    </dgm:pt>
    <dgm:pt modelId="{E82A333B-7C62-4E93-B6C1-8D901B232BD0}" type="pres">
      <dgm:prSet presAssocID="{47B5CBEB-81C1-48D2-9BD6-7C1F1AD3B69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D10FA0-0EB0-4D7D-9CE8-3E2D51DC0181}" type="pres">
      <dgm:prSet presAssocID="{47B5CBEB-81C1-48D2-9BD6-7C1F1AD3B699}" presName="level3hierChild" presStyleCnt="0"/>
      <dgm:spPr/>
    </dgm:pt>
    <dgm:pt modelId="{2B143AED-90B6-4DB3-9777-06BE87BB1766}" type="pres">
      <dgm:prSet presAssocID="{6999CBC8-01BE-4201-9527-72D5C94E74A3}" presName="conn2-1" presStyleLbl="parChTrans1D2" presStyleIdx="5" presStyleCnt="7"/>
      <dgm:spPr/>
    </dgm:pt>
    <dgm:pt modelId="{AAB0F373-B7C9-4D14-B851-B839A1AA4A2C}" type="pres">
      <dgm:prSet presAssocID="{6999CBC8-01BE-4201-9527-72D5C94E74A3}" presName="connTx" presStyleLbl="parChTrans1D2" presStyleIdx="5" presStyleCnt="7"/>
      <dgm:spPr/>
    </dgm:pt>
    <dgm:pt modelId="{EC0F4F07-6D0E-4320-B4A7-01A360902D31}" type="pres">
      <dgm:prSet presAssocID="{46A1458D-3607-4076-BBB1-4037E138E27D}" presName="root2" presStyleCnt="0"/>
      <dgm:spPr/>
    </dgm:pt>
    <dgm:pt modelId="{37D9C93D-A866-4B80-9606-EBEA0B0E1297}" type="pres">
      <dgm:prSet presAssocID="{46A1458D-3607-4076-BBB1-4037E138E27D}" presName="LevelTwoTextNode" presStyleLbl="node2" presStyleIdx="5" presStyleCnt="7">
        <dgm:presLayoutVars>
          <dgm:chPref val="3"/>
        </dgm:presLayoutVars>
      </dgm:prSet>
      <dgm:spPr/>
    </dgm:pt>
    <dgm:pt modelId="{5F3B83A6-0032-4D41-B884-CF80081A609F}" type="pres">
      <dgm:prSet presAssocID="{46A1458D-3607-4076-BBB1-4037E138E27D}" presName="level3hierChild" presStyleCnt="0"/>
      <dgm:spPr/>
    </dgm:pt>
    <dgm:pt modelId="{52EE414A-A0F4-418B-994F-0AA7B0EC5FC3}" type="pres">
      <dgm:prSet presAssocID="{CEACBEC0-9B84-43EE-9801-74021193F212}" presName="conn2-1" presStyleLbl="parChTrans1D3" presStyleIdx="0" presStyleCnt="6"/>
      <dgm:spPr/>
    </dgm:pt>
    <dgm:pt modelId="{38B5EE78-DDFC-4E75-A89F-4AF256EA7DF1}" type="pres">
      <dgm:prSet presAssocID="{CEACBEC0-9B84-43EE-9801-74021193F212}" presName="connTx" presStyleLbl="parChTrans1D3" presStyleIdx="0" presStyleCnt="6"/>
      <dgm:spPr/>
    </dgm:pt>
    <dgm:pt modelId="{262CB44D-F48E-46FD-8EBF-3DD7C6F979FB}" type="pres">
      <dgm:prSet presAssocID="{C2A7F130-7391-4F67-AA8A-9D38181A0DBC}" presName="root2" presStyleCnt="0"/>
      <dgm:spPr/>
    </dgm:pt>
    <dgm:pt modelId="{238C5D56-9BF7-43BF-A7EE-A780C35E6080}" type="pres">
      <dgm:prSet presAssocID="{C2A7F130-7391-4F67-AA8A-9D38181A0DB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B0DDF-61C1-4287-B0AD-3026B487AC13}" type="pres">
      <dgm:prSet presAssocID="{C2A7F130-7391-4F67-AA8A-9D38181A0DBC}" presName="level3hierChild" presStyleCnt="0"/>
      <dgm:spPr/>
    </dgm:pt>
    <dgm:pt modelId="{FB380EDF-37D6-4F7C-97D5-3AAED3370413}" type="pres">
      <dgm:prSet presAssocID="{0834B886-24A9-4925-8FEB-95D51B18E039}" presName="conn2-1" presStyleLbl="parChTrans1D3" presStyleIdx="1" presStyleCnt="6"/>
      <dgm:spPr/>
    </dgm:pt>
    <dgm:pt modelId="{CAED644B-11AF-4BA2-8829-A3D68E5438E5}" type="pres">
      <dgm:prSet presAssocID="{0834B886-24A9-4925-8FEB-95D51B18E039}" presName="connTx" presStyleLbl="parChTrans1D3" presStyleIdx="1" presStyleCnt="6"/>
      <dgm:spPr/>
    </dgm:pt>
    <dgm:pt modelId="{65025397-CC83-490C-B7A3-8D0618C88373}" type="pres">
      <dgm:prSet presAssocID="{808D5DCF-FCCE-4351-A788-7DBE3CC6D1D2}" presName="root2" presStyleCnt="0"/>
      <dgm:spPr/>
    </dgm:pt>
    <dgm:pt modelId="{19AC9697-3EB8-4CB4-8D44-C68105A5A0A9}" type="pres">
      <dgm:prSet presAssocID="{808D5DCF-FCCE-4351-A788-7DBE3CC6D1D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07D203-4ED8-4357-9174-82DF9F00211C}" type="pres">
      <dgm:prSet presAssocID="{808D5DCF-FCCE-4351-A788-7DBE3CC6D1D2}" presName="level3hierChild" presStyleCnt="0"/>
      <dgm:spPr/>
    </dgm:pt>
    <dgm:pt modelId="{9C8E4AB1-988A-4307-A772-A4DD740FB275}" type="pres">
      <dgm:prSet presAssocID="{8D9EF3A4-01FE-43AD-91BB-7FCD844F8856}" presName="conn2-1" presStyleLbl="parChTrans1D3" presStyleIdx="2" presStyleCnt="6"/>
      <dgm:spPr/>
    </dgm:pt>
    <dgm:pt modelId="{06AFA270-6DDB-49B0-890D-F9FE87A991E2}" type="pres">
      <dgm:prSet presAssocID="{8D9EF3A4-01FE-43AD-91BB-7FCD844F8856}" presName="connTx" presStyleLbl="parChTrans1D3" presStyleIdx="2" presStyleCnt="6"/>
      <dgm:spPr/>
    </dgm:pt>
    <dgm:pt modelId="{D7522CE0-72D6-4EB4-8F5A-91740A7690CC}" type="pres">
      <dgm:prSet presAssocID="{D98E2624-ECF1-4776-B53B-E5DDB276307B}" presName="root2" presStyleCnt="0"/>
      <dgm:spPr/>
    </dgm:pt>
    <dgm:pt modelId="{1167C8F9-1118-475B-9C7D-7E837EF229DA}" type="pres">
      <dgm:prSet presAssocID="{D98E2624-ECF1-4776-B53B-E5DDB276307B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9DC48D-EF70-4D5E-AED0-02B9834C420A}" type="pres">
      <dgm:prSet presAssocID="{D98E2624-ECF1-4776-B53B-E5DDB276307B}" presName="level3hierChild" presStyleCnt="0"/>
      <dgm:spPr/>
    </dgm:pt>
    <dgm:pt modelId="{5585B557-369C-4D63-83A2-4E15AD5BDBD2}" type="pres">
      <dgm:prSet presAssocID="{78F921B2-2248-4006-BAA4-C36FFA7AD253}" presName="conn2-1" presStyleLbl="parChTrans1D2" presStyleIdx="6" presStyleCnt="7"/>
      <dgm:spPr/>
    </dgm:pt>
    <dgm:pt modelId="{B469604D-2ACC-47CF-ABE2-62D0FE9A3385}" type="pres">
      <dgm:prSet presAssocID="{78F921B2-2248-4006-BAA4-C36FFA7AD253}" presName="connTx" presStyleLbl="parChTrans1D2" presStyleIdx="6" presStyleCnt="7"/>
      <dgm:spPr/>
    </dgm:pt>
    <dgm:pt modelId="{F98B5568-9265-4FBC-913B-3594E9DEAC9C}" type="pres">
      <dgm:prSet presAssocID="{8430D952-A95F-49AA-8EEE-233DAE7AAC4E}" presName="root2" presStyleCnt="0"/>
      <dgm:spPr/>
    </dgm:pt>
    <dgm:pt modelId="{8FAE26A1-1992-4F8E-B11A-116F5F19FAAD}" type="pres">
      <dgm:prSet presAssocID="{8430D952-A95F-49AA-8EEE-233DAE7AAC4E}" presName="LevelTwoTextNode" presStyleLbl="node2" presStyleIdx="6" presStyleCnt="7">
        <dgm:presLayoutVars>
          <dgm:chPref val="3"/>
        </dgm:presLayoutVars>
      </dgm:prSet>
      <dgm:spPr/>
    </dgm:pt>
    <dgm:pt modelId="{1484EDD7-9DCD-4CC7-8174-3FBFA8E3C191}" type="pres">
      <dgm:prSet presAssocID="{8430D952-A95F-49AA-8EEE-233DAE7AAC4E}" presName="level3hierChild" presStyleCnt="0"/>
      <dgm:spPr/>
    </dgm:pt>
    <dgm:pt modelId="{B68DA273-A36D-4253-8328-72970B06DCCF}" type="pres">
      <dgm:prSet presAssocID="{4AD6B714-B95B-4372-8A6F-D0690A56C9F9}" presName="conn2-1" presStyleLbl="parChTrans1D3" presStyleIdx="3" presStyleCnt="6"/>
      <dgm:spPr/>
    </dgm:pt>
    <dgm:pt modelId="{EC6CDADE-6C8E-4860-AC7B-121A8D25471A}" type="pres">
      <dgm:prSet presAssocID="{4AD6B714-B95B-4372-8A6F-D0690A56C9F9}" presName="connTx" presStyleLbl="parChTrans1D3" presStyleIdx="3" presStyleCnt="6"/>
      <dgm:spPr/>
    </dgm:pt>
    <dgm:pt modelId="{79BBEF6B-5827-4E11-87D7-882B174D6443}" type="pres">
      <dgm:prSet presAssocID="{210ADB08-381B-4FA3-A407-5C8F1EF6A5EE}" presName="root2" presStyleCnt="0"/>
      <dgm:spPr/>
    </dgm:pt>
    <dgm:pt modelId="{6251DD34-A572-4644-BD91-6B1F65DA40D5}" type="pres">
      <dgm:prSet presAssocID="{210ADB08-381B-4FA3-A407-5C8F1EF6A5E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BFBC6-9674-4A23-9959-1BA8915DBA77}" type="pres">
      <dgm:prSet presAssocID="{210ADB08-381B-4FA3-A407-5C8F1EF6A5EE}" presName="level3hierChild" presStyleCnt="0"/>
      <dgm:spPr/>
    </dgm:pt>
    <dgm:pt modelId="{5F77B238-BE06-4226-A58D-312A0D1C5A2A}" type="pres">
      <dgm:prSet presAssocID="{7708ED24-5EB8-429E-BEA0-78EC4E9EAF90}" presName="conn2-1" presStyleLbl="parChTrans1D3" presStyleIdx="4" presStyleCnt="6"/>
      <dgm:spPr/>
    </dgm:pt>
    <dgm:pt modelId="{E54B7037-4105-4296-99F0-0314F3B95463}" type="pres">
      <dgm:prSet presAssocID="{7708ED24-5EB8-429E-BEA0-78EC4E9EAF90}" presName="connTx" presStyleLbl="parChTrans1D3" presStyleIdx="4" presStyleCnt="6"/>
      <dgm:spPr/>
    </dgm:pt>
    <dgm:pt modelId="{65DD7139-FB56-4D42-A2B2-464EB87EB349}" type="pres">
      <dgm:prSet presAssocID="{0DFF91DD-BAC0-47A8-88CF-E38E5C585466}" presName="root2" presStyleCnt="0"/>
      <dgm:spPr/>
    </dgm:pt>
    <dgm:pt modelId="{57AF37CF-7238-4107-8250-560D7A8FF7B1}" type="pres">
      <dgm:prSet presAssocID="{0DFF91DD-BAC0-47A8-88CF-E38E5C58546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51116E-4188-4DBE-AD7F-246095936320}" type="pres">
      <dgm:prSet presAssocID="{0DFF91DD-BAC0-47A8-88CF-E38E5C585466}" presName="level3hierChild" presStyleCnt="0"/>
      <dgm:spPr/>
    </dgm:pt>
    <dgm:pt modelId="{E021CCC3-D189-4D3F-9AF2-59304317C9AD}" type="pres">
      <dgm:prSet presAssocID="{8AAC7653-C066-41B7-A614-410400C15670}" presName="conn2-1" presStyleLbl="parChTrans1D3" presStyleIdx="5" presStyleCnt="6"/>
      <dgm:spPr/>
    </dgm:pt>
    <dgm:pt modelId="{D5BA5061-5C3F-4653-B484-BB03D11BD313}" type="pres">
      <dgm:prSet presAssocID="{8AAC7653-C066-41B7-A614-410400C15670}" presName="connTx" presStyleLbl="parChTrans1D3" presStyleIdx="5" presStyleCnt="6"/>
      <dgm:spPr/>
    </dgm:pt>
    <dgm:pt modelId="{DCFBB594-8ED5-4226-AB4A-5C614ED37166}" type="pres">
      <dgm:prSet presAssocID="{9E930E4A-F2CA-4749-B736-0B613E859CB8}" presName="root2" presStyleCnt="0"/>
      <dgm:spPr/>
    </dgm:pt>
    <dgm:pt modelId="{BE5CD880-2A20-48DB-990E-6FDCE695EBFC}" type="pres">
      <dgm:prSet presAssocID="{9E930E4A-F2CA-4749-B736-0B613E859CB8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675384-AC3D-40C4-A1E5-3CBDBFAA50B5}" type="pres">
      <dgm:prSet presAssocID="{9E930E4A-F2CA-4749-B736-0B613E859CB8}" presName="level3hierChild" presStyleCnt="0"/>
      <dgm:spPr/>
    </dgm:pt>
  </dgm:ptLst>
  <dgm:cxnLst>
    <dgm:cxn modelId="{CC078E69-189B-4CCE-837B-B12773C9877D}" type="presOf" srcId="{46A1458D-3607-4076-BBB1-4037E138E27D}" destId="{37D9C93D-A866-4B80-9606-EBEA0B0E1297}" srcOrd="0" destOrd="0" presId="urn:microsoft.com/office/officeart/2005/8/layout/hierarchy2"/>
    <dgm:cxn modelId="{65E6A73F-0AC9-4F2F-9322-40E46E43C278}" srcId="{46A1458D-3607-4076-BBB1-4037E138E27D}" destId="{D98E2624-ECF1-4776-B53B-E5DDB276307B}" srcOrd="2" destOrd="0" parTransId="{8D9EF3A4-01FE-43AD-91BB-7FCD844F8856}" sibTransId="{02838D65-6B10-4A7C-A611-1DED89D49EDB}"/>
    <dgm:cxn modelId="{0994452B-5F6D-48EB-80FC-48F23E102689}" type="presOf" srcId="{8AAC7653-C066-41B7-A614-410400C15670}" destId="{D5BA5061-5C3F-4653-B484-BB03D11BD313}" srcOrd="1" destOrd="0" presId="urn:microsoft.com/office/officeart/2005/8/layout/hierarchy2"/>
    <dgm:cxn modelId="{19AC3197-A4D8-4466-9ABD-754EFB5CEAC8}" type="presOf" srcId="{CEACBEC0-9B84-43EE-9801-74021193F212}" destId="{52EE414A-A0F4-418B-994F-0AA7B0EC5FC3}" srcOrd="0" destOrd="0" presId="urn:microsoft.com/office/officeart/2005/8/layout/hierarchy2"/>
    <dgm:cxn modelId="{4F4210C1-795D-46E3-9D2E-99FD5FFC27DD}" type="presOf" srcId="{79EF103E-0647-474A-AB86-BCA631CD3B47}" destId="{68F6E0E1-BC0F-4355-9790-186C73FFAF4A}" srcOrd="0" destOrd="0" presId="urn:microsoft.com/office/officeart/2005/8/layout/hierarchy2"/>
    <dgm:cxn modelId="{ED8A2206-9D59-4C05-9A71-43D8CFDEF8B8}" type="presOf" srcId="{D8050223-FF60-4DF2-B87D-9F17ED2A45D7}" destId="{21B2E435-6412-4F28-BDC8-E73ADA208E9C}" srcOrd="1" destOrd="0" presId="urn:microsoft.com/office/officeart/2005/8/layout/hierarchy2"/>
    <dgm:cxn modelId="{1394AB0F-EF49-421C-8AFC-C7F53714BC1D}" type="presOf" srcId="{7708ED24-5EB8-429E-BEA0-78EC4E9EAF90}" destId="{5F77B238-BE06-4226-A58D-312A0D1C5A2A}" srcOrd="0" destOrd="0" presId="urn:microsoft.com/office/officeart/2005/8/layout/hierarchy2"/>
    <dgm:cxn modelId="{02EBF044-4CFB-475B-ABC0-5DFD8B4052FF}" srcId="{46A1458D-3607-4076-BBB1-4037E138E27D}" destId="{808D5DCF-FCCE-4351-A788-7DBE3CC6D1D2}" srcOrd="1" destOrd="0" parTransId="{0834B886-24A9-4925-8FEB-95D51B18E039}" sibTransId="{ABE878D0-4971-472A-906A-4E83FFBE10BC}"/>
    <dgm:cxn modelId="{BB6C3ECD-2D62-445C-9A02-CE3F872091C9}" type="presOf" srcId="{0834B886-24A9-4925-8FEB-95D51B18E039}" destId="{FB380EDF-37D6-4F7C-97D5-3AAED3370413}" srcOrd="0" destOrd="0" presId="urn:microsoft.com/office/officeart/2005/8/layout/hierarchy2"/>
    <dgm:cxn modelId="{49557063-2C43-4885-88FA-A0AFE2ED9F4F}" type="presOf" srcId="{4C6C80B4-08DB-4BB7-8164-6765780F21B8}" destId="{56098167-BF2D-44C5-9B8A-FE11CE0534FA}" srcOrd="0" destOrd="0" presId="urn:microsoft.com/office/officeart/2005/8/layout/hierarchy2"/>
    <dgm:cxn modelId="{EED528E9-11C2-41E3-9E74-DA665D74ECDF}" type="presOf" srcId="{0DFF91DD-BAC0-47A8-88CF-E38E5C585466}" destId="{57AF37CF-7238-4107-8250-560D7A8FF7B1}" srcOrd="0" destOrd="0" presId="urn:microsoft.com/office/officeart/2005/8/layout/hierarchy2"/>
    <dgm:cxn modelId="{8E79DB71-4C8C-41A5-895D-2D0FD0EA00A1}" srcId="{6268B0BB-DC4C-4A91-A929-38F6A99FA080}" destId="{CEE8367A-31EC-4E17-9BC6-77E677811385}" srcOrd="0" destOrd="0" parTransId="{98C83AAE-4B7F-4537-BB97-57057900C21B}" sibTransId="{5D534FC1-3A5F-4659-81DC-434B6EEE06F0}"/>
    <dgm:cxn modelId="{66A285F7-0DD3-431B-810D-1E34CBBD6AB6}" srcId="{8430D952-A95F-49AA-8EEE-233DAE7AAC4E}" destId="{0DFF91DD-BAC0-47A8-88CF-E38E5C585466}" srcOrd="1" destOrd="0" parTransId="{7708ED24-5EB8-429E-BEA0-78EC4E9EAF90}" sibTransId="{06558B02-2EC0-4E70-A7F9-3DBEE897E48D}"/>
    <dgm:cxn modelId="{DA4B36B5-21ED-4BCB-A780-103D8FD077BC}" type="presOf" srcId="{9E930E4A-F2CA-4749-B736-0B613E859CB8}" destId="{BE5CD880-2A20-48DB-990E-6FDCE695EBFC}" srcOrd="0" destOrd="0" presId="urn:microsoft.com/office/officeart/2005/8/layout/hierarchy2"/>
    <dgm:cxn modelId="{E642C41F-7A01-45DD-9A8C-CBC9F44B9EE0}" srcId="{6268B0BB-DC4C-4A91-A929-38F6A99FA080}" destId="{0ABCB32A-5B3F-4677-A16B-F819EB992AD0}" srcOrd="2" destOrd="0" parTransId="{052D9EF5-B78B-433B-B104-D2B4A58BCEEF}" sibTransId="{67EB2AF7-A7F6-4397-94AC-B71B3F244A22}"/>
    <dgm:cxn modelId="{E63734B3-EDF0-4EE1-8C3F-114A93D6814C}" type="presOf" srcId="{052D9EF5-B78B-433B-B104-D2B4A58BCEEF}" destId="{90BACE32-1616-4CAA-AF5D-1B02407183D9}" srcOrd="1" destOrd="0" presId="urn:microsoft.com/office/officeart/2005/8/layout/hierarchy2"/>
    <dgm:cxn modelId="{56DA9ECA-33A2-4ED5-864F-43C23C6E6D12}" type="presOf" srcId="{47B5CBEB-81C1-48D2-9BD6-7C1F1AD3B699}" destId="{E82A333B-7C62-4E93-B6C1-8D901B232BD0}" srcOrd="0" destOrd="0" presId="urn:microsoft.com/office/officeart/2005/8/layout/hierarchy2"/>
    <dgm:cxn modelId="{C99AD93E-4F3D-4F23-AEB5-0B8230F88239}" type="presOf" srcId="{8AAC7653-C066-41B7-A614-410400C15670}" destId="{E021CCC3-D189-4D3F-9AF2-59304317C9AD}" srcOrd="0" destOrd="0" presId="urn:microsoft.com/office/officeart/2005/8/layout/hierarchy2"/>
    <dgm:cxn modelId="{11E44988-7615-4071-9001-5CA3E820977E}" type="presOf" srcId="{D8050223-FF60-4DF2-B87D-9F17ED2A45D7}" destId="{81F545C0-CBFA-447B-ACCB-8DC059B2EC82}" srcOrd="0" destOrd="0" presId="urn:microsoft.com/office/officeart/2005/8/layout/hierarchy2"/>
    <dgm:cxn modelId="{4EA72D54-50F6-49DF-BEDC-9BB8733C078A}" type="presOf" srcId="{7708ED24-5EB8-429E-BEA0-78EC4E9EAF90}" destId="{E54B7037-4105-4296-99F0-0314F3B95463}" srcOrd="1" destOrd="0" presId="urn:microsoft.com/office/officeart/2005/8/layout/hierarchy2"/>
    <dgm:cxn modelId="{96054E87-D215-4DEC-8CAD-87DB28D37D90}" type="presOf" srcId="{8430D952-A95F-49AA-8EEE-233DAE7AAC4E}" destId="{8FAE26A1-1992-4F8E-B11A-116F5F19FAAD}" srcOrd="0" destOrd="0" presId="urn:microsoft.com/office/officeart/2005/8/layout/hierarchy2"/>
    <dgm:cxn modelId="{4126068E-63F4-472B-8E56-04493CB2DB2D}" srcId="{6268B0BB-DC4C-4A91-A929-38F6A99FA080}" destId="{EE782309-FAC4-4153-A4F6-6581B069063F}" srcOrd="1" destOrd="0" parTransId="{63D6C88D-E03D-4639-95EB-E1B95EEF77E1}" sibTransId="{DA0263A8-0F76-47B8-8C89-73C0ECAE62F6}"/>
    <dgm:cxn modelId="{5617E4D6-9A14-440F-B6BF-5D1AA935C837}" type="presOf" srcId="{C2A7F130-7391-4F67-AA8A-9D38181A0DBC}" destId="{238C5D56-9BF7-43BF-A7EE-A780C35E6080}" srcOrd="0" destOrd="0" presId="urn:microsoft.com/office/officeart/2005/8/layout/hierarchy2"/>
    <dgm:cxn modelId="{F277E257-3E6B-4B13-B55E-D5E80F21C4C5}" type="presOf" srcId="{8D9EF3A4-01FE-43AD-91BB-7FCD844F8856}" destId="{9C8E4AB1-988A-4307-A772-A4DD740FB275}" srcOrd="0" destOrd="0" presId="urn:microsoft.com/office/officeart/2005/8/layout/hierarchy2"/>
    <dgm:cxn modelId="{7D6B0121-70F7-49BB-B4ED-B4B90B4CDF60}" type="presOf" srcId="{63D6C88D-E03D-4639-95EB-E1B95EEF77E1}" destId="{7C7B6478-79BA-4B41-9A12-2A79A172062A}" srcOrd="0" destOrd="0" presId="urn:microsoft.com/office/officeart/2005/8/layout/hierarchy2"/>
    <dgm:cxn modelId="{A1926726-2F2C-44D6-8B6F-F4A730F480DE}" type="presOf" srcId="{63D6C88D-E03D-4639-95EB-E1B95EEF77E1}" destId="{A5B42EB9-8EFA-4EB9-9FB5-48D862DEC0EC}" srcOrd="1" destOrd="0" presId="urn:microsoft.com/office/officeart/2005/8/layout/hierarchy2"/>
    <dgm:cxn modelId="{193EDB1B-8B35-463B-BDB2-D3823C15C77F}" type="presOf" srcId="{98A12650-93F5-4B02-9755-ABAD30E04A12}" destId="{FBF3975C-CD0D-453F-B180-120F31CACAD4}" srcOrd="0" destOrd="0" presId="urn:microsoft.com/office/officeart/2005/8/layout/hierarchy2"/>
    <dgm:cxn modelId="{BCF8CAED-18DC-47EB-85F6-03D480C82EC9}" type="presOf" srcId="{79EF103E-0647-474A-AB86-BCA631CD3B47}" destId="{802522C6-32A0-4A27-A861-1126D0753C04}" srcOrd="1" destOrd="0" presId="urn:microsoft.com/office/officeart/2005/8/layout/hierarchy2"/>
    <dgm:cxn modelId="{6EED2D7A-4A47-4A44-96FC-888646D8B4A6}" type="presOf" srcId="{052D9EF5-B78B-433B-B104-D2B4A58BCEEF}" destId="{0E443AB8-A226-446C-BDC7-D96286EDDF8A}" srcOrd="0" destOrd="0" presId="urn:microsoft.com/office/officeart/2005/8/layout/hierarchy2"/>
    <dgm:cxn modelId="{5DAB6F18-CDB8-48AB-80B7-CED57685B17F}" type="presOf" srcId="{4AD6B714-B95B-4372-8A6F-D0690A56C9F9}" destId="{B68DA273-A36D-4253-8328-72970B06DCCF}" srcOrd="0" destOrd="0" presId="urn:microsoft.com/office/officeart/2005/8/layout/hierarchy2"/>
    <dgm:cxn modelId="{520C4896-B0BB-452F-9118-F6708BA52AEB}" type="presOf" srcId="{98C83AAE-4B7F-4537-BB97-57057900C21B}" destId="{90D4B894-CA90-401D-867B-413469740B42}" srcOrd="0" destOrd="0" presId="urn:microsoft.com/office/officeart/2005/8/layout/hierarchy2"/>
    <dgm:cxn modelId="{072B11D6-2D81-4E90-B828-CA9F885BE95C}" type="presOf" srcId="{0ABCB32A-5B3F-4677-A16B-F819EB992AD0}" destId="{B756CD13-0C8A-4181-8710-3AC2CA1FBCBC}" srcOrd="0" destOrd="0" presId="urn:microsoft.com/office/officeart/2005/8/layout/hierarchy2"/>
    <dgm:cxn modelId="{C90C6405-76F9-4450-9469-E3CE04CF90B5}" type="presOf" srcId="{CEE8367A-31EC-4E17-9BC6-77E677811385}" destId="{7B8C131D-F57B-4155-83C2-087FA03EE59F}" srcOrd="0" destOrd="0" presId="urn:microsoft.com/office/officeart/2005/8/layout/hierarchy2"/>
    <dgm:cxn modelId="{A22CB53D-9B44-4CED-827A-0C442AC5311F}" type="presOf" srcId="{D98E2624-ECF1-4776-B53B-E5DDB276307B}" destId="{1167C8F9-1118-475B-9C7D-7E837EF229DA}" srcOrd="0" destOrd="0" presId="urn:microsoft.com/office/officeart/2005/8/layout/hierarchy2"/>
    <dgm:cxn modelId="{C36B1740-8841-4EB0-BD83-46A8A3EB21E0}" srcId="{6268B0BB-DC4C-4A91-A929-38F6A99FA080}" destId="{4C6C80B4-08DB-4BB7-8164-6765780F21B8}" srcOrd="3" destOrd="0" parTransId="{79EF103E-0647-474A-AB86-BCA631CD3B47}" sibTransId="{5958CCAE-1BB8-4F8A-B3D8-4B2956D4D727}"/>
    <dgm:cxn modelId="{00EE77BD-F167-4EC2-B334-ECB34DDDD7B7}" type="presOf" srcId="{8D9EF3A4-01FE-43AD-91BB-7FCD844F8856}" destId="{06AFA270-6DDB-49B0-890D-F9FE87A991E2}" srcOrd="1" destOrd="0" presId="urn:microsoft.com/office/officeart/2005/8/layout/hierarchy2"/>
    <dgm:cxn modelId="{0C616C66-4963-484A-A0FB-BC3BF7CA869F}" type="presOf" srcId="{98C83AAE-4B7F-4537-BB97-57057900C21B}" destId="{BC56752F-9FBA-4EA8-976C-7FEAE1FAB149}" srcOrd="1" destOrd="0" presId="urn:microsoft.com/office/officeart/2005/8/layout/hierarchy2"/>
    <dgm:cxn modelId="{F72D0D28-F3BB-4253-8FAC-F0608952DCDB}" type="presOf" srcId="{6268B0BB-DC4C-4A91-A929-38F6A99FA080}" destId="{74869E90-C6EC-4836-A008-3EFE1CE8FB32}" srcOrd="0" destOrd="0" presId="urn:microsoft.com/office/officeart/2005/8/layout/hierarchy2"/>
    <dgm:cxn modelId="{C6384709-2A96-4156-A0FB-D1B964937707}" type="presOf" srcId="{CEACBEC0-9B84-43EE-9801-74021193F212}" destId="{38B5EE78-DDFC-4E75-A89F-4AF256EA7DF1}" srcOrd="1" destOrd="0" presId="urn:microsoft.com/office/officeart/2005/8/layout/hierarchy2"/>
    <dgm:cxn modelId="{A3CF0004-10BC-4B5E-BF2E-E29EC2135C0D}" type="presOf" srcId="{0834B886-24A9-4925-8FEB-95D51B18E039}" destId="{CAED644B-11AF-4BA2-8829-A3D68E5438E5}" srcOrd="1" destOrd="0" presId="urn:microsoft.com/office/officeart/2005/8/layout/hierarchy2"/>
    <dgm:cxn modelId="{ED61C51E-F39E-4094-876F-8708A1CD20CC}" srcId="{6268B0BB-DC4C-4A91-A929-38F6A99FA080}" destId="{47B5CBEB-81C1-48D2-9BD6-7C1F1AD3B699}" srcOrd="4" destOrd="0" parTransId="{D8050223-FF60-4DF2-B87D-9F17ED2A45D7}" sibTransId="{E5471A87-2339-478A-AD58-1979DF2A001F}"/>
    <dgm:cxn modelId="{042ECB2E-3521-4797-9141-E8CFAB73C9B5}" srcId="{8430D952-A95F-49AA-8EEE-233DAE7AAC4E}" destId="{210ADB08-381B-4FA3-A407-5C8F1EF6A5EE}" srcOrd="0" destOrd="0" parTransId="{4AD6B714-B95B-4372-8A6F-D0690A56C9F9}" sibTransId="{1C56F4D5-28F2-4608-A8BD-E34F9E51FF2D}"/>
    <dgm:cxn modelId="{FD4B3400-EA16-45EB-8B07-0BB2BBAF7AFE}" srcId="{6268B0BB-DC4C-4A91-A929-38F6A99FA080}" destId="{8430D952-A95F-49AA-8EEE-233DAE7AAC4E}" srcOrd="6" destOrd="0" parTransId="{78F921B2-2248-4006-BAA4-C36FFA7AD253}" sibTransId="{DA48FF00-8C0C-4592-8AEE-D78AF9B58364}"/>
    <dgm:cxn modelId="{14D74285-3AC2-42F5-ACA5-167347211CFF}" type="presOf" srcId="{6999CBC8-01BE-4201-9527-72D5C94E74A3}" destId="{AAB0F373-B7C9-4D14-B851-B839A1AA4A2C}" srcOrd="1" destOrd="0" presId="urn:microsoft.com/office/officeart/2005/8/layout/hierarchy2"/>
    <dgm:cxn modelId="{B52D8B03-A2C8-4EA1-BFBD-617CB294596B}" srcId="{6268B0BB-DC4C-4A91-A929-38F6A99FA080}" destId="{46A1458D-3607-4076-BBB1-4037E138E27D}" srcOrd="5" destOrd="0" parTransId="{6999CBC8-01BE-4201-9527-72D5C94E74A3}" sibTransId="{8E850C15-B73C-446A-8DA6-CDDD37AEC317}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1726722C-16FE-4F11-AB47-74DCBADEF334}" type="presOf" srcId="{4AD6B714-B95B-4372-8A6F-D0690A56C9F9}" destId="{EC6CDADE-6C8E-4860-AC7B-121A8D25471A}" srcOrd="1" destOrd="0" presId="urn:microsoft.com/office/officeart/2005/8/layout/hierarchy2"/>
    <dgm:cxn modelId="{AFD965F1-BBFF-4AE3-A0F6-7CD1E05AF817}" type="presOf" srcId="{78F921B2-2248-4006-BAA4-C36FFA7AD253}" destId="{5585B557-369C-4D63-83A2-4E15AD5BDBD2}" srcOrd="0" destOrd="0" presId="urn:microsoft.com/office/officeart/2005/8/layout/hierarchy2"/>
    <dgm:cxn modelId="{CF44FFC1-7B8D-43F2-BCA4-B60294C20421}" type="presOf" srcId="{210ADB08-381B-4FA3-A407-5C8F1EF6A5EE}" destId="{6251DD34-A572-4644-BD91-6B1F65DA40D5}" srcOrd="0" destOrd="0" presId="urn:microsoft.com/office/officeart/2005/8/layout/hierarchy2"/>
    <dgm:cxn modelId="{C72BB0EA-C6C0-4CF7-9D16-BC91444AA62B}" type="presOf" srcId="{78F921B2-2248-4006-BAA4-C36FFA7AD253}" destId="{B469604D-2ACC-47CF-ABE2-62D0FE9A3385}" srcOrd="1" destOrd="0" presId="urn:microsoft.com/office/officeart/2005/8/layout/hierarchy2"/>
    <dgm:cxn modelId="{0B5C8897-14E6-46DF-9A6A-8342E800C626}" type="presOf" srcId="{6999CBC8-01BE-4201-9527-72D5C94E74A3}" destId="{2B143AED-90B6-4DB3-9777-06BE87BB1766}" srcOrd="0" destOrd="0" presId="urn:microsoft.com/office/officeart/2005/8/layout/hierarchy2"/>
    <dgm:cxn modelId="{FF7AD64C-C8AD-45D8-A3EA-027E9A8145E6}" type="presOf" srcId="{EE782309-FAC4-4153-A4F6-6581B069063F}" destId="{8864D1C0-EBB4-41EC-8BD3-BC551130FB6F}" srcOrd="0" destOrd="0" presId="urn:microsoft.com/office/officeart/2005/8/layout/hierarchy2"/>
    <dgm:cxn modelId="{38624322-67FF-49A1-8651-62AF923A08D3}" srcId="{8430D952-A95F-49AA-8EEE-233DAE7AAC4E}" destId="{9E930E4A-F2CA-4749-B736-0B613E859CB8}" srcOrd="2" destOrd="0" parTransId="{8AAC7653-C066-41B7-A614-410400C15670}" sibTransId="{6BB6B537-2B01-4CAC-AAD4-EF9D5DC6DB0A}"/>
    <dgm:cxn modelId="{E198BBC6-6E50-4BF6-8228-EE34D9AFB8BD}" type="presOf" srcId="{808D5DCF-FCCE-4351-A788-7DBE3CC6D1D2}" destId="{19AC9697-3EB8-4CB4-8D44-C68105A5A0A9}" srcOrd="0" destOrd="0" presId="urn:microsoft.com/office/officeart/2005/8/layout/hierarchy2"/>
    <dgm:cxn modelId="{5B4F591B-642B-47F7-924F-2F9CDB2E79D7}" srcId="{46A1458D-3607-4076-BBB1-4037E138E27D}" destId="{C2A7F130-7391-4F67-AA8A-9D38181A0DBC}" srcOrd="0" destOrd="0" parTransId="{CEACBEC0-9B84-43EE-9801-74021193F212}" sibTransId="{73F1E1F1-1EF8-4735-9186-E2513AADA7AF}"/>
    <dgm:cxn modelId="{B3B5A2B9-E9D2-4298-B806-CADDC248E7E8}" type="presParOf" srcId="{FBF3975C-CD0D-453F-B180-120F31CACAD4}" destId="{5A23EAE3-FB6F-451B-A861-1C364241C389}" srcOrd="0" destOrd="0" presId="urn:microsoft.com/office/officeart/2005/8/layout/hierarchy2"/>
    <dgm:cxn modelId="{487B5896-2D25-4179-9CC0-820C2E72B7F5}" type="presParOf" srcId="{5A23EAE3-FB6F-451B-A861-1C364241C389}" destId="{74869E90-C6EC-4836-A008-3EFE1CE8FB32}" srcOrd="0" destOrd="0" presId="urn:microsoft.com/office/officeart/2005/8/layout/hierarchy2"/>
    <dgm:cxn modelId="{39D5D1E9-B40F-453F-86F8-D227E0C8B708}" type="presParOf" srcId="{5A23EAE3-FB6F-451B-A861-1C364241C389}" destId="{B67876C6-168B-40AD-98C7-45E5A67493AC}" srcOrd="1" destOrd="0" presId="urn:microsoft.com/office/officeart/2005/8/layout/hierarchy2"/>
    <dgm:cxn modelId="{0D903373-1C34-47B9-B536-C1DBE0028293}" type="presParOf" srcId="{B67876C6-168B-40AD-98C7-45E5A67493AC}" destId="{90D4B894-CA90-401D-867B-413469740B42}" srcOrd="0" destOrd="0" presId="urn:microsoft.com/office/officeart/2005/8/layout/hierarchy2"/>
    <dgm:cxn modelId="{7CC8C84B-DEBE-4ACB-8B4F-8086995F34E5}" type="presParOf" srcId="{90D4B894-CA90-401D-867B-413469740B42}" destId="{BC56752F-9FBA-4EA8-976C-7FEAE1FAB149}" srcOrd="0" destOrd="0" presId="urn:microsoft.com/office/officeart/2005/8/layout/hierarchy2"/>
    <dgm:cxn modelId="{8A7C5170-7052-4F44-A928-E815853D54E2}" type="presParOf" srcId="{B67876C6-168B-40AD-98C7-45E5A67493AC}" destId="{BAE42944-3880-4682-AE52-24816C5509A6}" srcOrd="1" destOrd="0" presId="urn:microsoft.com/office/officeart/2005/8/layout/hierarchy2"/>
    <dgm:cxn modelId="{171B628D-5D41-400F-93F1-0AA7B5379B25}" type="presParOf" srcId="{BAE42944-3880-4682-AE52-24816C5509A6}" destId="{7B8C131D-F57B-4155-83C2-087FA03EE59F}" srcOrd="0" destOrd="0" presId="urn:microsoft.com/office/officeart/2005/8/layout/hierarchy2"/>
    <dgm:cxn modelId="{B505DD0B-98CC-4E37-9247-28DC33C9E4A6}" type="presParOf" srcId="{BAE42944-3880-4682-AE52-24816C5509A6}" destId="{CC5E020F-BDF1-450F-83E5-AE33B8A98502}" srcOrd="1" destOrd="0" presId="urn:microsoft.com/office/officeart/2005/8/layout/hierarchy2"/>
    <dgm:cxn modelId="{EDF8B77C-C1D1-4FF4-AD19-90CE27BFED14}" type="presParOf" srcId="{B67876C6-168B-40AD-98C7-45E5A67493AC}" destId="{7C7B6478-79BA-4B41-9A12-2A79A172062A}" srcOrd="2" destOrd="0" presId="urn:microsoft.com/office/officeart/2005/8/layout/hierarchy2"/>
    <dgm:cxn modelId="{3D9826B4-31FA-4380-ABD5-907E04F6DEA8}" type="presParOf" srcId="{7C7B6478-79BA-4B41-9A12-2A79A172062A}" destId="{A5B42EB9-8EFA-4EB9-9FB5-48D862DEC0EC}" srcOrd="0" destOrd="0" presId="urn:microsoft.com/office/officeart/2005/8/layout/hierarchy2"/>
    <dgm:cxn modelId="{F263325A-C359-4907-81C4-B7D20E8BBD36}" type="presParOf" srcId="{B67876C6-168B-40AD-98C7-45E5A67493AC}" destId="{B49CD4D7-C923-455A-B9A0-6AA14EC494C5}" srcOrd="3" destOrd="0" presId="urn:microsoft.com/office/officeart/2005/8/layout/hierarchy2"/>
    <dgm:cxn modelId="{D27EE488-4762-40B4-91A6-76D3B57CDAA1}" type="presParOf" srcId="{B49CD4D7-C923-455A-B9A0-6AA14EC494C5}" destId="{8864D1C0-EBB4-41EC-8BD3-BC551130FB6F}" srcOrd="0" destOrd="0" presId="urn:microsoft.com/office/officeart/2005/8/layout/hierarchy2"/>
    <dgm:cxn modelId="{2AD4B2A5-3A8C-486C-B61F-D0EA18BC2742}" type="presParOf" srcId="{B49CD4D7-C923-455A-B9A0-6AA14EC494C5}" destId="{760BE2C6-9037-4746-A5FF-6D65CF57AC30}" srcOrd="1" destOrd="0" presId="urn:microsoft.com/office/officeart/2005/8/layout/hierarchy2"/>
    <dgm:cxn modelId="{F9CB9D3F-3669-41F4-8F80-CF2EA0FFD759}" type="presParOf" srcId="{B67876C6-168B-40AD-98C7-45E5A67493AC}" destId="{0E443AB8-A226-446C-BDC7-D96286EDDF8A}" srcOrd="4" destOrd="0" presId="urn:microsoft.com/office/officeart/2005/8/layout/hierarchy2"/>
    <dgm:cxn modelId="{A690A0D8-809A-4CA8-ACD9-5EAAAD8C73BF}" type="presParOf" srcId="{0E443AB8-A226-446C-BDC7-D96286EDDF8A}" destId="{90BACE32-1616-4CAA-AF5D-1B02407183D9}" srcOrd="0" destOrd="0" presId="urn:microsoft.com/office/officeart/2005/8/layout/hierarchy2"/>
    <dgm:cxn modelId="{D219D4DF-92F7-4C2B-8A52-61D284EC8B09}" type="presParOf" srcId="{B67876C6-168B-40AD-98C7-45E5A67493AC}" destId="{FD386269-C4FC-44E6-BDFC-40E3927CCF76}" srcOrd="5" destOrd="0" presId="urn:microsoft.com/office/officeart/2005/8/layout/hierarchy2"/>
    <dgm:cxn modelId="{6E2D4A3C-E113-4ACE-AB03-458D5007913F}" type="presParOf" srcId="{FD386269-C4FC-44E6-BDFC-40E3927CCF76}" destId="{B756CD13-0C8A-4181-8710-3AC2CA1FBCBC}" srcOrd="0" destOrd="0" presId="urn:microsoft.com/office/officeart/2005/8/layout/hierarchy2"/>
    <dgm:cxn modelId="{0B3985A3-EAF7-4125-8350-DEC8A6663D30}" type="presParOf" srcId="{FD386269-C4FC-44E6-BDFC-40E3927CCF76}" destId="{08B22D9E-CDDD-4DD3-8E8C-A52582D2FC11}" srcOrd="1" destOrd="0" presId="urn:microsoft.com/office/officeart/2005/8/layout/hierarchy2"/>
    <dgm:cxn modelId="{7F4C4FA3-4749-48C3-9F7C-103FA0D7D116}" type="presParOf" srcId="{B67876C6-168B-40AD-98C7-45E5A67493AC}" destId="{68F6E0E1-BC0F-4355-9790-186C73FFAF4A}" srcOrd="6" destOrd="0" presId="urn:microsoft.com/office/officeart/2005/8/layout/hierarchy2"/>
    <dgm:cxn modelId="{AD3832BF-9029-4C03-B1BD-02E39D239121}" type="presParOf" srcId="{68F6E0E1-BC0F-4355-9790-186C73FFAF4A}" destId="{802522C6-32A0-4A27-A861-1126D0753C04}" srcOrd="0" destOrd="0" presId="urn:microsoft.com/office/officeart/2005/8/layout/hierarchy2"/>
    <dgm:cxn modelId="{C84FC919-1B22-41D8-B305-A8424D4CEBA9}" type="presParOf" srcId="{B67876C6-168B-40AD-98C7-45E5A67493AC}" destId="{50225F75-6563-4BF1-B69D-3BBAEF18FC21}" srcOrd="7" destOrd="0" presId="urn:microsoft.com/office/officeart/2005/8/layout/hierarchy2"/>
    <dgm:cxn modelId="{349B0AAD-B0AF-45C9-95C0-F6B35D65B015}" type="presParOf" srcId="{50225F75-6563-4BF1-B69D-3BBAEF18FC21}" destId="{56098167-BF2D-44C5-9B8A-FE11CE0534FA}" srcOrd="0" destOrd="0" presId="urn:microsoft.com/office/officeart/2005/8/layout/hierarchy2"/>
    <dgm:cxn modelId="{6DFA5548-7287-4EB9-86E1-C2F5EE33CB7A}" type="presParOf" srcId="{50225F75-6563-4BF1-B69D-3BBAEF18FC21}" destId="{D05821B7-339C-4F66-9271-586C3FCE052B}" srcOrd="1" destOrd="0" presId="urn:microsoft.com/office/officeart/2005/8/layout/hierarchy2"/>
    <dgm:cxn modelId="{3BF75F5B-AD92-4195-8E8E-77F65FB0A254}" type="presParOf" srcId="{B67876C6-168B-40AD-98C7-45E5A67493AC}" destId="{81F545C0-CBFA-447B-ACCB-8DC059B2EC82}" srcOrd="8" destOrd="0" presId="urn:microsoft.com/office/officeart/2005/8/layout/hierarchy2"/>
    <dgm:cxn modelId="{FDFDB40E-631A-4017-B3AE-B389D000CC90}" type="presParOf" srcId="{81F545C0-CBFA-447B-ACCB-8DC059B2EC82}" destId="{21B2E435-6412-4F28-BDC8-E73ADA208E9C}" srcOrd="0" destOrd="0" presId="urn:microsoft.com/office/officeart/2005/8/layout/hierarchy2"/>
    <dgm:cxn modelId="{B7792A17-4A4E-4DFC-B3F5-49CD80390AB3}" type="presParOf" srcId="{B67876C6-168B-40AD-98C7-45E5A67493AC}" destId="{061BDBD0-BEFB-44D2-B5FC-823072D6E7DA}" srcOrd="9" destOrd="0" presId="urn:microsoft.com/office/officeart/2005/8/layout/hierarchy2"/>
    <dgm:cxn modelId="{F93CB0B9-BDBC-49CE-B596-4AF1C291570D}" type="presParOf" srcId="{061BDBD0-BEFB-44D2-B5FC-823072D6E7DA}" destId="{E82A333B-7C62-4E93-B6C1-8D901B232BD0}" srcOrd="0" destOrd="0" presId="urn:microsoft.com/office/officeart/2005/8/layout/hierarchy2"/>
    <dgm:cxn modelId="{EFF927FE-37C6-48CB-8A7C-C007D6190F7D}" type="presParOf" srcId="{061BDBD0-BEFB-44D2-B5FC-823072D6E7DA}" destId="{5AD10FA0-0EB0-4D7D-9CE8-3E2D51DC0181}" srcOrd="1" destOrd="0" presId="urn:microsoft.com/office/officeart/2005/8/layout/hierarchy2"/>
    <dgm:cxn modelId="{6A960E92-829A-460F-B681-E7636776F669}" type="presParOf" srcId="{B67876C6-168B-40AD-98C7-45E5A67493AC}" destId="{2B143AED-90B6-4DB3-9777-06BE87BB1766}" srcOrd="10" destOrd="0" presId="urn:microsoft.com/office/officeart/2005/8/layout/hierarchy2"/>
    <dgm:cxn modelId="{A5D1D32F-2F35-4E20-956A-904243500E02}" type="presParOf" srcId="{2B143AED-90B6-4DB3-9777-06BE87BB1766}" destId="{AAB0F373-B7C9-4D14-B851-B839A1AA4A2C}" srcOrd="0" destOrd="0" presId="urn:microsoft.com/office/officeart/2005/8/layout/hierarchy2"/>
    <dgm:cxn modelId="{71CE4B58-9025-4A83-96C1-8F8B49075005}" type="presParOf" srcId="{B67876C6-168B-40AD-98C7-45E5A67493AC}" destId="{EC0F4F07-6D0E-4320-B4A7-01A360902D31}" srcOrd="11" destOrd="0" presId="urn:microsoft.com/office/officeart/2005/8/layout/hierarchy2"/>
    <dgm:cxn modelId="{B1F8BD93-DDD3-435A-B4C7-774AE50794CE}" type="presParOf" srcId="{EC0F4F07-6D0E-4320-B4A7-01A360902D31}" destId="{37D9C93D-A866-4B80-9606-EBEA0B0E1297}" srcOrd="0" destOrd="0" presId="urn:microsoft.com/office/officeart/2005/8/layout/hierarchy2"/>
    <dgm:cxn modelId="{9AF66C95-9CC9-4F78-BF4C-E36825DCF2D1}" type="presParOf" srcId="{EC0F4F07-6D0E-4320-B4A7-01A360902D31}" destId="{5F3B83A6-0032-4D41-B884-CF80081A609F}" srcOrd="1" destOrd="0" presId="urn:microsoft.com/office/officeart/2005/8/layout/hierarchy2"/>
    <dgm:cxn modelId="{CD60F907-3DBA-4C53-B026-15546F9BD89A}" type="presParOf" srcId="{5F3B83A6-0032-4D41-B884-CF80081A609F}" destId="{52EE414A-A0F4-418B-994F-0AA7B0EC5FC3}" srcOrd="0" destOrd="0" presId="urn:microsoft.com/office/officeart/2005/8/layout/hierarchy2"/>
    <dgm:cxn modelId="{9D1629F7-7C0D-4901-8EE2-1FEB8662E722}" type="presParOf" srcId="{52EE414A-A0F4-418B-994F-0AA7B0EC5FC3}" destId="{38B5EE78-DDFC-4E75-A89F-4AF256EA7DF1}" srcOrd="0" destOrd="0" presId="urn:microsoft.com/office/officeart/2005/8/layout/hierarchy2"/>
    <dgm:cxn modelId="{EA253522-E665-41B4-AAAD-F75E9BE796A2}" type="presParOf" srcId="{5F3B83A6-0032-4D41-B884-CF80081A609F}" destId="{262CB44D-F48E-46FD-8EBF-3DD7C6F979FB}" srcOrd="1" destOrd="0" presId="urn:microsoft.com/office/officeart/2005/8/layout/hierarchy2"/>
    <dgm:cxn modelId="{0E863C3C-EAEC-46A1-BC76-9D5311533742}" type="presParOf" srcId="{262CB44D-F48E-46FD-8EBF-3DD7C6F979FB}" destId="{238C5D56-9BF7-43BF-A7EE-A780C35E6080}" srcOrd="0" destOrd="0" presId="urn:microsoft.com/office/officeart/2005/8/layout/hierarchy2"/>
    <dgm:cxn modelId="{3A1BC6D4-59DB-4863-BD63-6A2F5F94BAF2}" type="presParOf" srcId="{262CB44D-F48E-46FD-8EBF-3DD7C6F979FB}" destId="{588B0DDF-61C1-4287-B0AD-3026B487AC13}" srcOrd="1" destOrd="0" presId="urn:microsoft.com/office/officeart/2005/8/layout/hierarchy2"/>
    <dgm:cxn modelId="{5323ECF1-3FD2-43C8-9614-855DDEE483B7}" type="presParOf" srcId="{5F3B83A6-0032-4D41-B884-CF80081A609F}" destId="{FB380EDF-37D6-4F7C-97D5-3AAED3370413}" srcOrd="2" destOrd="0" presId="urn:microsoft.com/office/officeart/2005/8/layout/hierarchy2"/>
    <dgm:cxn modelId="{DC8161DE-3014-4698-BD80-6FBFFB6E37FA}" type="presParOf" srcId="{FB380EDF-37D6-4F7C-97D5-3AAED3370413}" destId="{CAED644B-11AF-4BA2-8829-A3D68E5438E5}" srcOrd="0" destOrd="0" presId="urn:microsoft.com/office/officeart/2005/8/layout/hierarchy2"/>
    <dgm:cxn modelId="{BEA06865-5B18-459A-8F0F-3FE2E55F8D6C}" type="presParOf" srcId="{5F3B83A6-0032-4D41-B884-CF80081A609F}" destId="{65025397-CC83-490C-B7A3-8D0618C88373}" srcOrd="3" destOrd="0" presId="urn:microsoft.com/office/officeart/2005/8/layout/hierarchy2"/>
    <dgm:cxn modelId="{3B0A2E61-3EAE-4224-9AC9-BC4561F9B518}" type="presParOf" srcId="{65025397-CC83-490C-B7A3-8D0618C88373}" destId="{19AC9697-3EB8-4CB4-8D44-C68105A5A0A9}" srcOrd="0" destOrd="0" presId="urn:microsoft.com/office/officeart/2005/8/layout/hierarchy2"/>
    <dgm:cxn modelId="{DFA3E0F9-D6A7-40C5-856A-AD9E6578E81F}" type="presParOf" srcId="{65025397-CC83-490C-B7A3-8D0618C88373}" destId="{3F07D203-4ED8-4357-9174-82DF9F00211C}" srcOrd="1" destOrd="0" presId="urn:microsoft.com/office/officeart/2005/8/layout/hierarchy2"/>
    <dgm:cxn modelId="{BDF4CBD3-EDFF-4ECE-B80C-CC0816EC403C}" type="presParOf" srcId="{5F3B83A6-0032-4D41-B884-CF80081A609F}" destId="{9C8E4AB1-988A-4307-A772-A4DD740FB275}" srcOrd="4" destOrd="0" presId="urn:microsoft.com/office/officeart/2005/8/layout/hierarchy2"/>
    <dgm:cxn modelId="{633C28E9-5F51-4D89-86D3-42F470A8101A}" type="presParOf" srcId="{9C8E4AB1-988A-4307-A772-A4DD740FB275}" destId="{06AFA270-6DDB-49B0-890D-F9FE87A991E2}" srcOrd="0" destOrd="0" presId="urn:microsoft.com/office/officeart/2005/8/layout/hierarchy2"/>
    <dgm:cxn modelId="{B09212AD-ED40-4070-BA23-BF4A32A80DC6}" type="presParOf" srcId="{5F3B83A6-0032-4D41-B884-CF80081A609F}" destId="{D7522CE0-72D6-4EB4-8F5A-91740A7690CC}" srcOrd="5" destOrd="0" presId="urn:microsoft.com/office/officeart/2005/8/layout/hierarchy2"/>
    <dgm:cxn modelId="{7DE3AB7B-6C97-48A1-BD4B-3DEFCC2716C0}" type="presParOf" srcId="{D7522CE0-72D6-4EB4-8F5A-91740A7690CC}" destId="{1167C8F9-1118-475B-9C7D-7E837EF229DA}" srcOrd="0" destOrd="0" presId="urn:microsoft.com/office/officeart/2005/8/layout/hierarchy2"/>
    <dgm:cxn modelId="{15677FD1-431C-4841-870B-5848565D9A28}" type="presParOf" srcId="{D7522CE0-72D6-4EB4-8F5A-91740A7690CC}" destId="{699DC48D-EF70-4D5E-AED0-02B9834C420A}" srcOrd="1" destOrd="0" presId="urn:microsoft.com/office/officeart/2005/8/layout/hierarchy2"/>
    <dgm:cxn modelId="{67216851-A5BB-4FF9-8126-9491CE0EEFFB}" type="presParOf" srcId="{B67876C6-168B-40AD-98C7-45E5A67493AC}" destId="{5585B557-369C-4D63-83A2-4E15AD5BDBD2}" srcOrd="12" destOrd="0" presId="urn:microsoft.com/office/officeart/2005/8/layout/hierarchy2"/>
    <dgm:cxn modelId="{BB20AB30-6F4A-40BE-B5E1-2714B297803F}" type="presParOf" srcId="{5585B557-369C-4D63-83A2-4E15AD5BDBD2}" destId="{B469604D-2ACC-47CF-ABE2-62D0FE9A3385}" srcOrd="0" destOrd="0" presId="urn:microsoft.com/office/officeart/2005/8/layout/hierarchy2"/>
    <dgm:cxn modelId="{A31D6003-D7EB-4DB7-8685-69633103E3BF}" type="presParOf" srcId="{B67876C6-168B-40AD-98C7-45E5A67493AC}" destId="{F98B5568-9265-4FBC-913B-3594E9DEAC9C}" srcOrd="13" destOrd="0" presId="urn:microsoft.com/office/officeart/2005/8/layout/hierarchy2"/>
    <dgm:cxn modelId="{A6DA2751-5B41-4811-9DB9-A589AD71BFCC}" type="presParOf" srcId="{F98B5568-9265-4FBC-913B-3594E9DEAC9C}" destId="{8FAE26A1-1992-4F8E-B11A-116F5F19FAAD}" srcOrd="0" destOrd="0" presId="urn:microsoft.com/office/officeart/2005/8/layout/hierarchy2"/>
    <dgm:cxn modelId="{EFE3D885-9E29-403D-AE8C-4E4158DBBC06}" type="presParOf" srcId="{F98B5568-9265-4FBC-913B-3594E9DEAC9C}" destId="{1484EDD7-9DCD-4CC7-8174-3FBFA8E3C191}" srcOrd="1" destOrd="0" presId="urn:microsoft.com/office/officeart/2005/8/layout/hierarchy2"/>
    <dgm:cxn modelId="{4562338D-2545-4EB8-8102-4ECD48050364}" type="presParOf" srcId="{1484EDD7-9DCD-4CC7-8174-3FBFA8E3C191}" destId="{B68DA273-A36D-4253-8328-72970B06DCCF}" srcOrd="0" destOrd="0" presId="urn:microsoft.com/office/officeart/2005/8/layout/hierarchy2"/>
    <dgm:cxn modelId="{C4151C90-D2C1-458F-8B3E-B06BF200C287}" type="presParOf" srcId="{B68DA273-A36D-4253-8328-72970B06DCCF}" destId="{EC6CDADE-6C8E-4860-AC7B-121A8D25471A}" srcOrd="0" destOrd="0" presId="urn:microsoft.com/office/officeart/2005/8/layout/hierarchy2"/>
    <dgm:cxn modelId="{35050E66-7A63-4BAE-A570-36AA96355FD9}" type="presParOf" srcId="{1484EDD7-9DCD-4CC7-8174-3FBFA8E3C191}" destId="{79BBEF6B-5827-4E11-87D7-882B174D6443}" srcOrd="1" destOrd="0" presId="urn:microsoft.com/office/officeart/2005/8/layout/hierarchy2"/>
    <dgm:cxn modelId="{E70ED326-6569-413C-A726-78D7D11225BA}" type="presParOf" srcId="{79BBEF6B-5827-4E11-87D7-882B174D6443}" destId="{6251DD34-A572-4644-BD91-6B1F65DA40D5}" srcOrd="0" destOrd="0" presId="urn:microsoft.com/office/officeart/2005/8/layout/hierarchy2"/>
    <dgm:cxn modelId="{A97FAA7B-D1BB-4897-AA32-64DCC808E848}" type="presParOf" srcId="{79BBEF6B-5827-4E11-87D7-882B174D6443}" destId="{F06BFBC6-9674-4A23-9959-1BA8915DBA77}" srcOrd="1" destOrd="0" presId="urn:microsoft.com/office/officeart/2005/8/layout/hierarchy2"/>
    <dgm:cxn modelId="{B1990A5E-0FE3-4508-A71F-FEDA94074B67}" type="presParOf" srcId="{1484EDD7-9DCD-4CC7-8174-3FBFA8E3C191}" destId="{5F77B238-BE06-4226-A58D-312A0D1C5A2A}" srcOrd="2" destOrd="0" presId="urn:microsoft.com/office/officeart/2005/8/layout/hierarchy2"/>
    <dgm:cxn modelId="{07D616F3-FEA5-4A3F-99C7-71E1D0D397A4}" type="presParOf" srcId="{5F77B238-BE06-4226-A58D-312A0D1C5A2A}" destId="{E54B7037-4105-4296-99F0-0314F3B95463}" srcOrd="0" destOrd="0" presId="urn:microsoft.com/office/officeart/2005/8/layout/hierarchy2"/>
    <dgm:cxn modelId="{B5E34E1E-EB75-46CE-BDB4-54E235BE869A}" type="presParOf" srcId="{1484EDD7-9DCD-4CC7-8174-3FBFA8E3C191}" destId="{65DD7139-FB56-4D42-A2B2-464EB87EB349}" srcOrd="3" destOrd="0" presId="urn:microsoft.com/office/officeart/2005/8/layout/hierarchy2"/>
    <dgm:cxn modelId="{FAED2B87-2EE1-4786-BBCE-34CE46E8DBD9}" type="presParOf" srcId="{65DD7139-FB56-4D42-A2B2-464EB87EB349}" destId="{57AF37CF-7238-4107-8250-560D7A8FF7B1}" srcOrd="0" destOrd="0" presId="urn:microsoft.com/office/officeart/2005/8/layout/hierarchy2"/>
    <dgm:cxn modelId="{4C121F0E-4F8E-4A22-BB75-AC21E7D485BC}" type="presParOf" srcId="{65DD7139-FB56-4D42-A2B2-464EB87EB349}" destId="{C251116E-4188-4DBE-AD7F-246095936320}" srcOrd="1" destOrd="0" presId="urn:microsoft.com/office/officeart/2005/8/layout/hierarchy2"/>
    <dgm:cxn modelId="{F9BC05BB-F9BC-4EDD-9240-B26B042E29F7}" type="presParOf" srcId="{1484EDD7-9DCD-4CC7-8174-3FBFA8E3C191}" destId="{E021CCC3-D189-4D3F-9AF2-59304317C9AD}" srcOrd="4" destOrd="0" presId="urn:microsoft.com/office/officeart/2005/8/layout/hierarchy2"/>
    <dgm:cxn modelId="{30747353-7791-4126-9509-AD2EB4EC1995}" type="presParOf" srcId="{E021CCC3-D189-4D3F-9AF2-59304317C9AD}" destId="{D5BA5061-5C3F-4653-B484-BB03D11BD313}" srcOrd="0" destOrd="0" presId="urn:microsoft.com/office/officeart/2005/8/layout/hierarchy2"/>
    <dgm:cxn modelId="{59F11955-A980-4A13-BB73-62AFA8FE758E}" type="presParOf" srcId="{1484EDD7-9DCD-4CC7-8174-3FBFA8E3C191}" destId="{DCFBB594-8ED5-4226-AB4A-5C614ED37166}" srcOrd="5" destOrd="0" presId="urn:microsoft.com/office/officeart/2005/8/layout/hierarchy2"/>
    <dgm:cxn modelId="{4B7525F2-7D3F-4F9B-8551-417722961DE6}" type="presParOf" srcId="{DCFBB594-8ED5-4226-AB4A-5C614ED37166}" destId="{BE5CD880-2A20-48DB-990E-6FDCE695EBFC}" srcOrd="0" destOrd="0" presId="urn:microsoft.com/office/officeart/2005/8/layout/hierarchy2"/>
    <dgm:cxn modelId="{A07D6A80-C520-4C02-AC40-CE1F678D6FBE}" type="presParOf" srcId="{DCFBB594-8ED5-4226-AB4A-5C614ED37166}" destId="{A3675384-AC3D-40C4-A1E5-3CBDBFAA50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곡 상세 페이지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5BF4636E-561F-45C9-A766-20582546FE7F}">
      <dgm:prSet phldrT="[텍스트]"/>
      <dgm:spPr/>
      <dgm:t>
        <a:bodyPr/>
        <a:lstStyle/>
        <a:p>
          <a:pPr latinLnBrk="1"/>
          <a:r>
            <a:rPr lang="ko-KR" altLang="en-US" dirty="0" smtClean="0"/>
            <a:t>듣기 버튼</a:t>
          </a:r>
          <a:r>
            <a:rPr lang="en-US" altLang="ko-KR" dirty="0" smtClean="0"/>
            <a:t>(playmusic.do)</a:t>
          </a:r>
          <a:endParaRPr lang="ko-KR" altLang="en-US" dirty="0"/>
        </a:p>
      </dgm:t>
    </dgm:pt>
    <dgm:pt modelId="{D6EABC61-0625-4F1C-B666-871B1D435085}" type="parTrans" cxnId="{13631FA9-953A-4BEA-9920-AAB38A4CCD9E}">
      <dgm:prSet/>
      <dgm:spPr/>
      <dgm:t>
        <a:bodyPr/>
        <a:lstStyle/>
        <a:p>
          <a:pPr latinLnBrk="1"/>
          <a:endParaRPr lang="ko-KR" altLang="en-US"/>
        </a:p>
      </dgm:t>
    </dgm:pt>
    <dgm:pt modelId="{3EB37F43-B783-40D7-A697-B961B252A9F2}" type="sibTrans" cxnId="{13631FA9-953A-4BEA-9920-AAB38A4CCD9E}">
      <dgm:prSet/>
      <dgm:spPr/>
      <dgm:t>
        <a:bodyPr/>
        <a:lstStyle/>
        <a:p>
          <a:pPr latinLnBrk="1"/>
          <a:endParaRPr lang="ko-KR" altLang="en-US"/>
        </a:p>
      </dgm:t>
    </dgm:pt>
    <dgm:pt modelId="{4C6C80B4-08DB-4BB7-8164-6765780F21B8}">
      <dgm:prSet phldrT="[텍스트]"/>
      <dgm:spPr/>
      <dgm:t>
        <a:bodyPr/>
        <a:lstStyle/>
        <a:p>
          <a:pPr latinLnBrk="1"/>
          <a:r>
            <a:rPr lang="ko-KR" altLang="en-US" dirty="0" smtClean="0"/>
            <a:t>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79EF103E-0647-474A-AB86-BCA631CD3B47}" type="par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5958CCAE-1BB8-4F8A-B3D8-4B2956D4D727}" type="sib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D4BC3268-AD7D-4E16-AC65-4400A0241F9C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버튼</a:t>
          </a:r>
          <a:r>
            <a:rPr lang="en-US" altLang="ko-KR" dirty="0" smtClean="0"/>
            <a:t>(likemusic.do)</a:t>
          </a:r>
          <a:endParaRPr lang="ko-KR" altLang="en-US" dirty="0"/>
        </a:p>
      </dgm:t>
    </dgm:pt>
    <dgm:pt modelId="{E41535EE-A88E-43D3-BCD3-87B0C1D9E7AE}" type="parTrans" cxnId="{955B774D-9D91-4B47-A067-ADA5F04C30EA}">
      <dgm:prSet/>
      <dgm:spPr/>
      <dgm:t>
        <a:bodyPr/>
        <a:lstStyle/>
        <a:p>
          <a:pPr latinLnBrk="1"/>
          <a:endParaRPr lang="ko-KR" altLang="en-US"/>
        </a:p>
      </dgm:t>
    </dgm:pt>
    <dgm:pt modelId="{ED45869C-AA63-424A-A228-97BF3B3500C0}" type="sibTrans" cxnId="{955B774D-9D91-4B47-A067-ADA5F04C30EA}">
      <dgm:prSet/>
      <dgm:spPr/>
      <dgm:t>
        <a:bodyPr/>
        <a:lstStyle/>
        <a:p>
          <a:pPr latinLnBrk="1"/>
          <a:endParaRPr lang="ko-KR" altLang="en-US"/>
        </a:p>
      </dgm:t>
    </dgm:pt>
    <dgm:pt modelId="{70FBB195-664A-4641-826A-080A08EFA722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다운로드버튼</a:t>
          </a:r>
          <a:r>
            <a:rPr lang="en-US" altLang="ko-KR" dirty="0" smtClean="0"/>
            <a:t>(filedownload.do)</a:t>
          </a:r>
          <a:endParaRPr lang="ko-KR" altLang="en-US" dirty="0"/>
        </a:p>
      </dgm:t>
    </dgm:pt>
    <dgm:pt modelId="{3290E258-3126-4781-80C4-E4BC8E8954BB}" type="parTrans" cxnId="{8AD8F3C1-0E67-498F-A0B7-87509CFF42AF}">
      <dgm:prSet/>
      <dgm:spPr/>
      <dgm:t>
        <a:bodyPr/>
        <a:lstStyle/>
        <a:p>
          <a:pPr latinLnBrk="1"/>
          <a:endParaRPr lang="ko-KR" altLang="en-US"/>
        </a:p>
      </dgm:t>
    </dgm:pt>
    <dgm:pt modelId="{8EC08E8A-54C6-4B76-B47F-9B2BE9C50F06}" type="sibTrans" cxnId="{8AD8F3C1-0E67-498F-A0B7-87509CFF42AF}">
      <dgm:prSet/>
      <dgm:spPr/>
      <dgm:t>
        <a:bodyPr/>
        <a:lstStyle/>
        <a:p>
          <a:pPr latinLnBrk="1"/>
          <a:endParaRPr lang="ko-KR" altLang="en-US"/>
        </a:p>
      </dgm:t>
    </dgm:pt>
    <dgm:pt modelId="{B33DE08E-82F9-4772-8EAB-B3429AAC3D43}">
      <dgm:prSet phldrT="[텍스트]"/>
      <dgm:spPr/>
      <dgm:t>
        <a:bodyPr/>
        <a:lstStyle/>
        <a:p>
          <a:pPr latinLnBrk="1"/>
          <a:r>
            <a:rPr lang="ko-KR" altLang="en-US" dirty="0" smtClean="0"/>
            <a:t>곡 수정 확인 버튼</a:t>
          </a:r>
          <a:r>
            <a:rPr lang="en-US" altLang="ko-KR" dirty="0" smtClean="0"/>
            <a:t>(updatemusic.do)</a:t>
          </a:r>
          <a:endParaRPr lang="ko-KR" altLang="en-US" dirty="0"/>
        </a:p>
      </dgm:t>
    </dgm:pt>
    <dgm:pt modelId="{D64A4BDE-A732-4BB7-8B8B-128D5A163315}" type="parTrans" cxnId="{AFE3EDC9-525A-4544-AFEF-24B9E9892B2B}">
      <dgm:prSet/>
      <dgm:spPr/>
      <dgm:t>
        <a:bodyPr/>
        <a:lstStyle/>
        <a:p>
          <a:pPr latinLnBrk="1"/>
          <a:endParaRPr lang="ko-KR" altLang="en-US"/>
        </a:p>
      </dgm:t>
    </dgm:pt>
    <dgm:pt modelId="{43AB36FD-B2FB-4A9C-95E5-5B3E814E70B2}" type="sibTrans" cxnId="{AFE3EDC9-525A-4544-AFEF-24B9E9892B2B}">
      <dgm:prSet/>
      <dgm:spPr/>
      <dgm:t>
        <a:bodyPr/>
        <a:lstStyle/>
        <a:p>
          <a:pPr latinLnBrk="1"/>
          <a:endParaRPr lang="ko-KR" altLang="en-US"/>
        </a:p>
      </dgm:t>
    </dgm:pt>
    <dgm:pt modelId="{4E4BB83D-9CD2-490A-9C36-0C7030D956ED}">
      <dgm:prSet phldrT="[텍스트]"/>
      <dgm:spPr/>
      <dgm:t>
        <a:bodyPr/>
        <a:lstStyle/>
        <a:p>
          <a:pPr latinLnBrk="1"/>
          <a:r>
            <a:rPr lang="ko-KR" altLang="en-US" dirty="0" smtClean="0"/>
            <a:t>곡 삭제 버튼</a:t>
          </a:r>
          <a:r>
            <a:rPr lang="en-US" altLang="ko-KR" dirty="0" smtClean="0"/>
            <a:t>(deletemusic.do)</a:t>
          </a:r>
          <a:endParaRPr lang="ko-KR" altLang="en-US" dirty="0"/>
        </a:p>
      </dgm:t>
    </dgm:pt>
    <dgm:pt modelId="{A602AA73-89E5-47B2-9669-D89D8D3EAA75}" type="parTrans" cxnId="{B1764BEA-50F5-40EC-9ABF-9B13142AF8FE}">
      <dgm:prSet/>
      <dgm:spPr/>
      <dgm:t>
        <a:bodyPr/>
        <a:lstStyle/>
        <a:p>
          <a:pPr latinLnBrk="1"/>
          <a:endParaRPr lang="ko-KR" altLang="en-US"/>
        </a:p>
      </dgm:t>
    </dgm:pt>
    <dgm:pt modelId="{1D27E7C8-7909-4688-8394-7E1AF2405420}" type="sibTrans" cxnId="{B1764BEA-50F5-40EC-9ABF-9B13142AF8FE}">
      <dgm:prSet/>
      <dgm:spPr/>
      <dgm:t>
        <a:bodyPr/>
        <a:lstStyle/>
        <a:p>
          <a:pPr latinLnBrk="1"/>
          <a:endParaRPr lang="ko-KR" altLang="en-US"/>
        </a:p>
      </dgm:t>
    </dgm:pt>
    <dgm:pt modelId="{58D6CF3E-9A3B-4044-BA35-0F7B494021CE}">
      <dgm:prSet phldrT="[텍스트]"/>
      <dgm:spPr/>
      <dgm:t>
        <a:bodyPr/>
        <a:lstStyle/>
        <a:p>
          <a:pPr latinLnBrk="1"/>
          <a:r>
            <a:rPr lang="ko-KR" altLang="en-US" dirty="0" smtClean="0"/>
            <a:t>재생 목록에 추가</a:t>
          </a:r>
          <a:r>
            <a:rPr lang="en-US" altLang="ko-KR" dirty="0" smtClean="0"/>
            <a:t>(addplaylistmusic.do)</a:t>
          </a:r>
          <a:endParaRPr lang="ko-KR" altLang="en-US" dirty="0"/>
        </a:p>
      </dgm:t>
    </dgm:pt>
    <dgm:pt modelId="{B149A209-5AA7-4BBF-BC18-37B7E2CEE0D9}" type="parTrans" cxnId="{48D82CCB-95E4-451A-BF74-03F72838DEA9}">
      <dgm:prSet/>
      <dgm:spPr/>
      <dgm:t>
        <a:bodyPr/>
        <a:lstStyle/>
        <a:p>
          <a:pPr latinLnBrk="1"/>
          <a:endParaRPr lang="ko-KR" altLang="en-US"/>
        </a:p>
      </dgm:t>
    </dgm:pt>
    <dgm:pt modelId="{64486182-5A22-4764-9F31-3D00FBD59E06}" type="sibTrans" cxnId="{48D82CCB-95E4-451A-BF74-03F72838DEA9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1377" custLinFactNeighborY="-56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EE4D9181-8768-4922-99C3-DCCF8C9B05CF}" type="pres">
      <dgm:prSet presAssocID="{E41535EE-A88E-43D3-BCD3-87B0C1D9E7AE}" presName="conn2-1" presStyleLbl="parChTrans1D2" presStyleIdx="0" presStyleCnt="7"/>
      <dgm:spPr/>
    </dgm:pt>
    <dgm:pt modelId="{1B15D325-6E67-424A-8277-4AC86E08631A}" type="pres">
      <dgm:prSet presAssocID="{E41535EE-A88E-43D3-BCD3-87B0C1D9E7AE}" presName="connTx" presStyleLbl="parChTrans1D2" presStyleIdx="0" presStyleCnt="7"/>
      <dgm:spPr/>
    </dgm:pt>
    <dgm:pt modelId="{CB634061-F211-4454-8BD5-04ABBC0B12C8}" type="pres">
      <dgm:prSet presAssocID="{D4BC3268-AD7D-4E16-AC65-4400A0241F9C}" presName="root2" presStyleCnt="0"/>
      <dgm:spPr/>
    </dgm:pt>
    <dgm:pt modelId="{EB7A3058-12A2-44D5-8A9B-C65A71ECE855}" type="pres">
      <dgm:prSet presAssocID="{D4BC3268-AD7D-4E16-AC65-4400A0241F9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579AF3-188A-4C55-8722-1F83F9AD2303}" type="pres">
      <dgm:prSet presAssocID="{D4BC3268-AD7D-4E16-AC65-4400A0241F9C}" presName="level3hierChild" presStyleCnt="0"/>
      <dgm:spPr/>
    </dgm:pt>
    <dgm:pt modelId="{5B150556-70AE-4213-8084-2D10222BEF48}" type="pres">
      <dgm:prSet presAssocID="{D6EABC61-0625-4F1C-B666-871B1D435085}" presName="conn2-1" presStyleLbl="parChTrans1D2" presStyleIdx="1" presStyleCnt="7"/>
      <dgm:spPr/>
    </dgm:pt>
    <dgm:pt modelId="{C1B84E8E-4DD2-4AE1-AAC3-6A11204A9ADC}" type="pres">
      <dgm:prSet presAssocID="{D6EABC61-0625-4F1C-B666-871B1D435085}" presName="connTx" presStyleLbl="parChTrans1D2" presStyleIdx="1" presStyleCnt="7"/>
      <dgm:spPr/>
    </dgm:pt>
    <dgm:pt modelId="{020E1D2B-94F9-4D2D-B7C5-E56B0276492B}" type="pres">
      <dgm:prSet presAssocID="{5BF4636E-561F-45C9-A766-20582546FE7F}" presName="root2" presStyleCnt="0"/>
      <dgm:spPr/>
    </dgm:pt>
    <dgm:pt modelId="{53D2C31A-6622-49D8-A134-CE22349097B5}" type="pres">
      <dgm:prSet presAssocID="{5BF4636E-561F-45C9-A766-20582546FE7F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5E92C-99C7-4608-8C9D-93AC4206B8F8}" type="pres">
      <dgm:prSet presAssocID="{5BF4636E-561F-45C9-A766-20582546FE7F}" presName="level3hierChild" presStyleCnt="0"/>
      <dgm:spPr/>
    </dgm:pt>
    <dgm:pt modelId="{68F6E0E1-BC0F-4355-9790-186C73FFAF4A}" type="pres">
      <dgm:prSet presAssocID="{79EF103E-0647-474A-AB86-BCA631CD3B47}" presName="conn2-1" presStyleLbl="parChTrans1D2" presStyleIdx="2" presStyleCnt="7"/>
      <dgm:spPr/>
    </dgm:pt>
    <dgm:pt modelId="{802522C6-32A0-4A27-A861-1126D0753C04}" type="pres">
      <dgm:prSet presAssocID="{79EF103E-0647-474A-AB86-BCA631CD3B47}" presName="connTx" presStyleLbl="parChTrans1D2" presStyleIdx="2" presStyleCnt="7"/>
      <dgm:spPr/>
    </dgm:pt>
    <dgm:pt modelId="{50225F75-6563-4BF1-B69D-3BBAEF18FC21}" type="pres">
      <dgm:prSet presAssocID="{4C6C80B4-08DB-4BB7-8164-6765780F21B8}" presName="root2" presStyleCnt="0"/>
      <dgm:spPr/>
    </dgm:pt>
    <dgm:pt modelId="{56098167-BF2D-44C5-9B8A-FE11CE0534FA}" type="pres">
      <dgm:prSet presAssocID="{4C6C80B4-08DB-4BB7-8164-6765780F21B8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821B7-339C-4F66-9271-586C3FCE052B}" type="pres">
      <dgm:prSet presAssocID="{4C6C80B4-08DB-4BB7-8164-6765780F21B8}" presName="level3hierChild" presStyleCnt="0"/>
      <dgm:spPr/>
    </dgm:pt>
    <dgm:pt modelId="{3E9B02DA-8C39-42E8-93F5-578A1A0F4A34}" type="pres">
      <dgm:prSet presAssocID="{3290E258-3126-4781-80C4-E4BC8E8954BB}" presName="conn2-1" presStyleLbl="parChTrans1D2" presStyleIdx="3" presStyleCnt="7"/>
      <dgm:spPr/>
    </dgm:pt>
    <dgm:pt modelId="{D99D2C9D-E4FD-4A05-9868-0516F2BCD8DD}" type="pres">
      <dgm:prSet presAssocID="{3290E258-3126-4781-80C4-E4BC8E8954BB}" presName="connTx" presStyleLbl="parChTrans1D2" presStyleIdx="3" presStyleCnt="7"/>
      <dgm:spPr/>
    </dgm:pt>
    <dgm:pt modelId="{0CBF72AE-71EB-4BA5-89E1-FD2AB05C3357}" type="pres">
      <dgm:prSet presAssocID="{70FBB195-664A-4641-826A-080A08EFA722}" presName="root2" presStyleCnt="0"/>
      <dgm:spPr/>
    </dgm:pt>
    <dgm:pt modelId="{AAE85899-E42F-4583-85B4-ABBE3C5913F0}" type="pres">
      <dgm:prSet presAssocID="{70FBB195-664A-4641-826A-080A08EFA722}" presName="LevelTwoTextNode" presStyleLbl="node2" presStyleIdx="3" presStyleCnt="7" custLinFactNeighborX="1016" custLinFactNeighborY="79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CCFDC7-7708-4183-BD3F-F893EB0CC890}" type="pres">
      <dgm:prSet presAssocID="{70FBB195-664A-4641-826A-080A08EFA722}" presName="level3hierChild" presStyleCnt="0"/>
      <dgm:spPr/>
    </dgm:pt>
    <dgm:pt modelId="{4C5F9BD7-DE7E-42A4-AFD5-3D9F9195DB6D}" type="pres">
      <dgm:prSet presAssocID="{D64A4BDE-A732-4BB7-8B8B-128D5A163315}" presName="conn2-1" presStyleLbl="parChTrans1D2" presStyleIdx="4" presStyleCnt="7"/>
      <dgm:spPr/>
    </dgm:pt>
    <dgm:pt modelId="{E894E1C9-7CB5-44D7-BB73-5B129F99CB63}" type="pres">
      <dgm:prSet presAssocID="{D64A4BDE-A732-4BB7-8B8B-128D5A163315}" presName="connTx" presStyleLbl="parChTrans1D2" presStyleIdx="4" presStyleCnt="7"/>
      <dgm:spPr/>
    </dgm:pt>
    <dgm:pt modelId="{57278F3A-E948-43D0-9D65-457145E974F9}" type="pres">
      <dgm:prSet presAssocID="{B33DE08E-82F9-4772-8EAB-B3429AAC3D43}" presName="root2" presStyleCnt="0"/>
      <dgm:spPr/>
    </dgm:pt>
    <dgm:pt modelId="{5459F2CC-7EBB-4174-9A64-E398777E8D80}" type="pres">
      <dgm:prSet presAssocID="{B33DE08E-82F9-4772-8EAB-B3429AAC3D4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91FC6A-E8A4-4E6B-BB01-CCCC27EAC7DB}" type="pres">
      <dgm:prSet presAssocID="{B33DE08E-82F9-4772-8EAB-B3429AAC3D43}" presName="level3hierChild" presStyleCnt="0"/>
      <dgm:spPr/>
    </dgm:pt>
    <dgm:pt modelId="{CE15AC7F-17C1-4B12-A682-9E6AF1EA79A5}" type="pres">
      <dgm:prSet presAssocID="{A602AA73-89E5-47B2-9669-D89D8D3EAA75}" presName="conn2-1" presStyleLbl="parChTrans1D2" presStyleIdx="5" presStyleCnt="7"/>
      <dgm:spPr/>
    </dgm:pt>
    <dgm:pt modelId="{6D09EA67-B18B-4953-8347-BCE5C7E247E7}" type="pres">
      <dgm:prSet presAssocID="{A602AA73-89E5-47B2-9669-D89D8D3EAA75}" presName="connTx" presStyleLbl="parChTrans1D2" presStyleIdx="5" presStyleCnt="7"/>
      <dgm:spPr/>
    </dgm:pt>
    <dgm:pt modelId="{0B5B87B6-F988-4097-BE01-52BF8BEC99AB}" type="pres">
      <dgm:prSet presAssocID="{4E4BB83D-9CD2-490A-9C36-0C7030D956ED}" presName="root2" presStyleCnt="0"/>
      <dgm:spPr/>
    </dgm:pt>
    <dgm:pt modelId="{E660D4BF-14B5-4E04-A67C-9917378278B5}" type="pres">
      <dgm:prSet presAssocID="{4E4BB83D-9CD2-490A-9C36-0C7030D956E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C9B28A-C4A4-4677-BC53-00472692D908}" type="pres">
      <dgm:prSet presAssocID="{4E4BB83D-9CD2-490A-9C36-0C7030D956ED}" presName="level3hierChild" presStyleCnt="0"/>
      <dgm:spPr/>
    </dgm:pt>
    <dgm:pt modelId="{5D8D7077-0980-42A3-92E8-CB20F3DF7162}" type="pres">
      <dgm:prSet presAssocID="{B149A209-5AA7-4BBF-BC18-37B7E2CEE0D9}" presName="conn2-1" presStyleLbl="parChTrans1D2" presStyleIdx="6" presStyleCnt="7"/>
      <dgm:spPr/>
    </dgm:pt>
    <dgm:pt modelId="{A4E8FB4C-C413-4AA0-9E8B-7589D69F2AF3}" type="pres">
      <dgm:prSet presAssocID="{B149A209-5AA7-4BBF-BC18-37B7E2CEE0D9}" presName="connTx" presStyleLbl="parChTrans1D2" presStyleIdx="6" presStyleCnt="7"/>
      <dgm:spPr/>
    </dgm:pt>
    <dgm:pt modelId="{17B9FE53-1C2D-45D6-B1BD-448BC1A7E04C}" type="pres">
      <dgm:prSet presAssocID="{58D6CF3E-9A3B-4044-BA35-0F7B494021CE}" presName="root2" presStyleCnt="0"/>
      <dgm:spPr/>
    </dgm:pt>
    <dgm:pt modelId="{9182F15E-4FB9-4658-8E23-EE89A3079EBE}" type="pres">
      <dgm:prSet presAssocID="{58D6CF3E-9A3B-4044-BA35-0F7B494021CE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1EDAFF-9657-4F79-B9FB-D98E15DB4271}" type="pres">
      <dgm:prSet presAssocID="{58D6CF3E-9A3B-4044-BA35-0F7B494021CE}" presName="level3hierChild" presStyleCnt="0"/>
      <dgm:spPr/>
    </dgm:pt>
  </dgm:ptLst>
  <dgm:cxnLst>
    <dgm:cxn modelId="{71BB0B8F-200F-446F-B279-19DB549151E4}" type="presOf" srcId="{3290E258-3126-4781-80C4-E4BC8E8954BB}" destId="{3E9B02DA-8C39-42E8-93F5-578A1A0F4A34}" srcOrd="0" destOrd="0" presId="urn:microsoft.com/office/officeart/2005/8/layout/hierarchy2"/>
    <dgm:cxn modelId="{248FCC4D-A75D-4CC5-A77D-D9A2D408DDEE}" type="presOf" srcId="{A602AA73-89E5-47B2-9669-D89D8D3EAA75}" destId="{6D09EA67-B18B-4953-8347-BCE5C7E247E7}" srcOrd="1" destOrd="0" presId="urn:microsoft.com/office/officeart/2005/8/layout/hierarchy2"/>
    <dgm:cxn modelId="{2AE3B099-DC5A-489A-A3F0-0EF15F55E953}" type="presOf" srcId="{79EF103E-0647-474A-AB86-BCA631CD3B47}" destId="{802522C6-32A0-4A27-A861-1126D0753C04}" srcOrd="1" destOrd="0" presId="urn:microsoft.com/office/officeart/2005/8/layout/hierarchy2"/>
    <dgm:cxn modelId="{8C9279E1-39F4-4F5B-9162-AF59267DCFE9}" type="presOf" srcId="{6268B0BB-DC4C-4A91-A929-38F6A99FA080}" destId="{74869E90-C6EC-4836-A008-3EFE1CE8FB32}" srcOrd="0" destOrd="0" presId="urn:microsoft.com/office/officeart/2005/8/layout/hierarchy2"/>
    <dgm:cxn modelId="{AFE3EDC9-525A-4544-AFEF-24B9E9892B2B}" srcId="{6268B0BB-DC4C-4A91-A929-38F6A99FA080}" destId="{B33DE08E-82F9-4772-8EAB-B3429AAC3D43}" srcOrd="4" destOrd="0" parTransId="{D64A4BDE-A732-4BB7-8B8B-128D5A163315}" sibTransId="{43AB36FD-B2FB-4A9C-95E5-5B3E814E70B2}"/>
    <dgm:cxn modelId="{32C17853-0B28-4C29-A9E4-CAAB50AA28D6}" type="presOf" srcId="{D64A4BDE-A732-4BB7-8B8B-128D5A163315}" destId="{4C5F9BD7-DE7E-42A4-AFD5-3D9F9195DB6D}" srcOrd="0" destOrd="0" presId="urn:microsoft.com/office/officeart/2005/8/layout/hierarchy2"/>
    <dgm:cxn modelId="{2AAE2A64-96F9-4A0A-A5BA-BF4441CA9832}" type="presOf" srcId="{3290E258-3126-4781-80C4-E4BC8E8954BB}" destId="{D99D2C9D-E4FD-4A05-9868-0516F2BCD8DD}" srcOrd="1" destOrd="0" presId="urn:microsoft.com/office/officeart/2005/8/layout/hierarchy2"/>
    <dgm:cxn modelId="{26F8AB04-ED76-45A6-8C3B-E4F9FBD88F2F}" type="presOf" srcId="{E41535EE-A88E-43D3-BCD3-87B0C1D9E7AE}" destId="{1B15D325-6E67-424A-8277-4AC86E08631A}" srcOrd="1" destOrd="0" presId="urn:microsoft.com/office/officeart/2005/8/layout/hierarchy2"/>
    <dgm:cxn modelId="{B8F0ABCA-5842-4647-8414-C80E843274AB}" type="presOf" srcId="{D6EABC61-0625-4F1C-B666-871B1D435085}" destId="{C1B84E8E-4DD2-4AE1-AAC3-6A11204A9ADC}" srcOrd="1" destOrd="0" presId="urn:microsoft.com/office/officeart/2005/8/layout/hierarchy2"/>
    <dgm:cxn modelId="{80D68ED0-2021-4D98-9288-E497B5EE2B51}" type="presOf" srcId="{A602AA73-89E5-47B2-9669-D89D8D3EAA75}" destId="{CE15AC7F-17C1-4B12-A682-9E6AF1EA79A5}" srcOrd="0" destOrd="0" presId="urn:microsoft.com/office/officeart/2005/8/layout/hierarchy2"/>
    <dgm:cxn modelId="{497492AE-1371-417A-9405-40B247C78C18}" type="presOf" srcId="{D64A4BDE-A732-4BB7-8B8B-128D5A163315}" destId="{E894E1C9-7CB5-44D7-BB73-5B129F99CB63}" srcOrd="1" destOrd="0" presId="urn:microsoft.com/office/officeart/2005/8/layout/hierarchy2"/>
    <dgm:cxn modelId="{6FF05A5B-870F-4B63-81F2-EAC8CBEAFDA9}" type="presOf" srcId="{4C6C80B4-08DB-4BB7-8164-6765780F21B8}" destId="{56098167-BF2D-44C5-9B8A-FE11CE0534FA}" srcOrd="0" destOrd="0" presId="urn:microsoft.com/office/officeart/2005/8/layout/hierarchy2"/>
    <dgm:cxn modelId="{AD755939-332A-4652-AEEC-6B1CFF5CF1D1}" type="presOf" srcId="{4E4BB83D-9CD2-490A-9C36-0C7030D956ED}" destId="{E660D4BF-14B5-4E04-A67C-9917378278B5}" srcOrd="0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2CA14CFF-7FA2-4C44-9290-572FA4919985}" type="presOf" srcId="{5BF4636E-561F-45C9-A766-20582546FE7F}" destId="{53D2C31A-6622-49D8-A134-CE22349097B5}" srcOrd="0" destOrd="0" presId="urn:microsoft.com/office/officeart/2005/8/layout/hierarchy2"/>
    <dgm:cxn modelId="{41AC3096-8394-4B3E-B1DE-88DCB42906F8}" type="presOf" srcId="{E41535EE-A88E-43D3-BCD3-87B0C1D9E7AE}" destId="{EE4D9181-8768-4922-99C3-DCCF8C9B05CF}" srcOrd="0" destOrd="0" presId="urn:microsoft.com/office/officeart/2005/8/layout/hierarchy2"/>
    <dgm:cxn modelId="{E52B1017-3710-4A38-8C8F-D8AB07081276}" type="presOf" srcId="{D6EABC61-0625-4F1C-B666-871B1D435085}" destId="{5B150556-70AE-4213-8084-2D10222BEF48}" srcOrd="0" destOrd="0" presId="urn:microsoft.com/office/officeart/2005/8/layout/hierarchy2"/>
    <dgm:cxn modelId="{4BBB5AA6-47C5-47AE-A6D8-B2E9B164A0F8}" type="presOf" srcId="{58D6CF3E-9A3B-4044-BA35-0F7B494021CE}" destId="{9182F15E-4FB9-4658-8E23-EE89A3079EBE}" srcOrd="0" destOrd="0" presId="urn:microsoft.com/office/officeart/2005/8/layout/hierarchy2"/>
    <dgm:cxn modelId="{2CC1BDA6-AD6A-4BA3-9433-7176EBBA2527}" type="presOf" srcId="{D4BC3268-AD7D-4E16-AC65-4400A0241F9C}" destId="{EB7A3058-12A2-44D5-8A9B-C65A71ECE855}" srcOrd="0" destOrd="0" presId="urn:microsoft.com/office/officeart/2005/8/layout/hierarchy2"/>
    <dgm:cxn modelId="{416BDD12-20AF-45BD-BFA0-B9289F488AC7}" type="presOf" srcId="{79EF103E-0647-474A-AB86-BCA631CD3B47}" destId="{68F6E0E1-BC0F-4355-9790-186C73FFAF4A}" srcOrd="0" destOrd="0" presId="urn:microsoft.com/office/officeart/2005/8/layout/hierarchy2"/>
    <dgm:cxn modelId="{4119D86B-54A2-4770-AA86-812E9FF357D2}" type="presOf" srcId="{B149A209-5AA7-4BBF-BC18-37B7E2CEE0D9}" destId="{A4E8FB4C-C413-4AA0-9E8B-7589D69F2AF3}" srcOrd="1" destOrd="0" presId="urn:microsoft.com/office/officeart/2005/8/layout/hierarchy2"/>
    <dgm:cxn modelId="{D1D37EB9-B7CB-410E-897A-ED4D02A89466}" type="presOf" srcId="{B33DE08E-82F9-4772-8EAB-B3429AAC3D43}" destId="{5459F2CC-7EBB-4174-9A64-E398777E8D80}" srcOrd="0" destOrd="0" presId="urn:microsoft.com/office/officeart/2005/8/layout/hierarchy2"/>
    <dgm:cxn modelId="{13631FA9-953A-4BEA-9920-AAB38A4CCD9E}" srcId="{6268B0BB-DC4C-4A91-A929-38F6A99FA080}" destId="{5BF4636E-561F-45C9-A766-20582546FE7F}" srcOrd="1" destOrd="0" parTransId="{D6EABC61-0625-4F1C-B666-871B1D435085}" sibTransId="{3EB37F43-B783-40D7-A697-B961B252A9F2}"/>
    <dgm:cxn modelId="{48D82CCB-95E4-451A-BF74-03F72838DEA9}" srcId="{6268B0BB-DC4C-4A91-A929-38F6A99FA080}" destId="{58D6CF3E-9A3B-4044-BA35-0F7B494021CE}" srcOrd="6" destOrd="0" parTransId="{B149A209-5AA7-4BBF-BC18-37B7E2CEE0D9}" sibTransId="{64486182-5A22-4764-9F31-3D00FBD59E06}"/>
    <dgm:cxn modelId="{B1764BEA-50F5-40EC-9ABF-9B13142AF8FE}" srcId="{6268B0BB-DC4C-4A91-A929-38F6A99FA080}" destId="{4E4BB83D-9CD2-490A-9C36-0C7030D956ED}" srcOrd="5" destOrd="0" parTransId="{A602AA73-89E5-47B2-9669-D89D8D3EAA75}" sibTransId="{1D27E7C8-7909-4688-8394-7E1AF2405420}"/>
    <dgm:cxn modelId="{789A6DC1-470B-46FB-A9D5-440C97F7BD86}" type="presOf" srcId="{98A12650-93F5-4B02-9755-ABAD30E04A12}" destId="{FBF3975C-CD0D-453F-B180-120F31CACAD4}" srcOrd="0" destOrd="0" presId="urn:microsoft.com/office/officeart/2005/8/layout/hierarchy2"/>
    <dgm:cxn modelId="{D14C0062-8AFE-4A83-8600-2595A060107C}" type="presOf" srcId="{B149A209-5AA7-4BBF-BC18-37B7E2CEE0D9}" destId="{5D8D7077-0980-42A3-92E8-CB20F3DF7162}" srcOrd="0" destOrd="0" presId="urn:microsoft.com/office/officeart/2005/8/layout/hierarchy2"/>
    <dgm:cxn modelId="{C36B1740-8841-4EB0-BD83-46A8A3EB21E0}" srcId="{6268B0BB-DC4C-4A91-A929-38F6A99FA080}" destId="{4C6C80B4-08DB-4BB7-8164-6765780F21B8}" srcOrd="2" destOrd="0" parTransId="{79EF103E-0647-474A-AB86-BCA631CD3B47}" sibTransId="{5958CCAE-1BB8-4F8A-B3D8-4B2956D4D727}"/>
    <dgm:cxn modelId="{12D42639-3D79-42D4-8A52-D18C4C32E761}" type="presOf" srcId="{70FBB195-664A-4641-826A-080A08EFA722}" destId="{AAE85899-E42F-4583-85B4-ABBE3C5913F0}" srcOrd="0" destOrd="0" presId="urn:microsoft.com/office/officeart/2005/8/layout/hierarchy2"/>
    <dgm:cxn modelId="{8AD8F3C1-0E67-498F-A0B7-87509CFF42AF}" srcId="{6268B0BB-DC4C-4A91-A929-38F6A99FA080}" destId="{70FBB195-664A-4641-826A-080A08EFA722}" srcOrd="3" destOrd="0" parTransId="{3290E258-3126-4781-80C4-E4BC8E8954BB}" sibTransId="{8EC08E8A-54C6-4B76-B47F-9B2BE9C50F06}"/>
    <dgm:cxn modelId="{955B774D-9D91-4B47-A067-ADA5F04C30EA}" srcId="{6268B0BB-DC4C-4A91-A929-38F6A99FA080}" destId="{D4BC3268-AD7D-4E16-AC65-4400A0241F9C}" srcOrd="0" destOrd="0" parTransId="{E41535EE-A88E-43D3-BCD3-87B0C1D9E7AE}" sibTransId="{ED45869C-AA63-424A-A228-97BF3B3500C0}"/>
    <dgm:cxn modelId="{D844993A-F2C0-4AFA-9A40-6C533FA56AF3}" type="presParOf" srcId="{FBF3975C-CD0D-453F-B180-120F31CACAD4}" destId="{5A23EAE3-FB6F-451B-A861-1C364241C389}" srcOrd="0" destOrd="0" presId="urn:microsoft.com/office/officeart/2005/8/layout/hierarchy2"/>
    <dgm:cxn modelId="{ADDF8474-44B8-4150-96C0-17D784425424}" type="presParOf" srcId="{5A23EAE3-FB6F-451B-A861-1C364241C389}" destId="{74869E90-C6EC-4836-A008-3EFE1CE8FB32}" srcOrd="0" destOrd="0" presId="urn:microsoft.com/office/officeart/2005/8/layout/hierarchy2"/>
    <dgm:cxn modelId="{A3ED9224-1550-49C6-87CE-E89869B1B847}" type="presParOf" srcId="{5A23EAE3-FB6F-451B-A861-1C364241C389}" destId="{B67876C6-168B-40AD-98C7-45E5A67493AC}" srcOrd="1" destOrd="0" presId="urn:microsoft.com/office/officeart/2005/8/layout/hierarchy2"/>
    <dgm:cxn modelId="{D71A90B7-95C6-4533-92BD-F45C1F039DC0}" type="presParOf" srcId="{B67876C6-168B-40AD-98C7-45E5A67493AC}" destId="{EE4D9181-8768-4922-99C3-DCCF8C9B05CF}" srcOrd="0" destOrd="0" presId="urn:microsoft.com/office/officeart/2005/8/layout/hierarchy2"/>
    <dgm:cxn modelId="{53D78D11-0AFA-469A-8AEB-D09403402778}" type="presParOf" srcId="{EE4D9181-8768-4922-99C3-DCCF8C9B05CF}" destId="{1B15D325-6E67-424A-8277-4AC86E08631A}" srcOrd="0" destOrd="0" presId="urn:microsoft.com/office/officeart/2005/8/layout/hierarchy2"/>
    <dgm:cxn modelId="{66EF6A29-9DB5-4117-BA41-6AE7F88018F3}" type="presParOf" srcId="{B67876C6-168B-40AD-98C7-45E5A67493AC}" destId="{CB634061-F211-4454-8BD5-04ABBC0B12C8}" srcOrd="1" destOrd="0" presId="urn:microsoft.com/office/officeart/2005/8/layout/hierarchy2"/>
    <dgm:cxn modelId="{8806D45F-0D48-4437-9FDE-801249CD6D13}" type="presParOf" srcId="{CB634061-F211-4454-8BD5-04ABBC0B12C8}" destId="{EB7A3058-12A2-44D5-8A9B-C65A71ECE855}" srcOrd="0" destOrd="0" presId="urn:microsoft.com/office/officeart/2005/8/layout/hierarchy2"/>
    <dgm:cxn modelId="{B3B54C21-7621-4F87-BD27-1D742782C7A1}" type="presParOf" srcId="{CB634061-F211-4454-8BD5-04ABBC0B12C8}" destId="{65579AF3-188A-4C55-8722-1F83F9AD2303}" srcOrd="1" destOrd="0" presId="urn:microsoft.com/office/officeart/2005/8/layout/hierarchy2"/>
    <dgm:cxn modelId="{577857D2-C90B-49E4-8F71-B12AAA5222DB}" type="presParOf" srcId="{B67876C6-168B-40AD-98C7-45E5A67493AC}" destId="{5B150556-70AE-4213-8084-2D10222BEF48}" srcOrd="2" destOrd="0" presId="urn:microsoft.com/office/officeart/2005/8/layout/hierarchy2"/>
    <dgm:cxn modelId="{388E56E6-F587-49AF-B523-2D69E6EC3A0B}" type="presParOf" srcId="{5B150556-70AE-4213-8084-2D10222BEF48}" destId="{C1B84E8E-4DD2-4AE1-AAC3-6A11204A9ADC}" srcOrd="0" destOrd="0" presId="urn:microsoft.com/office/officeart/2005/8/layout/hierarchy2"/>
    <dgm:cxn modelId="{C90D02F1-25E9-455A-A990-15CF9C44086C}" type="presParOf" srcId="{B67876C6-168B-40AD-98C7-45E5A67493AC}" destId="{020E1D2B-94F9-4D2D-B7C5-E56B0276492B}" srcOrd="3" destOrd="0" presId="urn:microsoft.com/office/officeart/2005/8/layout/hierarchy2"/>
    <dgm:cxn modelId="{994A1B3E-9F16-4DF9-881E-D5B62198090E}" type="presParOf" srcId="{020E1D2B-94F9-4D2D-B7C5-E56B0276492B}" destId="{53D2C31A-6622-49D8-A134-CE22349097B5}" srcOrd="0" destOrd="0" presId="urn:microsoft.com/office/officeart/2005/8/layout/hierarchy2"/>
    <dgm:cxn modelId="{CB04F971-D2BA-4C92-B735-62D21E9CD02F}" type="presParOf" srcId="{020E1D2B-94F9-4D2D-B7C5-E56B0276492B}" destId="{2905E92C-99C7-4608-8C9D-93AC4206B8F8}" srcOrd="1" destOrd="0" presId="urn:microsoft.com/office/officeart/2005/8/layout/hierarchy2"/>
    <dgm:cxn modelId="{A1A0BD26-1C69-454E-A31D-0281534B201C}" type="presParOf" srcId="{B67876C6-168B-40AD-98C7-45E5A67493AC}" destId="{68F6E0E1-BC0F-4355-9790-186C73FFAF4A}" srcOrd="4" destOrd="0" presId="urn:microsoft.com/office/officeart/2005/8/layout/hierarchy2"/>
    <dgm:cxn modelId="{055F9873-1454-46D0-A5C4-3F9CFAE42491}" type="presParOf" srcId="{68F6E0E1-BC0F-4355-9790-186C73FFAF4A}" destId="{802522C6-32A0-4A27-A861-1126D0753C04}" srcOrd="0" destOrd="0" presId="urn:microsoft.com/office/officeart/2005/8/layout/hierarchy2"/>
    <dgm:cxn modelId="{3A93ECF5-924E-49A6-9809-4041946FDBB6}" type="presParOf" srcId="{B67876C6-168B-40AD-98C7-45E5A67493AC}" destId="{50225F75-6563-4BF1-B69D-3BBAEF18FC21}" srcOrd="5" destOrd="0" presId="urn:microsoft.com/office/officeart/2005/8/layout/hierarchy2"/>
    <dgm:cxn modelId="{66DDC32D-0338-4575-8AB1-915385A77E69}" type="presParOf" srcId="{50225F75-6563-4BF1-B69D-3BBAEF18FC21}" destId="{56098167-BF2D-44C5-9B8A-FE11CE0534FA}" srcOrd="0" destOrd="0" presId="urn:microsoft.com/office/officeart/2005/8/layout/hierarchy2"/>
    <dgm:cxn modelId="{2C843F96-BA2F-483B-9448-60D33E581E66}" type="presParOf" srcId="{50225F75-6563-4BF1-B69D-3BBAEF18FC21}" destId="{D05821B7-339C-4F66-9271-586C3FCE052B}" srcOrd="1" destOrd="0" presId="urn:microsoft.com/office/officeart/2005/8/layout/hierarchy2"/>
    <dgm:cxn modelId="{A90106E9-C2D6-46E2-B028-7EA14784E744}" type="presParOf" srcId="{B67876C6-168B-40AD-98C7-45E5A67493AC}" destId="{3E9B02DA-8C39-42E8-93F5-578A1A0F4A34}" srcOrd="6" destOrd="0" presId="urn:microsoft.com/office/officeart/2005/8/layout/hierarchy2"/>
    <dgm:cxn modelId="{127D8B49-0FC8-418D-8EB8-6969862AEBBF}" type="presParOf" srcId="{3E9B02DA-8C39-42E8-93F5-578A1A0F4A34}" destId="{D99D2C9D-E4FD-4A05-9868-0516F2BCD8DD}" srcOrd="0" destOrd="0" presId="urn:microsoft.com/office/officeart/2005/8/layout/hierarchy2"/>
    <dgm:cxn modelId="{772920FE-CF08-4899-9FF8-6D85C51BD226}" type="presParOf" srcId="{B67876C6-168B-40AD-98C7-45E5A67493AC}" destId="{0CBF72AE-71EB-4BA5-89E1-FD2AB05C3357}" srcOrd="7" destOrd="0" presId="urn:microsoft.com/office/officeart/2005/8/layout/hierarchy2"/>
    <dgm:cxn modelId="{24DDFC44-D958-482C-807E-562921022C49}" type="presParOf" srcId="{0CBF72AE-71EB-4BA5-89E1-FD2AB05C3357}" destId="{AAE85899-E42F-4583-85B4-ABBE3C5913F0}" srcOrd="0" destOrd="0" presId="urn:microsoft.com/office/officeart/2005/8/layout/hierarchy2"/>
    <dgm:cxn modelId="{9C3B8672-6994-46BC-A43E-58CC1474AA2E}" type="presParOf" srcId="{0CBF72AE-71EB-4BA5-89E1-FD2AB05C3357}" destId="{BDCCFDC7-7708-4183-BD3F-F893EB0CC890}" srcOrd="1" destOrd="0" presId="urn:microsoft.com/office/officeart/2005/8/layout/hierarchy2"/>
    <dgm:cxn modelId="{B94F4592-3BF3-4C61-9F2B-97F6C839C315}" type="presParOf" srcId="{B67876C6-168B-40AD-98C7-45E5A67493AC}" destId="{4C5F9BD7-DE7E-42A4-AFD5-3D9F9195DB6D}" srcOrd="8" destOrd="0" presId="urn:microsoft.com/office/officeart/2005/8/layout/hierarchy2"/>
    <dgm:cxn modelId="{F92588B5-F01B-4EA7-9B9D-608E75615C5F}" type="presParOf" srcId="{4C5F9BD7-DE7E-42A4-AFD5-3D9F9195DB6D}" destId="{E894E1C9-7CB5-44D7-BB73-5B129F99CB63}" srcOrd="0" destOrd="0" presId="urn:microsoft.com/office/officeart/2005/8/layout/hierarchy2"/>
    <dgm:cxn modelId="{ECAA7504-68CB-44AA-9650-F98DA27E0439}" type="presParOf" srcId="{B67876C6-168B-40AD-98C7-45E5A67493AC}" destId="{57278F3A-E948-43D0-9D65-457145E974F9}" srcOrd="9" destOrd="0" presId="urn:microsoft.com/office/officeart/2005/8/layout/hierarchy2"/>
    <dgm:cxn modelId="{D3CE5ACF-2705-4AD1-9179-235303315A16}" type="presParOf" srcId="{57278F3A-E948-43D0-9D65-457145E974F9}" destId="{5459F2CC-7EBB-4174-9A64-E398777E8D80}" srcOrd="0" destOrd="0" presId="urn:microsoft.com/office/officeart/2005/8/layout/hierarchy2"/>
    <dgm:cxn modelId="{730E19C7-5F2B-44E7-9505-FE872E1A2213}" type="presParOf" srcId="{57278F3A-E948-43D0-9D65-457145E974F9}" destId="{8291FC6A-E8A4-4E6B-BB01-CCCC27EAC7DB}" srcOrd="1" destOrd="0" presId="urn:microsoft.com/office/officeart/2005/8/layout/hierarchy2"/>
    <dgm:cxn modelId="{E5AD7BB0-E1AC-4EA5-B4E9-B8C287726EBC}" type="presParOf" srcId="{B67876C6-168B-40AD-98C7-45E5A67493AC}" destId="{CE15AC7F-17C1-4B12-A682-9E6AF1EA79A5}" srcOrd="10" destOrd="0" presId="urn:microsoft.com/office/officeart/2005/8/layout/hierarchy2"/>
    <dgm:cxn modelId="{1215A6D7-1C78-48F3-A990-338250E688FC}" type="presParOf" srcId="{CE15AC7F-17C1-4B12-A682-9E6AF1EA79A5}" destId="{6D09EA67-B18B-4953-8347-BCE5C7E247E7}" srcOrd="0" destOrd="0" presId="urn:microsoft.com/office/officeart/2005/8/layout/hierarchy2"/>
    <dgm:cxn modelId="{1DDE0A18-D568-4119-8A97-0A5A361FC4CF}" type="presParOf" srcId="{B67876C6-168B-40AD-98C7-45E5A67493AC}" destId="{0B5B87B6-F988-4097-BE01-52BF8BEC99AB}" srcOrd="11" destOrd="0" presId="urn:microsoft.com/office/officeart/2005/8/layout/hierarchy2"/>
    <dgm:cxn modelId="{2E80A1CF-C133-444E-9345-985658D8DB29}" type="presParOf" srcId="{0B5B87B6-F988-4097-BE01-52BF8BEC99AB}" destId="{E660D4BF-14B5-4E04-A67C-9917378278B5}" srcOrd="0" destOrd="0" presId="urn:microsoft.com/office/officeart/2005/8/layout/hierarchy2"/>
    <dgm:cxn modelId="{37886602-E355-4CE7-B311-753319325642}" type="presParOf" srcId="{0B5B87B6-F988-4097-BE01-52BF8BEC99AB}" destId="{11C9B28A-C4A4-4677-BC53-00472692D908}" srcOrd="1" destOrd="0" presId="urn:microsoft.com/office/officeart/2005/8/layout/hierarchy2"/>
    <dgm:cxn modelId="{D4633B7A-1921-44A3-8DF5-C5C0B67D30B2}" type="presParOf" srcId="{B67876C6-168B-40AD-98C7-45E5A67493AC}" destId="{5D8D7077-0980-42A3-92E8-CB20F3DF7162}" srcOrd="12" destOrd="0" presId="urn:microsoft.com/office/officeart/2005/8/layout/hierarchy2"/>
    <dgm:cxn modelId="{F3948437-4781-4506-BE1E-78CB093FA490}" type="presParOf" srcId="{5D8D7077-0980-42A3-92E8-CB20F3DF7162}" destId="{A4E8FB4C-C413-4AA0-9E8B-7589D69F2AF3}" srcOrd="0" destOrd="0" presId="urn:microsoft.com/office/officeart/2005/8/layout/hierarchy2"/>
    <dgm:cxn modelId="{5B6FBE6E-B9C7-48FE-846F-2E477D4FA142}" type="presParOf" srcId="{B67876C6-168B-40AD-98C7-45E5A67493AC}" destId="{17B9FE53-1C2D-45D6-B1BD-448BC1A7E04C}" srcOrd="13" destOrd="0" presId="urn:microsoft.com/office/officeart/2005/8/layout/hierarchy2"/>
    <dgm:cxn modelId="{62728A3F-9083-462C-8AC2-53B996F620A1}" type="presParOf" srcId="{17B9FE53-1C2D-45D6-B1BD-448BC1A7E04C}" destId="{9182F15E-4FB9-4658-8E23-EE89A3079EBE}" srcOrd="0" destOrd="0" presId="urn:microsoft.com/office/officeart/2005/8/layout/hierarchy2"/>
    <dgm:cxn modelId="{67AAF7D2-EC13-447D-AAFA-1170E1CCA2C9}" type="presParOf" srcId="{17B9FE53-1C2D-45D6-B1BD-448BC1A7E04C}" destId="{F91EDAFF-9657-4F79-B9FB-D98E15DB427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상세 페이지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5BF4636E-561F-45C9-A766-20582546FE7F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전체 듣기 버튼</a:t>
          </a:r>
          <a:r>
            <a:rPr lang="en-US" altLang="ko-KR" dirty="0" smtClean="0"/>
            <a:t>(playplaylist.do)</a:t>
          </a:r>
          <a:endParaRPr lang="ko-KR" altLang="en-US" dirty="0"/>
        </a:p>
      </dgm:t>
    </dgm:pt>
    <dgm:pt modelId="{D6EABC61-0625-4F1C-B666-871B1D435085}" type="parTrans" cxnId="{13631FA9-953A-4BEA-9920-AAB38A4CCD9E}">
      <dgm:prSet/>
      <dgm:spPr/>
      <dgm:t>
        <a:bodyPr/>
        <a:lstStyle/>
        <a:p>
          <a:pPr latinLnBrk="1"/>
          <a:endParaRPr lang="ko-KR" altLang="en-US"/>
        </a:p>
      </dgm:t>
    </dgm:pt>
    <dgm:pt modelId="{3EB37F43-B783-40D7-A697-B961B252A9F2}" type="sibTrans" cxnId="{13631FA9-953A-4BEA-9920-AAB38A4CCD9E}">
      <dgm:prSet/>
      <dgm:spPr/>
      <dgm:t>
        <a:bodyPr/>
        <a:lstStyle/>
        <a:p>
          <a:pPr latinLnBrk="1"/>
          <a:endParaRPr lang="ko-KR" altLang="en-US"/>
        </a:p>
      </dgm:t>
    </dgm:pt>
    <dgm:pt modelId="{4C6C80B4-08DB-4BB7-8164-6765780F21B8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등록 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79EF103E-0647-474A-AB86-BCA631CD3B47}" type="par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5958CCAE-1BB8-4F8A-B3D8-4B2956D4D727}" type="sibTrans" cxnId="{C36B1740-8841-4EB0-BD83-46A8A3EB21E0}">
      <dgm:prSet/>
      <dgm:spPr/>
      <dgm:t>
        <a:bodyPr/>
        <a:lstStyle/>
        <a:p>
          <a:pPr latinLnBrk="1"/>
          <a:endParaRPr lang="ko-KR" altLang="en-US"/>
        </a:p>
      </dgm:t>
    </dgm:pt>
    <dgm:pt modelId="{D4BC3268-AD7D-4E16-AC65-4400A0241F9C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버튼</a:t>
          </a:r>
          <a:r>
            <a:rPr lang="en-US" altLang="ko-KR" dirty="0" smtClean="0"/>
            <a:t>(likeplaylist.do)</a:t>
          </a:r>
          <a:endParaRPr lang="ko-KR" altLang="en-US" dirty="0"/>
        </a:p>
      </dgm:t>
    </dgm:pt>
    <dgm:pt modelId="{E41535EE-A88E-43D3-BCD3-87B0C1D9E7AE}" type="parTrans" cxnId="{955B774D-9D91-4B47-A067-ADA5F04C30EA}">
      <dgm:prSet/>
      <dgm:spPr/>
      <dgm:t>
        <a:bodyPr/>
        <a:lstStyle/>
        <a:p>
          <a:pPr latinLnBrk="1"/>
          <a:endParaRPr lang="ko-KR" altLang="en-US"/>
        </a:p>
      </dgm:t>
    </dgm:pt>
    <dgm:pt modelId="{ED45869C-AA63-424A-A228-97BF3B3500C0}" type="sibTrans" cxnId="{955B774D-9D91-4B47-A067-ADA5F04C30EA}">
      <dgm:prSet/>
      <dgm:spPr/>
    </dgm:pt>
    <dgm:pt modelId="{FA01FC34-B510-4F93-87F8-A1E158FD3733}">
      <dgm:prSet phldrT="[텍스트]"/>
      <dgm:spPr/>
      <dgm:t>
        <a:bodyPr/>
        <a:lstStyle/>
        <a:p>
          <a:pPr latinLnBrk="1"/>
          <a:r>
            <a:rPr lang="ko-KR" altLang="en-US" dirty="0" smtClean="0"/>
            <a:t>공유 버튼</a:t>
          </a:r>
          <a:r>
            <a:rPr lang="en-US" altLang="ko-KR" dirty="0" smtClean="0"/>
            <a:t>(repostplaylist.do)</a:t>
          </a:r>
          <a:endParaRPr lang="ko-KR" altLang="en-US" dirty="0"/>
        </a:p>
      </dgm:t>
    </dgm:pt>
    <dgm:pt modelId="{48800D4E-7908-45B2-A9D7-29EFAA246D79}" type="parTrans" cxnId="{F60AC414-4EA4-4596-865C-E00591D7F527}">
      <dgm:prSet/>
      <dgm:spPr/>
      <dgm:t>
        <a:bodyPr/>
        <a:lstStyle/>
        <a:p>
          <a:pPr latinLnBrk="1"/>
          <a:endParaRPr lang="ko-KR" altLang="en-US"/>
        </a:p>
      </dgm:t>
    </dgm:pt>
    <dgm:pt modelId="{B2F015BE-B1F1-4C6B-B41A-955C1978F8A5}" type="sibTrans" cxnId="{F60AC414-4EA4-4596-865C-E00591D7F527}">
      <dgm:prSet/>
      <dgm:spPr/>
    </dgm:pt>
    <dgm:pt modelId="{78D8B4E4-A49A-461F-AA4B-4531E2A63BDE}">
      <dgm:prSet phldrT="[텍스트]"/>
      <dgm:spPr/>
      <dgm:t>
        <a:bodyPr/>
        <a:lstStyle/>
        <a:p>
          <a:pPr latinLnBrk="1"/>
          <a:r>
            <a:rPr lang="ko-KR" altLang="en-US" dirty="0" smtClean="0"/>
            <a:t>곡 듣기 버튼 </a:t>
          </a:r>
          <a:r>
            <a:rPr lang="en-US" altLang="ko-KR" dirty="0" smtClean="0"/>
            <a:t>(playmusic.do)</a:t>
          </a:r>
          <a:endParaRPr lang="ko-KR" altLang="en-US" dirty="0"/>
        </a:p>
      </dgm:t>
    </dgm:pt>
    <dgm:pt modelId="{0192DEDB-82FA-48BA-B76D-8E9490013524}" type="parTrans" cxnId="{193BCAA7-8522-4834-99DE-CF195D12A685}">
      <dgm:prSet/>
      <dgm:spPr/>
      <dgm:t>
        <a:bodyPr/>
        <a:lstStyle/>
        <a:p>
          <a:pPr latinLnBrk="1"/>
          <a:endParaRPr lang="ko-KR" altLang="en-US"/>
        </a:p>
      </dgm:t>
    </dgm:pt>
    <dgm:pt modelId="{0E7E6EAC-F9DD-4A3F-8582-487D8F4389F5}" type="sibTrans" cxnId="{193BCAA7-8522-4834-99DE-CF195D12A685}">
      <dgm:prSet/>
      <dgm:spPr/>
    </dgm:pt>
    <dgm:pt modelId="{0AB0E367-4A4A-41B9-82DD-0097216D0A70}">
      <dgm:prSet phldrT="[텍스트]"/>
      <dgm:spPr/>
      <dgm:t>
        <a:bodyPr/>
        <a:lstStyle/>
        <a:p>
          <a:pPr latinLnBrk="1"/>
          <a:r>
            <a:rPr lang="ko-KR" altLang="en-US" dirty="0" smtClean="0"/>
            <a:t>곡 등록 닉네임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44416C75-3261-45ED-8233-B1F2F274DD3F}" type="parTrans" cxnId="{91BE2C17-D130-4BD1-B831-FFB7D29EEE17}">
      <dgm:prSet/>
      <dgm:spPr/>
      <dgm:t>
        <a:bodyPr/>
        <a:lstStyle/>
        <a:p>
          <a:pPr latinLnBrk="1"/>
          <a:endParaRPr lang="ko-KR" altLang="en-US"/>
        </a:p>
      </dgm:t>
    </dgm:pt>
    <dgm:pt modelId="{9BBCD70B-2DB0-4DA1-B1C9-86452E146E12}" type="sibTrans" cxnId="{91BE2C17-D130-4BD1-B831-FFB7D29EEE17}">
      <dgm:prSet/>
      <dgm:spPr/>
    </dgm:pt>
    <dgm:pt modelId="{76F09864-C606-41C1-9B74-F571CB632EFA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수정 확인 버튼</a:t>
          </a:r>
          <a:r>
            <a:rPr lang="en-US" altLang="ko-KR" dirty="0" smtClean="0"/>
            <a:t>(updateplaylist.do)</a:t>
          </a:r>
          <a:endParaRPr lang="ko-KR" altLang="en-US" dirty="0"/>
        </a:p>
      </dgm:t>
    </dgm:pt>
    <dgm:pt modelId="{44FA32D8-241F-42BB-B4E9-D459BA0D59AE}" type="parTrans" cxnId="{A360AA36-09D5-4915-AAB1-FDF04D951202}">
      <dgm:prSet/>
      <dgm:spPr/>
      <dgm:t>
        <a:bodyPr/>
        <a:lstStyle/>
        <a:p>
          <a:pPr latinLnBrk="1"/>
          <a:endParaRPr lang="ko-KR" altLang="en-US"/>
        </a:p>
      </dgm:t>
    </dgm:pt>
    <dgm:pt modelId="{503597BB-1C47-4BF2-A232-4A1F99874546}" type="sibTrans" cxnId="{A360AA36-09D5-4915-AAB1-FDF04D951202}">
      <dgm:prSet/>
      <dgm:spPr/>
    </dgm:pt>
    <dgm:pt modelId="{CE39BEF5-F878-4915-8873-7A6F0D9A8C05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플레이리스트 삭제 버튼 </a:t>
          </a:r>
          <a:r>
            <a:rPr lang="en-US" altLang="ko-KR" dirty="0" smtClean="0"/>
            <a:t>(deleteplaylist.do)</a:t>
          </a:r>
          <a:endParaRPr lang="ko-KR" altLang="en-US" dirty="0"/>
        </a:p>
      </dgm:t>
    </dgm:pt>
    <dgm:pt modelId="{4BFBECA8-C367-442F-98C3-2E323DA1A746}" type="parTrans" cxnId="{193203D7-DCA2-46CB-A7C5-7B052A05958C}">
      <dgm:prSet/>
      <dgm:spPr/>
      <dgm:t>
        <a:bodyPr/>
        <a:lstStyle/>
        <a:p>
          <a:pPr latinLnBrk="1"/>
          <a:endParaRPr lang="ko-KR" altLang="en-US"/>
        </a:p>
      </dgm:t>
    </dgm:pt>
    <dgm:pt modelId="{7E98A1F8-8264-4EFA-90CB-B226B8F93AB4}" type="sibTrans" cxnId="{193203D7-DCA2-46CB-A7C5-7B052A05958C}">
      <dgm:prSet/>
      <dgm:spPr/>
    </dgm:pt>
    <dgm:pt modelId="{43B7F183-0A65-40E9-AF79-03C06629B201}">
      <dgm:prSet phldrT="[텍스트]"/>
      <dgm:spPr/>
      <dgm:t>
        <a:bodyPr/>
        <a:lstStyle/>
        <a:p>
          <a:pPr latinLnBrk="1"/>
          <a:r>
            <a:rPr lang="ko-KR" altLang="en-US" dirty="0" smtClean="0"/>
            <a:t>곡 삭제</a:t>
          </a:r>
          <a:endParaRPr lang="ko-KR" altLang="en-US" dirty="0"/>
        </a:p>
      </dgm:t>
    </dgm:pt>
    <dgm:pt modelId="{BE2B430C-EC2F-4BA3-969E-43DF84056F3A}" type="parTrans" cxnId="{58C18EE2-5F66-4863-95D3-7EEA98C7E515}">
      <dgm:prSet/>
      <dgm:spPr/>
      <dgm:t>
        <a:bodyPr/>
        <a:lstStyle/>
        <a:p>
          <a:pPr latinLnBrk="1"/>
          <a:endParaRPr lang="ko-KR" altLang="en-US"/>
        </a:p>
      </dgm:t>
    </dgm:pt>
    <dgm:pt modelId="{F2288A3D-0B80-4B49-BE0C-8783C973A770}" type="sibTrans" cxnId="{58C18EE2-5F66-4863-95D3-7EEA98C7E515}">
      <dgm:prSet/>
      <dgm:spPr/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1377" custLinFactNeighborY="-56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EE4D9181-8768-4922-99C3-DCCF8C9B05CF}" type="pres">
      <dgm:prSet presAssocID="{E41535EE-A88E-43D3-BCD3-87B0C1D9E7AE}" presName="conn2-1" presStyleLbl="parChTrans1D2" presStyleIdx="0" presStyleCnt="8"/>
      <dgm:spPr/>
    </dgm:pt>
    <dgm:pt modelId="{1B15D325-6E67-424A-8277-4AC86E08631A}" type="pres">
      <dgm:prSet presAssocID="{E41535EE-A88E-43D3-BCD3-87B0C1D9E7AE}" presName="connTx" presStyleLbl="parChTrans1D2" presStyleIdx="0" presStyleCnt="8"/>
      <dgm:spPr/>
    </dgm:pt>
    <dgm:pt modelId="{CB634061-F211-4454-8BD5-04ABBC0B12C8}" type="pres">
      <dgm:prSet presAssocID="{D4BC3268-AD7D-4E16-AC65-4400A0241F9C}" presName="root2" presStyleCnt="0"/>
      <dgm:spPr/>
    </dgm:pt>
    <dgm:pt modelId="{EB7A3058-12A2-44D5-8A9B-C65A71ECE855}" type="pres">
      <dgm:prSet presAssocID="{D4BC3268-AD7D-4E16-AC65-4400A0241F9C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579AF3-188A-4C55-8722-1F83F9AD2303}" type="pres">
      <dgm:prSet presAssocID="{D4BC3268-AD7D-4E16-AC65-4400A0241F9C}" presName="level3hierChild" presStyleCnt="0"/>
      <dgm:spPr/>
    </dgm:pt>
    <dgm:pt modelId="{94232D49-A001-497F-B0C6-6B3BFF8C1217}" type="pres">
      <dgm:prSet presAssocID="{48800D4E-7908-45B2-A9D7-29EFAA246D79}" presName="conn2-1" presStyleLbl="parChTrans1D2" presStyleIdx="1" presStyleCnt="8"/>
      <dgm:spPr/>
    </dgm:pt>
    <dgm:pt modelId="{0F00DECC-60A8-4337-A468-C7A6BBF09AAE}" type="pres">
      <dgm:prSet presAssocID="{48800D4E-7908-45B2-A9D7-29EFAA246D79}" presName="connTx" presStyleLbl="parChTrans1D2" presStyleIdx="1" presStyleCnt="8"/>
      <dgm:spPr/>
    </dgm:pt>
    <dgm:pt modelId="{178EB1A7-E32D-4D05-A2DA-0DDA9F199725}" type="pres">
      <dgm:prSet presAssocID="{FA01FC34-B510-4F93-87F8-A1E158FD3733}" presName="root2" presStyleCnt="0"/>
      <dgm:spPr/>
    </dgm:pt>
    <dgm:pt modelId="{E4DE41E6-27C4-4876-BE40-8DB8D8C74733}" type="pres">
      <dgm:prSet presAssocID="{FA01FC34-B510-4F93-87F8-A1E158FD3733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AA270F-C482-4D69-A5E2-4F814775BB2F}" type="pres">
      <dgm:prSet presAssocID="{FA01FC34-B510-4F93-87F8-A1E158FD3733}" presName="level3hierChild" presStyleCnt="0"/>
      <dgm:spPr/>
    </dgm:pt>
    <dgm:pt modelId="{5B150556-70AE-4213-8084-2D10222BEF48}" type="pres">
      <dgm:prSet presAssocID="{D6EABC61-0625-4F1C-B666-871B1D435085}" presName="conn2-1" presStyleLbl="parChTrans1D2" presStyleIdx="2" presStyleCnt="8"/>
      <dgm:spPr/>
    </dgm:pt>
    <dgm:pt modelId="{C1B84E8E-4DD2-4AE1-AAC3-6A11204A9ADC}" type="pres">
      <dgm:prSet presAssocID="{D6EABC61-0625-4F1C-B666-871B1D435085}" presName="connTx" presStyleLbl="parChTrans1D2" presStyleIdx="2" presStyleCnt="8"/>
      <dgm:spPr/>
    </dgm:pt>
    <dgm:pt modelId="{020E1D2B-94F9-4D2D-B7C5-E56B0276492B}" type="pres">
      <dgm:prSet presAssocID="{5BF4636E-561F-45C9-A766-20582546FE7F}" presName="root2" presStyleCnt="0"/>
      <dgm:spPr/>
    </dgm:pt>
    <dgm:pt modelId="{53D2C31A-6622-49D8-A134-CE22349097B5}" type="pres">
      <dgm:prSet presAssocID="{5BF4636E-561F-45C9-A766-20582546FE7F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5E92C-99C7-4608-8C9D-93AC4206B8F8}" type="pres">
      <dgm:prSet presAssocID="{5BF4636E-561F-45C9-A766-20582546FE7F}" presName="level3hierChild" presStyleCnt="0"/>
      <dgm:spPr/>
    </dgm:pt>
    <dgm:pt modelId="{68F6E0E1-BC0F-4355-9790-186C73FFAF4A}" type="pres">
      <dgm:prSet presAssocID="{79EF103E-0647-474A-AB86-BCA631CD3B47}" presName="conn2-1" presStyleLbl="parChTrans1D2" presStyleIdx="3" presStyleCnt="8"/>
      <dgm:spPr/>
    </dgm:pt>
    <dgm:pt modelId="{802522C6-32A0-4A27-A861-1126D0753C04}" type="pres">
      <dgm:prSet presAssocID="{79EF103E-0647-474A-AB86-BCA631CD3B47}" presName="connTx" presStyleLbl="parChTrans1D2" presStyleIdx="3" presStyleCnt="8"/>
      <dgm:spPr/>
    </dgm:pt>
    <dgm:pt modelId="{50225F75-6563-4BF1-B69D-3BBAEF18FC21}" type="pres">
      <dgm:prSet presAssocID="{4C6C80B4-08DB-4BB7-8164-6765780F21B8}" presName="root2" presStyleCnt="0"/>
      <dgm:spPr/>
    </dgm:pt>
    <dgm:pt modelId="{56098167-BF2D-44C5-9B8A-FE11CE0534FA}" type="pres">
      <dgm:prSet presAssocID="{4C6C80B4-08DB-4BB7-8164-6765780F21B8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821B7-339C-4F66-9271-586C3FCE052B}" type="pres">
      <dgm:prSet presAssocID="{4C6C80B4-08DB-4BB7-8164-6765780F21B8}" presName="level3hierChild" presStyleCnt="0"/>
      <dgm:spPr/>
    </dgm:pt>
    <dgm:pt modelId="{27A0C046-1CDF-4D92-A111-023E1346D467}" type="pres">
      <dgm:prSet presAssocID="{0192DEDB-82FA-48BA-B76D-8E9490013524}" presName="conn2-1" presStyleLbl="parChTrans1D2" presStyleIdx="4" presStyleCnt="8"/>
      <dgm:spPr/>
    </dgm:pt>
    <dgm:pt modelId="{AA6CE49E-4520-4634-B08A-02D901875319}" type="pres">
      <dgm:prSet presAssocID="{0192DEDB-82FA-48BA-B76D-8E9490013524}" presName="connTx" presStyleLbl="parChTrans1D2" presStyleIdx="4" presStyleCnt="8"/>
      <dgm:spPr/>
    </dgm:pt>
    <dgm:pt modelId="{555183AF-395C-43A5-8D17-0BF0A191AAA8}" type="pres">
      <dgm:prSet presAssocID="{78D8B4E4-A49A-461F-AA4B-4531E2A63BDE}" presName="root2" presStyleCnt="0"/>
      <dgm:spPr/>
    </dgm:pt>
    <dgm:pt modelId="{EAF9EB2D-A426-47F0-AD20-360D8A3BEAFF}" type="pres">
      <dgm:prSet presAssocID="{78D8B4E4-A49A-461F-AA4B-4531E2A63BDE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36650-7721-4718-B02D-FC2EABA13D54}" type="pres">
      <dgm:prSet presAssocID="{78D8B4E4-A49A-461F-AA4B-4531E2A63BDE}" presName="level3hierChild" presStyleCnt="0"/>
      <dgm:spPr/>
    </dgm:pt>
    <dgm:pt modelId="{2170971A-8C7A-4181-A9A4-68CD585BAF1B}" type="pres">
      <dgm:prSet presAssocID="{44416C75-3261-45ED-8233-B1F2F274DD3F}" presName="conn2-1" presStyleLbl="parChTrans1D2" presStyleIdx="5" presStyleCnt="8"/>
      <dgm:spPr/>
    </dgm:pt>
    <dgm:pt modelId="{86F4D43C-9392-4D2B-B3FA-4B029CD759BA}" type="pres">
      <dgm:prSet presAssocID="{44416C75-3261-45ED-8233-B1F2F274DD3F}" presName="connTx" presStyleLbl="parChTrans1D2" presStyleIdx="5" presStyleCnt="8"/>
      <dgm:spPr/>
    </dgm:pt>
    <dgm:pt modelId="{FEAAD4F6-0F20-4967-A05A-9FE57C79E58C}" type="pres">
      <dgm:prSet presAssocID="{0AB0E367-4A4A-41B9-82DD-0097216D0A70}" presName="root2" presStyleCnt="0"/>
      <dgm:spPr/>
    </dgm:pt>
    <dgm:pt modelId="{FE3D2711-E102-413B-B043-2180E4FEC761}" type="pres">
      <dgm:prSet presAssocID="{0AB0E367-4A4A-41B9-82DD-0097216D0A70}" presName="LevelTwoTextNode" presStyleLbl="node2" presStyleIdx="5" presStyleCnt="8">
        <dgm:presLayoutVars>
          <dgm:chPref val="3"/>
        </dgm:presLayoutVars>
      </dgm:prSet>
      <dgm:spPr/>
    </dgm:pt>
    <dgm:pt modelId="{C7655261-2F0F-422C-AA38-74C93C6ED484}" type="pres">
      <dgm:prSet presAssocID="{0AB0E367-4A4A-41B9-82DD-0097216D0A70}" presName="level3hierChild" presStyleCnt="0"/>
      <dgm:spPr/>
    </dgm:pt>
    <dgm:pt modelId="{3242CA35-8938-42ED-8A2A-DA8FB06A35BC}" type="pres">
      <dgm:prSet presAssocID="{44FA32D8-241F-42BB-B4E9-D459BA0D59AE}" presName="conn2-1" presStyleLbl="parChTrans1D2" presStyleIdx="6" presStyleCnt="8"/>
      <dgm:spPr/>
    </dgm:pt>
    <dgm:pt modelId="{5A8DD22E-8D86-4C5F-8FBA-5E4FE706F372}" type="pres">
      <dgm:prSet presAssocID="{44FA32D8-241F-42BB-B4E9-D459BA0D59AE}" presName="connTx" presStyleLbl="parChTrans1D2" presStyleIdx="6" presStyleCnt="8"/>
      <dgm:spPr/>
    </dgm:pt>
    <dgm:pt modelId="{9ABDD3C3-5EB6-4EA6-8DB2-DB8DB8CA4925}" type="pres">
      <dgm:prSet presAssocID="{76F09864-C606-41C1-9B74-F571CB632EFA}" presName="root2" presStyleCnt="0"/>
      <dgm:spPr/>
    </dgm:pt>
    <dgm:pt modelId="{A9E31FEB-840E-40B1-91CF-E48AA1CAD1FE}" type="pres">
      <dgm:prSet presAssocID="{76F09864-C606-41C1-9B74-F571CB632EFA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AEE849-6E3F-48BA-956B-9000F17A2501}" type="pres">
      <dgm:prSet presAssocID="{76F09864-C606-41C1-9B74-F571CB632EFA}" presName="level3hierChild" presStyleCnt="0"/>
      <dgm:spPr/>
    </dgm:pt>
    <dgm:pt modelId="{FA9C597B-A266-4FE4-99CF-A339C0B1AC8C}" type="pres">
      <dgm:prSet presAssocID="{BE2B430C-EC2F-4BA3-969E-43DF84056F3A}" presName="conn2-1" presStyleLbl="parChTrans1D3" presStyleIdx="0" presStyleCnt="1"/>
      <dgm:spPr/>
    </dgm:pt>
    <dgm:pt modelId="{2CD92E00-3252-4EE6-8D4B-B45C0393BA9C}" type="pres">
      <dgm:prSet presAssocID="{BE2B430C-EC2F-4BA3-969E-43DF84056F3A}" presName="connTx" presStyleLbl="parChTrans1D3" presStyleIdx="0" presStyleCnt="1"/>
      <dgm:spPr/>
    </dgm:pt>
    <dgm:pt modelId="{0A1B3BA5-F9EE-4159-A5D9-AA4A3CB6664D}" type="pres">
      <dgm:prSet presAssocID="{43B7F183-0A65-40E9-AF79-03C06629B201}" presName="root2" presStyleCnt="0"/>
      <dgm:spPr/>
    </dgm:pt>
    <dgm:pt modelId="{E2538F6D-8B15-46E0-9513-B933F5EE1B83}" type="pres">
      <dgm:prSet presAssocID="{43B7F183-0A65-40E9-AF79-03C06629B201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46137-258F-4E28-B11E-A2DFDD85502C}" type="pres">
      <dgm:prSet presAssocID="{43B7F183-0A65-40E9-AF79-03C06629B201}" presName="level3hierChild" presStyleCnt="0"/>
      <dgm:spPr/>
    </dgm:pt>
    <dgm:pt modelId="{C752FEFE-D4CE-4E64-8E10-B97D5BBEE3EE}" type="pres">
      <dgm:prSet presAssocID="{4BFBECA8-C367-442F-98C3-2E323DA1A746}" presName="conn2-1" presStyleLbl="parChTrans1D2" presStyleIdx="7" presStyleCnt="8"/>
      <dgm:spPr/>
    </dgm:pt>
    <dgm:pt modelId="{55202FAA-4185-48AA-B290-26B322527B70}" type="pres">
      <dgm:prSet presAssocID="{4BFBECA8-C367-442F-98C3-2E323DA1A746}" presName="connTx" presStyleLbl="parChTrans1D2" presStyleIdx="7" presStyleCnt="8"/>
      <dgm:spPr/>
    </dgm:pt>
    <dgm:pt modelId="{9B614785-DA01-4ABF-A743-C75D9DF38D7E}" type="pres">
      <dgm:prSet presAssocID="{CE39BEF5-F878-4915-8873-7A6F0D9A8C05}" presName="root2" presStyleCnt="0"/>
      <dgm:spPr/>
    </dgm:pt>
    <dgm:pt modelId="{A7DCB647-999B-4B34-A513-91B30F1DC0C0}" type="pres">
      <dgm:prSet presAssocID="{CE39BEF5-F878-4915-8873-7A6F0D9A8C05}" presName="LevelTwoTextNode" presStyleLbl="node2" presStyleIdx="7" presStyleCnt="8">
        <dgm:presLayoutVars>
          <dgm:chPref val="3"/>
        </dgm:presLayoutVars>
      </dgm:prSet>
      <dgm:spPr/>
    </dgm:pt>
    <dgm:pt modelId="{52EF1B78-F58E-4958-94AF-51DFE1C15041}" type="pres">
      <dgm:prSet presAssocID="{CE39BEF5-F878-4915-8873-7A6F0D9A8C05}" presName="level3hierChild" presStyleCnt="0"/>
      <dgm:spPr/>
    </dgm:pt>
  </dgm:ptLst>
  <dgm:cxnLst>
    <dgm:cxn modelId="{3C79227F-B875-495F-A675-937DB08721CE}" type="presOf" srcId="{44FA32D8-241F-42BB-B4E9-D459BA0D59AE}" destId="{3242CA35-8938-42ED-8A2A-DA8FB06A35BC}" srcOrd="0" destOrd="0" presId="urn:microsoft.com/office/officeart/2005/8/layout/hierarchy2"/>
    <dgm:cxn modelId="{CEE088DE-63A2-4EAC-A8C9-27AC339D2616}" type="presOf" srcId="{D4BC3268-AD7D-4E16-AC65-4400A0241F9C}" destId="{EB7A3058-12A2-44D5-8A9B-C65A71ECE855}" srcOrd="0" destOrd="0" presId="urn:microsoft.com/office/officeart/2005/8/layout/hierarchy2"/>
    <dgm:cxn modelId="{20BD3F1F-5D68-4311-B656-80799C49C854}" type="presOf" srcId="{FA01FC34-B510-4F93-87F8-A1E158FD3733}" destId="{E4DE41E6-27C4-4876-BE40-8DB8D8C74733}" srcOrd="0" destOrd="0" presId="urn:microsoft.com/office/officeart/2005/8/layout/hierarchy2"/>
    <dgm:cxn modelId="{A90BE08E-52BA-4083-BE81-FA7C076EA1FB}" type="presOf" srcId="{98A12650-93F5-4B02-9755-ABAD30E04A12}" destId="{FBF3975C-CD0D-453F-B180-120F31CACAD4}" srcOrd="0" destOrd="0" presId="urn:microsoft.com/office/officeart/2005/8/layout/hierarchy2"/>
    <dgm:cxn modelId="{82F23BC9-BE94-4636-A32E-2C8FDEA44513}" type="presOf" srcId="{48800D4E-7908-45B2-A9D7-29EFAA246D79}" destId="{94232D49-A001-497F-B0C6-6B3BFF8C1217}" srcOrd="0" destOrd="0" presId="urn:microsoft.com/office/officeart/2005/8/layout/hierarchy2"/>
    <dgm:cxn modelId="{F60AC414-4EA4-4596-865C-E00591D7F527}" srcId="{6268B0BB-DC4C-4A91-A929-38F6A99FA080}" destId="{FA01FC34-B510-4F93-87F8-A1E158FD3733}" srcOrd="1" destOrd="0" parTransId="{48800D4E-7908-45B2-A9D7-29EFAA246D79}" sibTransId="{B2F015BE-B1F1-4C6B-B41A-955C1978F8A5}"/>
    <dgm:cxn modelId="{16B79DAE-2B16-4132-AAA5-AC345D76BB3F}" type="presOf" srcId="{E41535EE-A88E-43D3-BCD3-87B0C1D9E7AE}" destId="{EE4D9181-8768-4922-99C3-DCCF8C9B05CF}" srcOrd="0" destOrd="0" presId="urn:microsoft.com/office/officeart/2005/8/layout/hierarchy2"/>
    <dgm:cxn modelId="{2A6B6D14-33A6-4C61-963E-7AC5BE3BE8FF}" type="presOf" srcId="{76F09864-C606-41C1-9B74-F571CB632EFA}" destId="{A9E31FEB-840E-40B1-91CF-E48AA1CAD1FE}" srcOrd="0" destOrd="0" presId="urn:microsoft.com/office/officeart/2005/8/layout/hierarchy2"/>
    <dgm:cxn modelId="{A9CB2B84-167F-416C-B824-05FD3095B2CA}" type="presOf" srcId="{BE2B430C-EC2F-4BA3-969E-43DF84056F3A}" destId="{FA9C597B-A266-4FE4-99CF-A339C0B1AC8C}" srcOrd="0" destOrd="0" presId="urn:microsoft.com/office/officeart/2005/8/layout/hierarchy2"/>
    <dgm:cxn modelId="{059CCC26-C25B-467A-A126-0E4B894143C3}" type="presOf" srcId="{5BF4636E-561F-45C9-A766-20582546FE7F}" destId="{53D2C31A-6622-49D8-A134-CE22349097B5}" srcOrd="0" destOrd="0" presId="urn:microsoft.com/office/officeart/2005/8/layout/hierarchy2"/>
    <dgm:cxn modelId="{341CC13C-F97D-425C-83E3-41C6A4C4273F}" type="presOf" srcId="{0192DEDB-82FA-48BA-B76D-8E9490013524}" destId="{27A0C046-1CDF-4D92-A111-023E1346D467}" srcOrd="0" destOrd="0" presId="urn:microsoft.com/office/officeart/2005/8/layout/hierarchy2"/>
    <dgm:cxn modelId="{D5BECE39-24C2-463C-BBF8-34D141AFD1A1}" type="presOf" srcId="{6268B0BB-DC4C-4A91-A929-38F6A99FA080}" destId="{74869E90-C6EC-4836-A008-3EFE1CE8FB32}" srcOrd="0" destOrd="0" presId="urn:microsoft.com/office/officeart/2005/8/layout/hierarchy2"/>
    <dgm:cxn modelId="{E503AF05-DDD0-4E3F-A83F-8B7F522B9189}" type="presOf" srcId="{CE39BEF5-F878-4915-8873-7A6F0D9A8C05}" destId="{A7DCB647-999B-4B34-A513-91B30F1DC0C0}" srcOrd="0" destOrd="0" presId="urn:microsoft.com/office/officeart/2005/8/layout/hierarchy2"/>
    <dgm:cxn modelId="{5CAD87A1-46E4-4EC4-AC98-07F04894FC16}" type="presOf" srcId="{D6EABC61-0625-4F1C-B666-871B1D435085}" destId="{5B150556-70AE-4213-8084-2D10222BEF48}" srcOrd="0" destOrd="0" presId="urn:microsoft.com/office/officeart/2005/8/layout/hierarchy2"/>
    <dgm:cxn modelId="{AA22C0AD-9511-4F8D-B873-9B6E3C2E6AB1}" type="presOf" srcId="{4BFBECA8-C367-442F-98C3-2E323DA1A746}" destId="{C752FEFE-D4CE-4E64-8E10-B97D5BBEE3EE}" srcOrd="0" destOrd="0" presId="urn:microsoft.com/office/officeart/2005/8/layout/hierarchy2"/>
    <dgm:cxn modelId="{82472F02-E9BA-458B-9F5A-EB7A1F05E311}" type="presOf" srcId="{BE2B430C-EC2F-4BA3-969E-43DF84056F3A}" destId="{2CD92E00-3252-4EE6-8D4B-B45C0393BA9C}" srcOrd="1" destOrd="0" presId="urn:microsoft.com/office/officeart/2005/8/layout/hierarchy2"/>
    <dgm:cxn modelId="{91BE2C17-D130-4BD1-B831-FFB7D29EEE17}" srcId="{6268B0BB-DC4C-4A91-A929-38F6A99FA080}" destId="{0AB0E367-4A4A-41B9-82DD-0097216D0A70}" srcOrd="5" destOrd="0" parTransId="{44416C75-3261-45ED-8233-B1F2F274DD3F}" sibTransId="{9BBCD70B-2DB0-4DA1-B1C9-86452E146E12}"/>
    <dgm:cxn modelId="{9524334E-BD3C-4D3E-B0F6-B48DF1CF9622}" type="presOf" srcId="{43B7F183-0A65-40E9-AF79-03C06629B201}" destId="{E2538F6D-8B15-46E0-9513-B933F5EE1B83}" srcOrd="0" destOrd="0" presId="urn:microsoft.com/office/officeart/2005/8/layout/hierarchy2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00C02E14-42D1-43E9-8185-F448AD714E13}" type="presOf" srcId="{D6EABC61-0625-4F1C-B666-871B1D435085}" destId="{C1B84E8E-4DD2-4AE1-AAC3-6A11204A9ADC}" srcOrd="1" destOrd="0" presId="urn:microsoft.com/office/officeart/2005/8/layout/hierarchy2"/>
    <dgm:cxn modelId="{6AFB4638-63F3-4C9B-985C-7D3E8C007BBA}" type="presOf" srcId="{0192DEDB-82FA-48BA-B76D-8E9490013524}" destId="{AA6CE49E-4520-4634-B08A-02D901875319}" srcOrd="1" destOrd="0" presId="urn:microsoft.com/office/officeart/2005/8/layout/hierarchy2"/>
    <dgm:cxn modelId="{9B19F38D-71A0-4918-BABF-C1B265A2212F}" type="presOf" srcId="{78D8B4E4-A49A-461F-AA4B-4531E2A63BDE}" destId="{EAF9EB2D-A426-47F0-AD20-360D8A3BEAFF}" srcOrd="0" destOrd="0" presId="urn:microsoft.com/office/officeart/2005/8/layout/hierarchy2"/>
    <dgm:cxn modelId="{3B58EA4E-6FFE-44A4-A360-481542ACF702}" type="presOf" srcId="{44416C75-3261-45ED-8233-B1F2F274DD3F}" destId="{2170971A-8C7A-4181-A9A4-68CD585BAF1B}" srcOrd="0" destOrd="0" presId="urn:microsoft.com/office/officeart/2005/8/layout/hierarchy2"/>
    <dgm:cxn modelId="{58FABFD2-163D-47B9-8FE5-0493D8EFBEB9}" type="presOf" srcId="{44FA32D8-241F-42BB-B4E9-D459BA0D59AE}" destId="{5A8DD22E-8D86-4C5F-8FBA-5E4FE706F372}" srcOrd="1" destOrd="0" presId="urn:microsoft.com/office/officeart/2005/8/layout/hierarchy2"/>
    <dgm:cxn modelId="{85C48B0F-93FF-4C56-98B4-5D5913F52966}" type="presOf" srcId="{48800D4E-7908-45B2-A9D7-29EFAA246D79}" destId="{0F00DECC-60A8-4337-A468-C7A6BBF09AAE}" srcOrd="1" destOrd="0" presId="urn:microsoft.com/office/officeart/2005/8/layout/hierarchy2"/>
    <dgm:cxn modelId="{13631FA9-953A-4BEA-9920-AAB38A4CCD9E}" srcId="{6268B0BB-DC4C-4A91-A929-38F6A99FA080}" destId="{5BF4636E-561F-45C9-A766-20582546FE7F}" srcOrd="2" destOrd="0" parTransId="{D6EABC61-0625-4F1C-B666-871B1D435085}" sibTransId="{3EB37F43-B783-40D7-A697-B961B252A9F2}"/>
    <dgm:cxn modelId="{6FA27C43-4B52-4601-B79C-6F3AB07EFE5F}" type="presOf" srcId="{4BFBECA8-C367-442F-98C3-2E323DA1A746}" destId="{55202FAA-4185-48AA-B290-26B322527B70}" srcOrd="1" destOrd="0" presId="urn:microsoft.com/office/officeart/2005/8/layout/hierarchy2"/>
    <dgm:cxn modelId="{EE26A4D5-7E74-4332-A335-032547CDF6E1}" type="presOf" srcId="{79EF103E-0647-474A-AB86-BCA631CD3B47}" destId="{802522C6-32A0-4A27-A861-1126D0753C04}" srcOrd="1" destOrd="0" presId="urn:microsoft.com/office/officeart/2005/8/layout/hierarchy2"/>
    <dgm:cxn modelId="{193203D7-DCA2-46CB-A7C5-7B052A05958C}" srcId="{6268B0BB-DC4C-4A91-A929-38F6A99FA080}" destId="{CE39BEF5-F878-4915-8873-7A6F0D9A8C05}" srcOrd="7" destOrd="0" parTransId="{4BFBECA8-C367-442F-98C3-2E323DA1A746}" sibTransId="{7E98A1F8-8264-4EFA-90CB-B226B8F93AB4}"/>
    <dgm:cxn modelId="{A0A0A098-3088-445B-8441-CD897FAFA342}" type="presOf" srcId="{0AB0E367-4A4A-41B9-82DD-0097216D0A70}" destId="{FE3D2711-E102-413B-B043-2180E4FEC761}" srcOrd="0" destOrd="0" presId="urn:microsoft.com/office/officeart/2005/8/layout/hierarchy2"/>
    <dgm:cxn modelId="{193BCAA7-8522-4834-99DE-CF195D12A685}" srcId="{6268B0BB-DC4C-4A91-A929-38F6A99FA080}" destId="{78D8B4E4-A49A-461F-AA4B-4531E2A63BDE}" srcOrd="4" destOrd="0" parTransId="{0192DEDB-82FA-48BA-B76D-8E9490013524}" sibTransId="{0E7E6EAC-F9DD-4A3F-8582-487D8F4389F5}"/>
    <dgm:cxn modelId="{C36B1740-8841-4EB0-BD83-46A8A3EB21E0}" srcId="{6268B0BB-DC4C-4A91-A929-38F6A99FA080}" destId="{4C6C80B4-08DB-4BB7-8164-6765780F21B8}" srcOrd="3" destOrd="0" parTransId="{79EF103E-0647-474A-AB86-BCA631CD3B47}" sibTransId="{5958CCAE-1BB8-4F8A-B3D8-4B2956D4D727}"/>
    <dgm:cxn modelId="{4DCEC4E2-A74F-4922-8629-D1F85E1B3F7F}" type="presOf" srcId="{79EF103E-0647-474A-AB86-BCA631CD3B47}" destId="{68F6E0E1-BC0F-4355-9790-186C73FFAF4A}" srcOrd="0" destOrd="0" presId="urn:microsoft.com/office/officeart/2005/8/layout/hierarchy2"/>
    <dgm:cxn modelId="{58C18EE2-5F66-4863-95D3-7EEA98C7E515}" srcId="{76F09864-C606-41C1-9B74-F571CB632EFA}" destId="{43B7F183-0A65-40E9-AF79-03C06629B201}" srcOrd="0" destOrd="0" parTransId="{BE2B430C-EC2F-4BA3-969E-43DF84056F3A}" sibTransId="{F2288A3D-0B80-4B49-BE0C-8783C973A770}"/>
    <dgm:cxn modelId="{0175DB41-7F8B-4857-9251-BC8AC56BBD13}" type="presOf" srcId="{44416C75-3261-45ED-8233-B1F2F274DD3F}" destId="{86F4D43C-9392-4D2B-B3FA-4B029CD759BA}" srcOrd="1" destOrd="0" presId="urn:microsoft.com/office/officeart/2005/8/layout/hierarchy2"/>
    <dgm:cxn modelId="{3C8E1A68-0E4A-4CA4-ADBE-96215FCE372D}" type="presOf" srcId="{E41535EE-A88E-43D3-BCD3-87B0C1D9E7AE}" destId="{1B15D325-6E67-424A-8277-4AC86E08631A}" srcOrd="1" destOrd="0" presId="urn:microsoft.com/office/officeart/2005/8/layout/hierarchy2"/>
    <dgm:cxn modelId="{A360AA36-09D5-4915-AAB1-FDF04D951202}" srcId="{6268B0BB-DC4C-4A91-A929-38F6A99FA080}" destId="{76F09864-C606-41C1-9B74-F571CB632EFA}" srcOrd="6" destOrd="0" parTransId="{44FA32D8-241F-42BB-B4E9-D459BA0D59AE}" sibTransId="{503597BB-1C47-4BF2-A232-4A1F99874546}"/>
    <dgm:cxn modelId="{955B774D-9D91-4B47-A067-ADA5F04C30EA}" srcId="{6268B0BB-DC4C-4A91-A929-38F6A99FA080}" destId="{D4BC3268-AD7D-4E16-AC65-4400A0241F9C}" srcOrd="0" destOrd="0" parTransId="{E41535EE-A88E-43D3-BCD3-87B0C1D9E7AE}" sibTransId="{ED45869C-AA63-424A-A228-97BF3B3500C0}"/>
    <dgm:cxn modelId="{21269532-5DAF-4D81-961C-3A68897D838B}" type="presOf" srcId="{4C6C80B4-08DB-4BB7-8164-6765780F21B8}" destId="{56098167-BF2D-44C5-9B8A-FE11CE0534FA}" srcOrd="0" destOrd="0" presId="urn:microsoft.com/office/officeart/2005/8/layout/hierarchy2"/>
    <dgm:cxn modelId="{4DF62B9D-CE7A-48FF-AF12-CFBBD2EC4C40}" type="presParOf" srcId="{FBF3975C-CD0D-453F-B180-120F31CACAD4}" destId="{5A23EAE3-FB6F-451B-A861-1C364241C389}" srcOrd="0" destOrd="0" presId="urn:microsoft.com/office/officeart/2005/8/layout/hierarchy2"/>
    <dgm:cxn modelId="{19617222-5DD3-4478-B8B9-3A56F13A2F50}" type="presParOf" srcId="{5A23EAE3-FB6F-451B-A861-1C364241C389}" destId="{74869E90-C6EC-4836-A008-3EFE1CE8FB32}" srcOrd="0" destOrd="0" presId="urn:microsoft.com/office/officeart/2005/8/layout/hierarchy2"/>
    <dgm:cxn modelId="{FBACB12E-F98F-46AB-BA05-0921BFEAC5EC}" type="presParOf" srcId="{5A23EAE3-FB6F-451B-A861-1C364241C389}" destId="{B67876C6-168B-40AD-98C7-45E5A67493AC}" srcOrd="1" destOrd="0" presId="urn:microsoft.com/office/officeart/2005/8/layout/hierarchy2"/>
    <dgm:cxn modelId="{24786D60-956D-4BEB-9A3A-A4EA06C770B6}" type="presParOf" srcId="{B67876C6-168B-40AD-98C7-45E5A67493AC}" destId="{EE4D9181-8768-4922-99C3-DCCF8C9B05CF}" srcOrd="0" destOrd="0" presId="urn:microsoft.com/office/officeart/2005/8/layout/hierarchy2"/>
    <dgm:cxn modelId="{415B9672-509D-4852-B91A-E4C5942D039F}" type="presParOf" srcId="{EE4D9181-8768-4922-99C3-DCCF8C9B05CF}" destId="{1B15D325-6E67-424A-8277-4AC86E08631A}" srcOrd="0" destOrd="0" presId="urn:microsoft.com/office/officeart/2005/8/layout/hierarchy2"/>
    <dgm:cxn modelId="{2506F106-C0E4-453B-8E14-F058FF4C3DBC}" type="presParOf" srcId="{B67876C6-168B-40AD-98C7-45E5A67493AC}" destId="{CB634061-F211-4454-8BD5-04ABBC0B12C8}" srcOrd="1" destOrd="0" presId="urn:microsoft.com/office/officeart/2005/8/layout/hierarchy2"/>
    <dgm:cxn modelId="{0946D240-8B33-44FB-9BF2-B5B02698D067}" type="presParOf" srcId="{CB634061-F211-4454-8BD5-04ABBC0B12C8}" destId="{EB7A3058-12A2-44D5-8A9B-C65A71ECE855}" srcOrd="0" destOrd="0" presId="urn:microsoft.com/office/officeart/2005/8/layout/hierarchy2"/>
    <dgm:cxn modelId="{5F781521-6907-4B43-9864-08CE36BEAC4C}" type="presParOf" srcId="{CB634061-F211-4454-8BD5-04ABBC0B12C8}" destId="{65579AF3-188A-4C55-8722-1F83F9AD2303}" srcOrd="1" destOrd="0" presId="urn:microsoft.com/office/officeart/2005/8/layout/hierarchy2"/>
    <dgm:cxn modelId="{12F229DA-9E41-47A1-B61B-AFEE18794E62}" type="presParOf" srcId="{B67876C6-168B-40AD-98C7-45E5A67493AC}" destId="{94232D49-A001-497F-B0C6-6B3BFF8C1217}" srcOrd="2" destOrd="0" presId="urn:microsoft.com/office/officeart/2005/8/layout/hierarchy2"/>
    <dgm:cxn modelId="{FA46AAAD-609F-404B-8D9B-5531E3701F2D}" type="presParOf" srcId="{94232D49-A001-497F-B0C6-6B3BFF8C1217}" destId="{0F00DECC-60A8-4337-A468-C7A6BBF09AAE}" srcOrd="0" destOrd="0" presId="urn:microsoft.com/office/officeart/2005/8/layout/hierarchy2"/>
    <dgm:cxn modelId="{80C0A2D8-9890-49CB-8F9F-4A3E96265B18}" type="presParOf" srcId="{B67876C6-168B-40AD-98C7-45E5A67493AC}" destId="{178EB1A7-E32D-4D05-A2DA-0DDA9F199725}" srcOrd="3" destOrd="0" presId="urn:microsoft.com/office/officeart/2005/8/layout/hierarchy2"/>
    <dgm:cxn modelId="{55A088AC-BCA9-495E-89DD-DAA29074B917}" type="presParOf" srcId="{178EB1A7-E32D-4D05-A2DA-0DDA9F199725}" destId="{E4DE41E6-27C4-4876-BE40-8DB8D8C74733}" srcOrd="0" destOrd="0" presId="urn:microsoft.com/office/officeart/2005/8/layout/hierarchy2"/>
    <dgm:cxn modelId="{31776B98-B5E9-4D03-BD90-E79990277221}" type="presParOf" srcId="{178EB1A7-E32D-4D05-A2DA-0DDA9F199725}" destId="{D0AA270F-C482-4D69-A5E2-4F814775BB2F}" srcOrd="1" destOrd="0" presId="urn:microsoft.com/office/officeart/2005/8/layout/hierarchy2"/>
    <dgm:cxn modelId="{D46335BB-DE8B-4DBD-B905-7316F16FFB5E}" type="presParOf" srcId="{B67876C6-168B-40AD-98C7-45E5A67493AC}" destId="{5B150556-70AE-4213-8084-2D10222BEF48}" srcOrd="4" destOrd="0" presId="urn:microsoft.com/office/officeart/2005/8/layout/hierarchy2"/>
    <dgm:cxn modelId="{31CC01B2-1D4E-4C97-98AB-67000CA0DBA8}" type="presParOf" srcId="{5B150556-70AE-4213-8084-2D10222BEF48}" destId="{C1B84E8E-4DD2-4AE1-AAC3-6A11204A9ADC}" srcOrd="0" destOrd="0" presId="urn:microsoft.com/office/officeart/2005/8/layout/hierarchy2"/>
    <dgm:cxn modelId="{9898C9B4-8A99-4589-80DD-A722B0B00A73}" type="presParOf" srcId="{B67876C6-168B-40AD-98C7-45E5A67493AC}" destId="{020E1D2B-94F9-4D2D-B7C5-E56B0276492B}" srcOrd="5" destOrd="0" presId="urn:microsoft.com/office/officeart/2005/8/layout/hierarchy2"/>
    <dgm:cxn modelId="{20A0A364-4BD2-461A-A6E9-F4F6916A7D7A}" type="presParOf" srcId="{020E1D2B-94F9-4D2D-B7C5-E56B0276492B}" destId="{53D2C31A-6622-49D8-A134-CE22349097B5}" srcOrd="0" destOrd="0" presId="urn:microsoft.com/office/officeart/2005/8/layout/hierarchy2"/>
    <dgm:cxn modelId="{98DDD94E-0A22-4D55-9DD3-E1395F476BF9}" type="presParOf" srcId="{020E1D2B-94F9-4D2D-B7C5-E56B0276492B}" destId="{2905E92C-99C7-4608-8C9D-93AC4206B8F8}" srcOrd="1" destOrd="0" presId="urn:microsoft.com/office/officeart/2005/8/layout/hierarchy2"/>
    <dgm:cxn modelId="{DBB16A97-4786-4DDE-83A1-EBA10BCE9095}" type="presParOf" srcId="{B67876C6-168B-40AD-98C7-45E5A67493AC}" destId="{68F6E0E1-BC0F-4355-9790-186C73FFAF4A}" srcOrd="6" destOrd="0" presId="urn:microsoft.com/office/officeart/2005/8/layout/hierarchy2"/>
    <dgm:cxn modelId="{409BFFBC-632E-4C71-8B39-9ECD2576F854}" type="presParOf" srcId="{68F6E0E1-BC0F-4355-9790-186C73FFAF4A}" destId="{802522C6-32A0-4A27-A861-1126D0753C04}" srcOrd="0" destOrd="0" presId="urn:microsoft.com/office/officeart/2005/8/layout/hierarchy2"/>
    <dgm:cxn modelId="{D0D09F11-5353-4C93-9262-1DB968D751D4}" type="presParOf" srcId="{B67876C6-168B-40AD-98C7-45E5A67493AC}" destId="{50225F75-6563-4BF1-B69D-3BBAEF18FC21}" srcOrd="7" destOrd="0" presId="urn:microsoft.com/office/officeart/2005/8/layout/hierarchy2"/>
    <dgm:cxn modelId="{BB4A356A-79E0-4C35-BEFC-E12FFF69C906}" type="presParOf" srcId="{50225F75-6563-4BF1-B69D-3BBAEF18FC21}" destId="{56098167-BF2D-44C5-9B8A-FE11CE0534FA}" srcOrd="0" destOrd="0" presId="urn:microsoft.com/office/officeart/2005/8/layout/hierarchy2"/>
    <dgm:cxn modelId="{9E59AD7D-31F5-4063-B6E4-65E3D18057C4}" type="presParOf" srcId="{50225F75-6563-4BF1-B69D-3BBAEF18FC21}" destId="{D05821B7-339C-4F66-9271-586C3FCE052B}" srcOrd="1" destOrd="0" presId="urn:microsoft.com/office/officeart/2005/8/layout/hierarchy2"/>
    <dgm:cxn modelId="{4CB25AA5-3FD3-4FD0-9AA0-4F3EDFD5A6B6}" type="presParOf" srcId="{B67876C6-168B-40AD-98C7-45E5A67493AC}" destId="{27A0C046-1CDF-4D92-A111-023E1346D467}" srcOrd="8" destOrd="0" presId="urn:microsoft.com/office/officeart/2005/8/layout/hierarchy2"/>
    <dgm:cxn modelId="{1BF8E13C-80A4-4C20-83F6-78A757051B2D}" type="presParOf" srcId="{27A0C046-1CDF-4D92-A111-023E1346D467}" destId="{AA6CE49E-4520-4634-B08A-02D901875319}" srcOrd="0" destOrd="0" presId="urn:microsoft.com/office/officeart/2005/8/layout/hierarchy2"/>
    <dgm:cxn modelId="{44F4F878-189D-430C-B745-CFCED144DF65}" type="presParOf" srcId="{B67876C6-168B-40AD-98C7-45E5A67493AC}" destId="{555183AF-395C-43A5-8D17-0BF0A191AAA8}" srcOrd="9" destOrd="0" presId="urn:microsoft.com/office/officeart/2005/8/layout/hierarchy2"/>
    <dgm:cxn modelId="{579E8C63-367A-46A4-BB27-01C1180726B8}" type="presParOf" srcId="{555183AF-395C-43A5-8D17-0BF0A191AAA8}" destId="{EAF9EB2D-A426-47F0-AD20-360D8A3BEAFF}" srcOrd="0" destOrd="0" presId="urn:microsoft.com/office/officeart/2005/8/layout/hierarchy2"/>
    <dgm:cxn modelId="{C7AFC280-2074-4671-8476-85836CD3A8F9}" type="presParOf" srcId="{555183AF-395C-43A5-8D17-0BF0A191AAA8}" destId="{4C936650-7721-4718-B02D-FC2EABA13D54}" srcOrd="1" destOrd="0" presId="urn:microsoft.com/office/officeart/2005/8/layout/hierarchy2"/>
    <dgm:cxn modelId="{9BD957F7-539B-4691-9258-F20AB581FB8B}" type="presParOf" srcId="{B67876C6-168B-40AD-98C7-45E5A67493AC}" destId="{2170971A-8C7A-4181-A9A4-68CD585BAF1B}" srcOrd="10" destOrd="0" presId="urn:microsoft.com/office/officeart/2005/8/layout/hierarchy2"/>
    <dgm:cxn modelId="{01489285-9860-4563-AEC5-E7EC0E78CAA2}" type="presParOf" srcId="{2170971A-8C7A-4181-A9A4-68CD585BAF1B}" destId="{86F4D43C-9392-4D2B-B3FA-4B029CD759BA}" srcOrd="0" destOrd="0" presId="urn:microsoft.com/office/officeart/2005/8/layout/hierarchy2"/>
    <dgm:cxn modelId="{12EC056B-3C0C-4443-9D2D-F594424263CC}" type="presParOf" srcId="{B67876C6-168B-40AD-98C7-45E5A67493AC}" destId="{FEAAD4F6-0F20-4967-A05A-9FE57C79E58C}" srcOrd="11" destOrd="0" presId="urn:microsoft.com/office/officeart/2005/8/layout/hierarchy2"/>
    <dgm:cxn modelId="{C43FD62D-20EA-4097-A4BF-37C34D6E07A0}" type="presParOf" srcId="{FEAAD4F6-0F20-4967-A05A-9FE57C79E58C}" destId="{FE3D2711-E102-413B-B043-2180E4FEC761}" srcOrd="0" destOrd="0" presId="urn:microsoft.com/office/officeart/2005/8/layout/hierarchy2"/>
    <dgm:cxn modelId="{A935F664-6443-4321-AD14-40EEBA0A99DA}" type="presParOf" srcId="{FEAAD4F6-0F20-4967-A05A-9FE57C79E58C}" destId="{C7655261-2F0F-422C-AA38-74C93C6ED484}" srcOrd="1" destOrd="0" presId="urn:microsoft.com/office/officeart/2005/8/layout/hierarchy2"/>
    <dgm:cxn modelId="{EAF537BD-C9CE-4A3C-AED2-BBA8E1F80B7D}" type="presParOf" srcId="{B67876C6-168B-40AD-98C7-45E5A67493AC}" destId="{3242CA35-8938-42ED-8A2A-DA8FB06A35BC}" srcOrd="12" destOrd="0" presId="urn:microsoft.com/office/officeart/2005/8/layout/hierarchy2"/>
    <dgm:cxn modelId="{6187FDD9-15AA-4965-B13F-B4EF5984A1D9}" type="presParOf" srcId="{3242CA35-8938-42ED-8A2A-DA8FB06A35BC}" destId="{5A8DD22E-8D86-4C5F-8FBA-5E4FE706F372}" srcOrd="0" destOrd="0" presId="urn:microsoft.com/office/officeart/2005/8/layout/hierarchy2"/>
    <dgm:cxn modelId="{17DFFBEE-A13F-44E1-8778-C44763CD5941}" type="presParOf" srcId="{B67876C6-168B-40AD-98C7-45E5A67493AC}" destId="{9ABDD3C3-5EB6-4EA6-8DB2-DB8DB8CA4925}" srcOrd="13" destOrd="0" presId="urn:microsoft.com/office/officeart/2005/8/layout/hierarchy2"/>
    <dgm:cxn modelId="{B728C7CF-E62D-4D7E-AB4C-DFF8E59D8CB4}" type="presParOf" srcId="{9ABDD3C3-5EB6-4EA6-8DB2-DB8DB8CA4925}" destId="{A9E31FEB-840E-40B1-91CF-E48AA1CAD1FE}" srcOrd="0" destOrd="0" presId="urn:microsoft.com/office/officeart/2005/8/layout/hierarchy2"/>
    <dgm:cxn modelId="{58D63F13-2288-4201-8A32-6AFD4C224A5D}" type="presParOf" srcId="{9ABDD3C3-5EB6-4EA6-8DB2-DB8DB8CA4925}" destId="{BAAEE849-6E3F-48BA-956B-9000F17A2501}" srcOrd="1" destOrd="0" presId="urn:microsoft.com/office/officeart/2005/8/layout/hierarchy2"/>
    <dgm:cxn modelId="{ECACD923-0572-4F3C-A0B3-B8B20B5EF641}" type="presParOf" srcId="{BAAEE849-6E3F-48BA-956B-9000F17A2501}" destId="{FA9C597B-A266-4FE4-99CF-A339C0B1AC8C}" srcOrd="0" destOrd="0" presId="urn:microsoft.com/office/officeart/2005/8/layout/hierarchy2"/>
    <dgm:cxn modelId="{C904C138-C078-4C2B-8139-0CCC2000D950}" type="presParOf" srcId="{FA9C597B-A266-4FE4-99CF-A339C0B1AC8C}" destId="{2CD92E00-3252-4EE6-8D4B-B45C0393BA9C}" srcOrd="0" destOrd="0" presId="urn:microsoft.com/office/officeart/2005/8/layout/hierarchy2"/>
    <dgm:cxn modelId="{60A2A56E-D5C2-4BAB-9EB6-8596CC76E7AF}" type="presParOf" srcId="{BAAEE849-6E3F-48BA-956B-9000F17A2501}" destId="{0A1B3BA5-F9EE-4159-A5D9-AA4A3CB6664D}" srcOrd="1" destOrd="0" presId="urn:microsoft.com/office/officeart/2005/8/layout/hierarchy2"/>
    <dgm:cxn modelId="{89D7BD1C-EEE1-41EF-AAE1-20184C8899F6}" type="presParOf" srcId="{0A1B3BA5-F9EE-4159-A5D9-AA4A3CB6664D}" destId="{E2538F6D-8B15-46E0-9513-B933F5EE1B83}" srcOrd="0" destOrd="0" presId="urn:microsoft.com/office/officeart/2005/8/layout/hierarchy2"/>
    <dgm:cxn modelId="{328CDDF3-8725-4D7F-BDC3-98852231CED3}" type="presParOf" srcId="{0A1B3BA5-F9EE-4159-A5D9-AA4A3CB6664D}" destId="{0C146137-258F-4E28-B11E-A2DFDD85502C}" srcOrd="1" destOrd="0" presId="urn:microsoft.com/office/officeart/2005/8/layout/hierarchy2"/>
    <dgm:cxn modelId="{0DD641CD-19B9-4561-BEAA-575260D023FA}" type="presParOf" srcId="{B67876C6-168B-40AD-98C7-45E5A67493AC}" destId="{C752FEFE-D4CE-4E64-8E10-B97D5BBEE3EE}" srcOrd="14" destOrd="0" presId="urn:microsoft.com/office/officeart/2005/8/layout/hierarchy2"/>
    <dgm:cxn modelId="{C0386D3B-59CD-434B-8FC7-303FD4A648DE}" type="presParOf" srcId="{C752FEFE-D4CE-4E64-8E10-B97D5BBEE3EE}" destId="{55202FAA-4185-48AA-B290-26B322527B70}" srcOrd="0" destOrd="0" presId="urn:microsoft.com/office/officeart/2005/8/layout/hierarchy2"/>
    <dgm:cxn modelId="{AC9DCA68-164F-4C6F-AC2B-B7A32BD3EF83}" type="presParOf" srcId="{B67876C6-168B-40AD-98C7-45E5A67493AC}" destId="{9B614785-DA01-4ABF-A743-C75D9DF38D7E}" srcOrd="15" destOrd="0" presId="urn:microsoft.com/office/officeart/2005/8/layout/hierarchy2"/>
    <dgm:cxn modelId="{B7EE3737-21A2-473B-95A7-B7326C820521}" type="presParOf" srcId="{9B614785-DA01-4ABF-A743-C75D9DF38D7E}" destId="{A7DCB647-999B-4B34-A513-91B30F1DC0C0}" srcOrd="0" destOrd="0" presId="urn:microsoft.com/office/officeart/2005/8/layout/hierarchy2"/>
    <dgm:cxn modelId="{4CD45E59-5939-4E23-9481-7E83FE1DCC23}" type="presParOf" srcId="{9B614785-DA01-4ABF-A743-C75D9DF38D7E}" destId="{52EF1B78-F58E-4958-94AF-51DFE1C150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A12650-93F5-4B02-9755-ABAD30E04A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68B0BB-DC4C-4A91-A929-38F6A99FA080}">
      <dgm:prSet phldrT="[텍스트]"/>
      <dgm:spPr/>
      <dgm:t>
        <a:bodyPr/>
        <a:lstStyle/>
        <a:p>
          <a:pPr latinLnBrk="1"/>
          <a:r>
            <a:rPr lang="ko-KR" altLang="en-US" dirty="0" smtClean="0"/>
            <a:t>개인 상세 페이지</a:t>
          </a:r>
          <a:endParaRPr lang="ko-KR" altLang="en-US" dirty="0"/>
        </a:p>
      </dgm:t>
    </dgm:pt>
    <dgm:pt modelId="{63846579-FAD6-478F-9469-9EAC5CF3A1A6}" type="par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6C4F4FBF-9A63-4357-B54F-71219C3C5703}" type="sibTrans" cxnId="{12E85498-2A4D-48A1-A576-872C88C17B1D}">
      <dgm:prSet/>
      <dgm:spPr/>
      <dgm:t>
        <a:bodyPr/>
        <a:lstStyle/>
        <a:p>
          <a:pPr latinLnBrk="1"/>
          <a:endParaRPr lang="ko-KR" altLang="en-US"/>
        </a:p>
      </dgm:t>
    </dgm:pt>
    <dgm:pt modelId="{D4BC3268-AD7D-4E16-AC65-4400A0241F9C}">
      <dgm:prSet phldrT="[텍스트]"/>
      <dgm:spPr/>
      <dgm:t>
        <a:bodyPr/>
        <a:lstStyle/>
        <a:p>
          <a:pPr latinLnBrk="1"/>
          <a:r>
            <a:rPr lang="ko-KR" altLang="en-US" dirty="0" smtClean="0"/>
            <a:t>등록 곡 목록 탭</a:t>
          </a:r>
          <a:r>
            <a:rPr lang="en-US" altLang="ko-KR" dirty="0" smtClean="0"/>
            <a:t>(memberinfo.do)</a:t>
          </a:r>
          <a:endParaRPr lang="ko-KR" altLang="en-US" dirty="0"/>
        </a:p>
      </dgm:t>
    </dgm:pt>
    <dgm:pt modelId="{E41535EE-A88E-43D3-BCD3-87B0C1D9E7AE}" type="parTrans" cxnId="{955B774D-9D91-4B47-A067-ADA5F04C30EA}">
      <dgm:prSet/>
      <dgm:spPr/>
      <dgm:t>
        <a:bodyPr/>
        <a:lstStyle/>
        <a:p>
          <a:pPr latinLnBrk="1"/>
          <a:endParaRPr lang="ko-KR" altLang="en-US"/>
        </a:p>
      </dgm:t>
    </dgm:pt>
    <dgm:pt modelId="{ED45869C-AA63-424A-A228-97BF3B3500C0}" type="sibTrans" cxnId="{955B774D-9D91-4B47-A067-ADA5F04C30EA}">
      <dgm:prSet/>
      <dgm:spPr/>
      <dgm:t>
        <a:bodyPr/>
        <a:lstStyle/>
        <a:p>
          <a:pPr latinLnBrk="1"/>
          <a:endParaRPr lang="ko-KR" altLang="en-US"/>
        </a:p>
      </dgm:t>
    </dgm:pt>
    <dgm:pt modelId="{65684266-CDB5-454A-83F9-D813ED6DB32C}">
      <dgm:prSet phldrT="[텍스트]"/>
      <dgm:spPr/>
      <dgm:t>
        <a:bodyPr/>
        <a:lstStyle/>
        <a:p>
          <a:pPr latinLnBrk="1"/>
          <a:r>
            <a:rPr lang="ko-KR" altLang="en-US" dirty="0" smtClean="0"/>
            <a:t>등록 플레이리스트 탭</a:t>
          </a:r>
          <a:r>
            <a:rPr lang="en-US" altLang="ko-KR" dirty="0" smtClean="0"/>
            <a:t>(memberplaylist.do)</a:t>
          </a:r>
          <a:endParaRPr lang="ko-KR" altLang="en-US" dirty="0"/>
        </a:p>
      </dgm:t>
    </dgm:pt>
    <dgm:pt modelId="{332F4912-DAD5-4B21-9DC4-976509742DE7}" type="parTrans" cxnId="{68516198-B48B-4434-8708-926EAB653A65}">
      <dgm:prSet/>
      <dgm:spPr/>
      <dgm:t>
        <a:bodyPr/>
        <a:lstStyle/>
        <a:p>
          <a:pPr latinLnBrk="1"/>
          <a:endParaRPr lang="ko-KR" altLang="en-US"/>
        </a:p>
      </dgm:t>
    </dgm:pt>
    <dgm:pt modelId="{4E5C7B81-1F99-4337-BEDD-438953E3168E}" type="sibTrans" cxnId="{68516198-B48B-4434-8708-926EAB653A65}">
      <dgm:prSet/>
      <dgm:spPr/>
      <dgm:t>
        <a:bodyPr/>
        <a:lstStyle/>
        <a:p>
          <a:pPr latinLnBrk="1"/>
          <a:endParaRPr lang="ko-KR" altLang="en-US"/>
        </a:p>
      </dgm:t>
    </dgm:pt>
    <dgm:pt modelId="{A6D11088-F161-4949-8625-50E4ACE7635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좋아요한</a:t>
          </a:r>
          <a:r>
            <a:rPr lang="ko-KR" altLang="en-US" dirty="0" smtClean="0"/>
            <a:t> 목록 탭</a:t>
          </a:r>
          <a:r>
            <a:rPr lang="en-US" altLang="ko-KR" dirty="0" smtClean="0"/>
            <a:t>(memberlike.do)</a:t>
          </a:r>
          <a:endParaRPr lang="ko-KR" altLang="en-US" dirty="0"/>
        </a:p>
      </dgm:t>
    </dgm:pt>
    <dgm:pt modelId="{09C995A7-5C80-4858-A262-CB2C2AD2F4EC}" type="parTrans" cxnId="{0C5F874A-DBC1-4D8E-AC66-D16C4549779B}">
      <dgm:prSet/>
      <dgm:spPr/>
      <dgm:t>
        <a:bodyPr/>
        <a:lstStyle/>
        <a:p>
          <a:pPr latinLnBrk="1"/>
          <a:endParaRPr lang="ko-KR" altLang="en-US"/>
        </a:p>
      </dgm:t>
    </dgm:pt>
    <dgm:pt modelId="{E742EA38-385A-4BF1-BE83-7D3BCE518B9F}" type="sibTrans" cxnId="{0C5F874A-DBC1-4D8E-AC66-D16C4549779B}">
      <dgm:prSet/>
      <dgm:spPr/>
      <dgm:t>
        <a:bodyPr/>
        <a:lstStyle/>
        <a:p>
          <a:pPr latinLnBrk="1"/>
          <a:endParaRPr lang="ko-KR" altLang="en-US"/>
        </a:p>
      </dgm:t>
    </dgm:pt>
    <dgm:pt modelId="{5AF8F341-AB34-4E62-87CF-C29EBB94E0F1}">
      <dgm:prSet phldrT="[텍스트]"/>
      <dgm:spPr/>
      <dgm:t>
        <a:bodyPr/>
        <a:lstStyle/>
        <a:p>
          <a:pPr latinLnBrk="1"/>
          <a:r>
            <a:rPr lang="ko-KR" altLang="en-US" dirty="0" smtClean="0"/>
            <a:t>공유한 목록 탭</a:t>
          </a:r>
          <a:r>
            <a:rPr lang="en-US" altLang="ko-KR" dirty="0" smtClean="0"/>
            <a:t>(memberreposts.do)</a:t>
          </a:r>
          <a:endParaRPr lang="ko-KR" altLang="en-US" dirty="0"/>
        </a:p>
      </dgm:t>
    </dgm:pt>
    <dgm:pt modelId="{FA76D99B-5612-4E89-9AB8-B1C00F444CC8}" type="parTrans" cxnId="{2C06C80E-78DF-4E6A-9E0C-A79125BB4558}">
      <dgm:prSet/>
      <dgm:spPr/>
      <dgm:t>
        <a:bodyPr/>
        <a:lstStyle/>
        <a:p>
          <a:pPr latinLnBrk="1"/>
          <a:endParaRPr lang="ko-KR" altLang="en-US"/>
        </a:p>
      </dgm:t>
    </dgm:pt>
    <dgm:pt modelId="{591EA369-74A6-490C-B464-8C2FEF930BCE}" type="sibTrans" cxnId="{2C06C80E-78DF-4E6A-9E0C-A79125BB4558}">
      <dgm:prSet/>
      <dgm:spPr/>
      <dgm:t>
        <a:bodyPr/>
        <a:lstStyle/>
        <a:p>
          <a:pPr latinLnBrk="1"/>
          <a:endParaRPr lang="ko-KR" altLang="en-US"/>
        </a:p>
      </dgm:t>
    </dgm:pt>
    <dgm:pt modelId="{73CAFBB8-ED43-4686-A084-13FA8EE5117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팔로우</a:t>
          </a:r>
          <a:r>
            <a:rPr lang="ko-KR" altLang="en-US" dirty="0" smtClean="0"/>
            <a:t> </a:t>
          </a:r>
          <a:r>
            <a:rPr lang="ko-KR" altLang="en-US" dirty="0" err="1" smtClean="0"/>
            <a:t>목록탭</a:t>
          </a:r>
          <a:r>
            <a:rPr lang="en-US" altLang="ko-KR" dirty="0" smtClean="0"/>
            <a:t>(memberfollow.do)</a:t>
          </a:r>
          <a:endParaRPr lang="ko-KR" altLang="en-US" dirty="0"/>
        </a:p>
      </dgm:t>
    </dgm:pt>
    <dgm:pt modelId="{24627B2A-80AA-4AA2-A4EE-60679D44F591}" type="parTrans" cxnId="{531480E7-66AE-4F7C-91C4-AD2F70F2C8DE}">
      <dgm:prSet/>
      <dgm:spPr/>
      <dgm:t>
        <a:bodyPr/>
        <a:lstStyle/>
        <a:p>
          <a:pPr latinLnBrk="1"/>
          <a:endParaRPr lang="ko-KR" altLang="en-US"/>
        </a:p>
      </dgm:t>
    </dgm:pt>
    <dgm:pt modelId="{1010CD3A-A3BC-4DBD-BF9B-12F0FFCDF890}" type="sibTrans" cxnId="{531480E7-66AE-4F7C-91C4-AD2F70F2C8DE}">
      <dgm:prSet/>
      <dgm:spPr/>
      <dgm:t>
        <a:bodyPr/>
        <a:lstStyle/>
        <a:p>
          <a:pPr latinLnBrk="1"/>
          <a:endParaRPr lang="ko-KR" altLang="en-US"/>
        </a:p>
      </dgm:t>
    </dgm:pt>
    <dgm:pt modelId="{11E3C62A-3B4A-46EF-A000-BD8CFD3E1FC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팔로워</a:t>
          </a:r>
          <a:r>
            <a:rPr lang="ko-KR" altLang="en-US" dirty="0" smtClean="0"/>
            <a:t> 목록 탭</a:t>
          </a:r>
          <a:r>
            <a:rPr lang="en-US" altLang="ko-KR" dirty="0" smtClean="0"/>
            <a:t>(memberfollower.do)</a:t>
          </a:r>
          <a:endParaRPr lang="ko-KR" altLang="en-US" dirty="0"/>
        </a:p>
      </dgm:t>
    </dgm:pt>
    <dgm:pt modelId="{E4F83C8F-9002-4610-B9AE-F415184290A9}" type="parTrans" cxnId="{DCAEE6D2-F488-48E8-83B4-0B7DD423B42E}">
      <dgm:prSet/>
      <dgm:spPr/>
      <dgm:t>
        <a:bodyPr/>
        <a:lstStyle/>
        <a:p>
          <a:pPr latinLnBrk="1"/>
          <a:endParaRPr lang="ko-KR" altLang="en-US"/>
        </a:p>
      </dgm:t>
    </dgm:pt>
    <dgm:pt modelId="{FF6BECFF-1CC6-4432-9882-20899C95A5C9}" type="sibTrans" cxnId="{DCAEE6D2-F488-48E8-83B4-0B7DD423B42E}">
      <dgm:prSet/>
      <dgm:spPr/>
      <dgm:t>
        <a:bodyPr/>
        <a:lstStyle/>
        <a:p>
          <a:pPr latinLnBrk="1"/>
          <a:endParaRPr lang="ko-KR" altLang="en-US"/>
        </a:p>
      </dgm:t>
    </dgm:pt>
    <dgm:pt modelId="{3B9C8971-592F-4E0E-BA30-B3DA05AA94E5}">
      <dgm:prSet phldrT="[텍스트]"/>
      <dgm:spPr/>
      <dgm:t>
        <a:bodyPr/>
        <a:lstStyle/>
        <a:p>
          <a:pPr latinLnBrk="1"/>
          <a:r>
            <a:rPr lang="ko-KR" altLang="en-US" dirty="0" smtClean="0"/>
            <a:t>프로필 수정 버튼</a:t>
          </a:r>
          <a:endParaRPr lang="ko-KR" altLang="en-US" dirty="0"/>
        </a:p>
      </dgm:t>
    </dgm:pt>
    <dgm:pt modelId="{2DC08FE1-F93C-4394-A0B9-072A1ABF890B}" type="parTrans" cxnId="{5CE2B835-AE3C-4538-AC38-353CEDEC02B5}">
      <dgm:prSet/>
      <dgm:spPr/>
      <dgm:t>
        <a:bodyPr/>
        <a:lstStyle/>
        <a:p>
          <a:pPr latinLnBrk="1"/>
          <a:endParaRPr lang="ko-KR" altLang="en-US"/>
        </a:p>
      </dgm:t>
    </dgm:pt>
    <dgm:pt modelId="{1C182AF0-E645-43B9-A6CB-151542136D6C}" type="sibTrans" cxnId="{5CE2B835-AE3C-4538-AC38-353CEDEC02B5}">
      <dgm:prSet/>
      <dgm:spPr/>
      <dgm:t>
        <a:bodyPr/>
        <a:lstStyle/>
        <a:p>
          <a:pPr latinLnBrk="1"/>
          <a:endParaRPr lang="ko-KR" altLang="en-US"/>
        </a:p>
      </dgm:t>
    </dgm:pt>
    <dgm:pt modelId="{DD17A2DF-FF4D-4CF7-ABF3-D3F5091CFA6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팔로우</a:t>
          </a:r>
          <a:r>
            <a:rPr lang="ko-KR" altLang="en-US" dirty="0" smtClean="0"/>
            <a:t> 버튼</a:t>
          </a:r>
          <a:r>
            <a:rPr lang="en-US" altLang="ko-KR" dirty="0" smtClean="0"/>
            <a:t>(followmember.do)</a:t>
          </a:r>
          <a:endParaRPr lang="ko-KR" altLang="en-US" dirty="0"/>
        </a:p>
      </dgm:t>
    </dgm:pt>
    <dgm:pt modelId="{ACDEB492-ED24-4255-A3E1-AFE7F1981B64}" type="parTrans" cxnId="{315A964B-A4D5-476E-9424-C028E211E0F1}">
      <dgm:prSet/>
      <dgm:spPr/>
      <dgm:t>
        <a:bodyPr/>
        <a:lstStyle/>
        <a:p>
          <a:pPr latinLnBrk="1"/>
          <a:endParaRPr lang="ko-KR" altLang="en-US"/>
        </a:p>
      </dgm:t>
    </dgm:pt>
    <dgm:pt modelId="{67615148-A4F3-4EE6-B230-61C68BF26E73}" type="sibTrans" cxnId="{315A964B-A4D5-476E-9424-C028E211E0F1}">
      <dgm:prSet/>
      <dgm:spPr/>
      <dgm:t>
        <a:bodyPr/>
        <a:lstStyle/>
        <a:p>
          <a:pPr latinLnBrk="1"/>
          <a:endParaRPr lang="ko-KR" altLang="en-US"/>
        </a:p>
      </dgm:t>
    </dgm:pt>
    <dgm:pt modelId="{FBF3975C-CD0D-453F-B180-120F31CACAD4}" type="pres">
      <dgm:prSet presAssocID="{98A12650-93F5-4B02-9755-ABAD30E04A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23EAE3-FB6F-451B-A861-1C364241C389}" type="pres">
      <dgm:prSet presAssocID="{6268B0BB-DC4C-4A91-A929-38F6A99FA080}" presName="root1" presStyleCnt="0"/>
      <dgm:spPr/>
    </dgm:pt>
    <dgm:pt modelId="{74869E90-C6EC-4836-A008-3EFE1CE8FB32}" type="pres">
      <dgm:prSet presAssocID="{6268B0BB-DC4C-4A91-A929-38F6A99FA080}" presName="LevelOneTextNode" presStyleLbl="node0" presStyleIdx="0" presStyleCnt="1" custLinFactNeighborX="1377" custLinFactNeighborY="-56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876C6-168B-40AD-98C7-45E5A67493AC}" type="pres">
      <dgm:prSet presAssocID="{6268B0BB-DC4C-4A91-A929-38F6A99FA080}" presName="level2hierChild" presStyleCnt="0"/>
      <dgm:spPr/>
    </dgm:pt>
    <dgm:pt modelId="{EE4D9181-8768-4922-99C3-DCCF8C9B05CF}" type="pres">
      <dgm:prSet presAssocID="{E41535EE-A88E-43D3-BCD3-87B0C1D9E7AE}" presName="conn2-1" presStyleLbl="parChTrans1D2" presStyleIdx="0" presStyleCnt="8"/>
      <dgm:spPr/>
    </dgm:pt>
    <dgm:pt modelId="{1B15D325-6E67-424A-8277-4AC86E08631A}" type="pres">
      <dgm:prSet presAssocID="{E41535EE-A88E-43D3-BCD3-87B0C1D9E7AE}" presName="connTx" presStyleLbl="parChTrans1D2" presStyleIdx="0" presStyleCnt="8"/>
      <dgm:spPr/>
    </dgm:pt>
    <dgm:pt modelId="{CB634061-F211-4454-8BD5-04ABBC0B12C8}" type="pres">
      <dgm:prSet presAssocID="{D4BC3268-AD7D-4E16-AC65-4400A0241F9C}" presName="root2" presStyleCnt="0"/>
      <dgm:spPr/>
    </dgm:pt>
    <dgm:pt modelId="{EB7A3058-12A2-44D5-8A9B-C65A71ECE855}" type="pres">
      <dgm:prSet presAssocID="{D4BC3268-AD7D-4E16-AC65-4400A0241F9C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579AF3-188A-4C55-8722-1F83F9AD2303}" type="pres">
      <dgm:prSet presAssocID="{D4BC3268-AD7D-4E16-AC65-4400A0241F9C}" presName="level3hierChild" presStyleCnt="0"/>
      <dgm:spPr/>
    </dgm:pt>
    <dgm:pt modelId="{39703E65-8678-4BB4-BE73-663387DDC9F3}" type="pres">
      <dgm:prSet presAssocID="{332F4912-DAD5-4B21-9DC4-976509742DE7}" presName="conn2-1" presStyleLbl="parChTrans1D2" presStyleIdx="1" presStyleCnt="8"/>
      <dgm:spPr/>
    </dgm:pt>
    <dgm:pt modelId="{835BEC7B-48A9-4664-91C8-5AC71D43DE5C}" type="pres">
      <dgm:prSet presAssocID="{332F4912-DAD5-4B21-9DC4-976509742DE7}" presName="connTx" presStyleLbl="parChTrans1D2" presStyleIdx="1" presStyleCnt="8"/>
      <dgm:spPr/>
    </dgm:pt>
    <dgm:pt modelId="{3E9CAF23-3C00-4458-BD25-43E659B96CFB}" type="pres">
      <dgm:prSet presAssocID="{65684266-CDB5-454A-83F9-D813ED6DB32C}" presName="root2" presStyleCnt="0"/>
      <dgm:spPr/>
    </dgm:pt>
    <dgm:pt modelId="{ED72A63B-BA24-4D7A-AEE8-8B77465BE776}" type="pres">
      <dgm:prSet presAssocID="{65684266-CDB5-454A-83F9-D813ED6DB32C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359AA-C650-4781-BC26-DB45510F2102}" type="pres">
      <dgm:prSet presAssocID="{65684266-CDB5-454A-83F9-D813ED6DB32C}" presName="level3hierChild" presStyleCnt="0"/>
      <dgm:spPr/>
    </dgm:pt>
    <dgm:pt modelId="{CD78A07D-F7C0-418E-BA75-52ED5BFEBC22}" type="pres">
      <dgm:prSet presAssocID="{09C995A7-5C80-4858-A262-CB2C2AD2F4EC}" presName="conn2-1" presStyleLbl="parChTrans1D2" presStyleIdx="2" presStyleCnt="8"/>
      <dgm:spPr/>
    </dgm:pt>
    <dgm:pt modelId="{85D5006E-F313-4B3A-8BF3-8FE2E104412D}" type="pres">
      <dgm:prSet presAssocID="{09C995A7-5C80-4858-A262-CB2C2AD2F4EC}" presName="connTx" presStyleLbl="parChTrans1D2" presStyleIdx="2" presStyleCnt="8"/>
      <dgm:spPr/>
    </dgm:pt>
    <dgm:pt modelId="{171E4EF4-583B-4306-ADCE-EF47FAA282BB}" type="pres">
      <dgm:prSet presAssocID="{A6D11088-F161-4949-8625-50E4ACE76353}" presName="root2" presStyleCnt="0"/>
      <dgm:spPr/>
    </dgm:pt>
    <dgm:pt modelId="{CF38D2EB-1B73-4BE9-82E9-3B2F53D41074}" type="pres">
      <dgm:prSet presAssocID="{A6D11088-F161-4949-8625-50E4ACE7635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BAA73B-F7E2-40ED-8086-1AAEC01BA4E5}" type="pres">
      <dgm:prSet presAssocID="{A6D11088-F161-4949-8625-50E4ACE76353}" presName="level3hierChild" presStyleCnt="0"/>
      <dgm:spPr/>
    </dgm:pt>
    <dgm:pt modelId="{4050C804-8163-4894-9106-56BC787C7F77}" type="pres">
      <dgm:prSet presAssocID="{FA76D99B-5612-4E89-9AB8-B1C00F444CC8}" presName="conn2-1" presStyleLbl="parChTrans1D2" presStyleIdx="3" presStyleCnt="8"/>
      <dgm:spPr/>
    </dgm:pt>
    <dgm:pt modelId="{6A66391A-8254-4C70-B602-5B72F0E711FF}" type="pres">
      <dgm:prSet presAssocID="{FA76D99B-5612-4E89-9AB8-B1C00F444CC8}" presName="connTx" presStyleLbl="parChTrans1D2" presStyleIdx="3" presStyleCnt="8"/>
      <dgm:spPr/>
    </dgm:pt>
    <dgm:pt modelId="{8B9379E2-7B16-429A-BB39-DCA3EE67123E}" type="pres">
      <dgm:prSet presAssocID="{5AF8F341-AB34-4E62-87CF-C29EBB94E0F1}" presName="root2" presStyleCnt="0"/>
      <dgm:spPr/>
    </dgm:pt>
    <dgm:pt modelId="{CBA0D18E-FB92-494C-8A29-27EFE9EBDDFD}" type="pres">
      <dgm:prSet presAssocID="{5AF8F341-AB34-4E62-87CF-C29EBB94E0F1}" presName="LevelTwoTextNode" presStyleLbl="node2" presStyleIdx="3" presStyleCnt="8">
        <dgm:presLayoutVars>
          <dgm:chPref val="3"/>
        </dgm:presLayoutVars>
      </dgm:prSet>
      <dgm:spPr/>
    </dgm:pt>
    <dgm:pt modelId="{663211EE-1868-49BF-8700-6F55EF3AFA9A}" type="pres">
      <dgm:prSet presAssocID="{5AF8F341-AB34-4E62-87CF-C29EBB94E0F1}" presName="level3hierChild" presStyleCnt="0"/>
      <dgm:spPr/>
    </dgm:pt>
    <dgm:pt modelId="{92FD5F77-89C5-47E8-9F1F-2FA90F43C932}" type="pres">
      <dgm:prSet presAssocID="{24627B2A-80AA-4AA2-A4EE-60679D44F591}" presName="conn2-1" presStyleLbl="parChTrans1D2" presStyleIdx="4" presStyleCnt="8"/>
      <dgm:spPr/>
    </dgm:pt>
    <dgm:pt modelId="{E06DC94C-24E1-4557-8616-3D6A8B5AFF0D}" type="pres">
      <dgm:prSet presAssocID="{24627B2A-80AA-4AA2-A4EE-60679D44F591}" presName="connTx" presStyleLbl="parChTrans1D2" presStyleIdx="4" presStyleCnt="8"/>
      <dgm:spPr/>
    </dgm:pt>
    <dgm:pt modelId="{B61D6A76-C8A7-4DE3-8330-FE10A989FB92}" type="pres">
      <dgm:prSet presAssocID="{73CAFBB8-ED43-4686-A084-13FA8EE51177}" presName="root2" presStyleCnt="0"/>
      <dgm:spPr/>
    </dgm:pt>
    <dgm:pt modelId="{BCFF1BFF-6507-4B94-9593-A2777A2E3893}" type="pres">
      <dgm:prSet presAssocID="{73CAFBB8-ED43-4686-A084-13FA8EE5117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37466-3C87-4C5F-86AF-49EAA8CF5170}" type="pres">
      <dgm:prSet presAssocID="{73CAFBB8-ED43-4686-A084-13FA8EE51177}" presName="level3hierChild" presStyleCnt="0"/>
      <dgm:spPr/>
    </dgm:pt>
    <dgm:pt modelId="{51C9ED1D-7CAE-44B3-8066-E5B71FE671EA}" type="pres">
      <dgm:prSet presAssocID="{E4F83C8F-9002-4610-B9AE-F415184290A9}" presName="conn2-1" presStyleLbl="parChTrans1D2" presStyleIdx="5" presStyleCnt="8"/>
      <dgm:spPr/>
    </dgm:pt>
    <dgm:pt modelId="{48D3565E-F38D-47AA-8BB6-96921858B34B}" type="pres">
      <dgm:prSet presAssocID="{E4F83C8F-9002-4610-B9AE-F415184290A9}" presName="connTx" presStyleLbl="parChTrans1D2" presStyleIdx="5" presStyleCnt="8"/>
      <dgm:spPr/>
    </dgm:pt>
    <dgm:pt modelId="{8EEEF7EF-B716-4066-B262-394AE009263B}" type="pres">
      <dgm:prSet presAssocID="{11E3C62A-3B4A-46EF-A000-BD8CFD3E1FCD}" presName="root2" presStyleCnt="0"/>
      <dgm:spPr/>
    </dgm:pt>
    <dgm:pt modelId="{1803FD69-8670-422B-ACEF-F5A42347FE8D}" type="pres">
      <dgm:prSet presAssocID="{11E3C62A-3B4A-46EF-A000-BD8CFD3E1FCD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016B31-25BF-4AD8-A97C-8AC87D2A1FA8}" type="pres">
      <dgm:prSet presAssocID="{11E3C62A-3B4A-46EF-A000-BD8CFD3E1FCD}" presName="level3hierChild" presStyleCnt="0"/>
      <dgm:spPr/>
    </dgm:pt>
    <dgm:pt modelId="{6BC9EBE8-856C-4949-B8E4-4A097684FAF2}" type="pres">
      <dgm:prSet presAssocID="{2DC08FE1-F93C-4394-A0B9-072A1ABF890B}" presName="conn2-1" presStyleLbl="parChTrans1D2" presStyleIdx="6" presStyleCnt="8"/>
      <dgm:spPr/>
    </dgm:pt>
    <dgm:pt modelId="{E4FAC353-7BD6-4E99-99A4-C01C2B0BEA22}" type="pres">
      <dgm:prSet presAssocID="{2DC08FE1-F93C-4394-A0B9-072A1ABF890B}" presName="connTx" presStyleLbl="parChTrans1D2" presStyleIdx="6" presStyleCnt="8"/>
      <dgm:spPr/>
    </dgm:pt>
    <dgm:pt modelId="{E5C3BDA3-B209-4961-A1E6-778FFC4A3EE9}" type="pres">
      <dgm:prSet presAssocID="{3B9C8971-592F-4E0E-BA30-B3DA05AA94E5}" presName="root2" presStyleCnt="0"/>
      <dgm:spPr/>
    </dgm:pt>
    <dgm:pt modelId="{740AEB4D-1AC0-4E6B-8ACA-694F86482A43}" type="pres">
      <dgm:prSet presAssocID="{3B9C8971-592F-4E0E-BA30-B3DA05AA94E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5FDBCA-FD13-48FB-8321-F083324D26BC}" type="pres">
      <dgm:prSet presAssocID="{3B9C8971-592F-4E0E-BA30-B3DA05AA94E5}" presName="level3hierChild" presStyleCnt="0"/>
      <dgm:spPr/>
    </dgm:pt>
    <dgm:pt modelId="{87A250B8-76D7-4DC6-8B4E-CBCD563C9244}" type="pres">
      <dgm:prSet presAssocID="{ACDEB492-ED24-4255-A3E1-AFE7F1981B64}" presName="conn2-1" presStyleLbl="parChTrans1D2" presStyleIdx="7" presStyleCnt="8"/>
      <dgm:spPr/>
    </dgm:pt>
    <dgm:pt modelId="{34CCC558-CB9F-4B44-83FE-9C7F7EBBAF06}" type="pres">
      <dgm:prSet presAssocID="{ACDEB492-ED24-4255-A3E1-AFE7F1981B64}" presName="connTx" presStyleLbl="parChTrans1D2" presStyleIdx="7" presStyleCnt="8"/>
      <dgm:spPr/>
    </dgm:pt>
    <dgm:pt modelId="{FC54D788-EB74-4F56-A9A0-90FD3C744A06}" type="pres">
      <dgm:prSet presAssocID="{DD17A2DF-FF4D-4CF7-ABF3-D3F5091CFA6E}" presName="root2" presStyleCnt="0"/>
      <dgm:spPr/>
    </dgm:pt>
    <dgm:pt modelId="{82936A19-FBEA-494B-A771-9C04E2654A01}" type="pres">
      <dgm:prSet presAssocID="{DD17A2DF-FF4D-4CF7-ABF3-D3F5091CFA6E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D73874-51DC-462F-ABB7-CC61D13BF52A}" type="pres">
      <dgm:prSet presAssocID="{DD17A2DF-FF4D-4CF7-ABF3-D3F5091CFA6E}" presName="level3hierChild" presStyleCnt="0"/>
      <dgm:spPr/>
    </dgm:pt>
  </dgm:ptLst>
  <dgm:cxnLst>
    <dgm:cxn modelId="{BAA13856-0992-4E40-90B4-DEE6B4CAB9C9}" type="presOf" srcId="{24627B2A-80AA-4AA2-A4EE-60679D44F591}" destId="{E06DC94C-24E1-4557-8616-3D6A8B5AFF0D}" srcOrd="1" destOrd="0" presId="urn:microsoft.com/office/officeart/2005/8/layout/hierarchy2"/>
    <dgm:cxn modelId="{87074B69-13AA-494B-B918-D7606AC70106}" type="presOf" srcId="{11E3C62A-3B4A-46EF-A000-BD8CFD3E1FCD}" destId="{1803FD69-8670-422B-ACEF-F5A42347FE8D}" srcOrd="0" destOrd="0" presId="urn:microsoft.com/office/officeart/2005/8/layout/hierarchy2"/>
    <dgm:cxn modelId="{01E06234-0AD2-47A4-81E1-766231E8E834}" type="presOf" srcId="{DD17A2DF-FF4D-4CF7-ABF3-D3F5091CFA6E}" destId="{82936A19-FBEA-494B-A771-9C04E2654A01}" srcOrd="0" destOrd="0" presId="urn:microsoft.com/office/officeart/2005/8/layout/hierarchy2"/>
    <dgm:cxn modelId="{75DA7A77-FA2D-4E1E-8139-E568656C69A3}" type="presOf" srcId="{E41535EE-A88E-43D3-BCD3-87B0C1D9E7AE}" destId="{1B15D325-6E67-424A-8277-4AC86E08631A}" srcOrd="1" destOrd="0" presId="urn:microsoft.com/office/officeart/2005/8/layout/hierarchy2"/>
    <dgm:cxn modelId="{78C4D2B5-EA1E-434E-A7ED-BC812307C252}" type="presOf" srcId="{FA76D99B-5612-4E89-9AB8-B1C00F444CC8}" destId="{4050C804-8163-4894-9106-56BC787C7F77}" srcOrd="0" destOrd="0" presId="urn:microsoft.com/office/officeart/2005/8/layout/hierarchy2"/>
    <dgm:cxn modelId="{64A6E52C-0A93-4C6A-B551-CC44A90C27DA}" type="presOf" srcId="{332F4912-DAD5-4B21-9DC4-976509742DE7}" destId="{39703E65-8678-4BB4-BE73-663387DDC9F3}" srcOrd="0" destOrd="0" presId="urn:microsoft.com/office/officeart/2005/8/layout/hierarchy2"/>
    <dgm:cxn modelId="{B6066610-AB99-41B3-B107-331042DB4DAE}" type="presOf" srcId="{ACDEB492-ED24-4255-A3E1-AFE7F1981B64}" destId="{34CCC558-CB9F-4B44-83FE-9C7F7EBBAF06}" srcOrd="1" destOrd="0" presId="urn:microsoft.com/office/officeart/2005/8/layout/hierarchy2"/>
    <dgm:cxn modelId="{2C06C80E-78DF-4E6A-9E0C-A79125BB4558}" srcId="{6268B0BB-DC4C-4A91-A929-38F6A99FA080}" destId="{5AF8F341-AB34-4E62-87CF-C29EBB94E0F1}" srcOrd="3" destOrd="0" parTransId="{FA76D99B-5612-4E89-9AB8-B1C00F444CC8}" sibTransId="{591EA369-74A6-490C-B464-8C2FEF930BCE}"/>
    <dgm:cxn modelId="{4F793207-0619-441B-907F-6C25464B3359}" type="presOf" srcId="{73CAFBB8-ED43-4686-A084-13FA8EE51177}" destId="{BCFF1BFF-6507-4B94-9593-A2777A2E3893}" srcOrd="0" destOrd="0" presId="urn:microsoft.com/office/officeart/2005/8/layout/hierarchy2"/>
    <dgm:cxn modelId="{DCAEE6D2-F488-48E8-83B4-0B7DD423B42E}" srcId="{6268B0BB-DC4C-4A91-A929-38F6A99FA080}" destId="{11E3C62A-3B4A-46EF-A000-BD8CFD3E1FCD}" srcOrd="5" destOrd="0" parTransId="{E4F83C8F-9002-4610-B9AE-F415184290A9}" sibTransId="{FF6BECFF-1CC6-4432-9882-20899C95A5C9}"/>
    <dgm:cxn modelId="{5CE2B835-AE3C-4538-AC38-353CEDEC02B5}" srcId="{6268B0BB-DC4C-4A91-A929-38F6A99FA080}" destId="{3B9C8971-592F-4E0E-BA30-B3DA05AA94E5}" srcOrd="6" destOrd="0" parTransId="{2DC08FE1-F93C-4394-A0B9-072A1ABF890B}" sibTransId="{1C182AF0-E645-43B9-A6CB-151542136D6C}"/>
    <dgm:cxn modelId="{9D393A66-2435-4A6D-A039-F54112B46AD9}" type="presOf" srcId="{332F4912-DAD5-4B21-9DC4-976509742DE7}" destId="{835BEC7B-48A9-4664-91C8-5AC71D43DE5C}" srcOrd="1" destOrd="0" presId="urn:microsoft.com/office/officeart/2005/8/layout/hierarchy2"/>
    <dgm:cxn modelId="{4A19A741-6E29-496D-AE54-4EC0F3EB61EE}" type="presOf" srcId="{D4BC3268-AD7D-4E16-AC65-4400A0241F9C}" destId="{EB7A3058-12A2-44D5-8A9B-C65A71ECE855}" srcOrd="0" destOrd="0" presId="urn:microsoft.com/office/officeart/2005/8/layout/hierarchy2"/>
    <dgm:cxn modelId="{B077F2A5-A24C-4829-9FFA-98CF7AA51558}" type="presOf" srcId="{ACDEB492-ED24-4255-A3E1-AFE7F1981B64}" destId="{87A250B8-76D7-4DC6-8B4E-CBCD563C9244}" srcOrd="0" destOrd="0" presId="urn:microsoft.com/office/officeart/2005/8/layout/hierarchy2"/>
    <dgm:cxn modelId="{68516198-B48B-4434-8708-926EAB653A65}" srcId="{6268B0BB-DC4C-4A91-A929-38F6A99FA080}" destId="{65684266-CDB5-454A-83F9-D813ED6DB32C}" srcOrd="1" destOrd="0" parTransId="{332F4912-DAD5-4B21-9DC4-976509742DE7}" sibTransId="{4E5C7B81-1F99-4337-BEDD-438953E3168E}"/>
    <dgm:cxn modelId="{18460DEB-4057-497F-9B4F-0B6E9F8039C6}" type="presOf" srcId="{FA76D99B-5612-4E89-9AB8-B1C00F444CC8}" destId="{6A66391A-8254-4C70-B602-5B72F0E711FF}" srcOrd="1" destOrd="0" presId="urn:microsoft.com/office/officeart/2005/8/layout/hierarchy2"/>
    <dgm:cxn modelId="{955B774D-9D91-4B47-A067-ADA5F04C30EA}" srcId="{6268B0BB-DC4C-4A91-A929-38F6A99FA080}" destId="{D4BC3268-AD7D-4E16-AC65-4400A0241F9C}" srcOrd="0" destOrd="0" parTransId="{E41535EE-A88E-43D3-BCD3-87B0C1D9E7AE}" sibTransId="{ED45869C-AA63-424A-A228-97BF3B3500C0}"/>
    <dgm:cxn modelId="{B0A5D101-92B3-4879-A0D1-DC7CDB62D4C9}" type="presOf" srcId="{09C995A7-5C80-4858-A262-CB2C2AD2F4EC}" destId="{85D5006E-F313-4B3A-8BF3-8FE2E104412D}" srcOrd="1" destOrd="0" presId="urn:microsoft.com/office/officeart/2005/8/layout/hierarchy2"/>
    <dgm:cxn modelId="{B73B463A-A8B4-412A-8584-4E5C7ECA523A}" type="presOf" srcId="{E4F83C8F-9002-4610-B9AE-F415184290A9}" destId="{51C9ED1D-7CAE-44B3-8066-E5B71FE671EA}" srcOrd="0" destOrd="0" presId="urn:microsoft.com/office/officeart/2005/8/layout/hierarchy2"/>
    <dgm:cxn modelId="{5F3EBFF2-9CE0-483F-950D-CED548549ED3}" type="presOf" srcId="{E41535EE-A88E-43D3-BCD3-87B0C1D9E7AE}" destId="{EE4D9181-8768-4922-99C3-DCCF8C9B05CF}" srcOrd="0" destOrd="0" presId="urn:microsoft.com/office/officeart/2005/8/layout/hierarchy2"/>
    <dgm:cxn modelId="{9319CD23-C484-45C4-8C07-45A3C281F738}" type="presOf" srcId="{98A12650-93F5-4B02-9755-ABAD30E04A12}" destId="{FBF3975C-CD0D-453F-B180-120F31CACAD4}" srcOrd="0" destOrd="0" presId="urn:microsoft.com/office/officeart/2005/8/layout/hierarchy2"/>
    <dgm:cxn modelId="{68E90C32-301B-42D6-B04B-9FD5EA9FD049}" type="presOf" srcId="{3B9C8971-592F-4E0E-BA30-B3DA05AA94E5}" destId="{740AEB4D-1AC0-4E6B-8ACA-694F86482A43}" srcOrd="0" destOrd="0" presId="urn:microsoft.com/office/officeart/2005/8/layout/hierarchy2"/>
    <dgm:cxn modelId="{5668C453-6EB1-40A0-839F-60A90AF4249D}" type="presOf" srcId="{2DC08FE1-F93C-4394-A0B9-072A1ABF890B}" destId="{6BC9EBE8-856C-4949-B8E4-4A097684FAF2}" srcOrd="0" destOrd="0" presId="urn:microsoft.com/office/officeart/2005/8/layout/hierarchy2"/>
    <dgm:cxn modelId="{0C5F874A-DBC1-4D8E-AC66-D16C4549779B}" srcId="{6268B0BB-DC4C-4A91-A929-38F6A99FA080}" destId="{A6D11088-F161-4949-8625-50E4ACE76353}" srcOrd="2" destOrd="0" parTransId="{09C995A7-5C80-4858-A262-CB2C2AD2F4EC}" sibTransId="{E742EA38-385A-4BF1-BE83-7D3BCE518B9F}"/>
    <dgm:cxn modelId="{315A964B-A4D5-476E-9424-C028E211E0F1}" srcId="{6268B0BB-DC4C-4A91-A929-38F6A99FA080}" destId="{DD17A2DF-FF4D-4CF7-ABF3-D3F5091CFA6E}" srcOrd="7" destOrd="0" parTransId="{ACDEB492-ED24-4255-A3E1-AFE7F1981B64}" sibTransId="{67615148-A4F3-4EE6-B230-61C68BF26E73}"/>
    <dgm:cxn modelId="{936C3287-3B30-4331-B159-5732B7549644}" type="presOf" srcId="{09C995A7-5C80-4858-A262-CB2C2AD2F4EC}" destId="{CD78A07D-F7C0-418E-BA75-52ED5BFEBC22}" srcOrd="0" destOrd="0" presId="urn:microsoft.com/office/officeart/2005/8/layout/hierarchy2"/>
    <dgm:cxn modelId="{961DB587-95E0-4606-940C-A8BFF6AEDAD2}" type="presOf" srcId="{65684266-CDB5-454A-83F9-D813ED6DB32C}" destId="{ED72A63B-BA24-4D7A-AEE8-8B77465BE776}" srcOrd="0" destOrd="0" presId="urn:microsoft.com/office/officeart/2005/8/layout/hierarchy2"/>
    <dgm:cxn modelId="{9B8B1657-A11E-49FD-B048-DD8E87CB7225}" type="presOf" srcId="{A6D11088-F161-4949-8625-50E4ACE76353}" destId="{CF38D2EB-1B73-4BE9-82E9-3B2F53D41074}" srcOrd="0" destOrd="0" presId="urn:microsoft.com/office/officeart/2005/8/layout/hierarchy2"/>
    <dgm:cxn modelId="{BE8199B8-1A25-486E-A3D6-74385C0499EB}" type="presOf" srcId="{5AF8F341-AB34-4E62-87CF-C29EBB94E0F1}" destId="{CBA0D18E-FB92-494C-8A29-27EFE9EBDDFD}" srcOrd="0" destOrd="0" presId="urn:microsoft.com/office/officeart/2005/8/layout/hierarchy2"/>
    <dgm:cxn modelId="{1338528A-71F2-4FA0-80E2-CA83EE99E132}" type="presOf" srcId="{2DC08FE1-F93C-4394-A0B9-072A1ABF890B}" destId="{E4FAC353-7BD6-4E99-99A4-C01C2B0BEA22}" srcOrd="1" destOrd="0" presId="urn:microsoft.com/office/officeart/2005/8/layout/hierarchy2"/>
    <dgm:cxn modelId="{E47C50CB-5180-48CE-B420-903D55E5746C}" type="presOf" srcId="{24627B2A-80AA-4AA2-A4EE-60679D44F591}" destId="{92FD5F77-89C5-47E8-9F1F-2FA90F43C932}" srcOrd="0" destOrd="0" presId="urn:microsoft.com/office/officeart/2005/8/layout/hierarchy2"/>
    <dgm:cxn modelId="{101BE177-3364-4BEC-BA54-91EABA34F7A9}" type="presOf" srcId="{6268B0BB-DC4C-4A91-A929-38F6A99FA080}" destId="{74869E90-C6EC-4836-A008-3EFE1CE8FB32}" srcOrd="0" destOrd="0" presId="urn:microsoft.com/office/officeart/2005/8/layout/hierarchy2"/>
    <dgm:cxn modelId="{4355CA02-441D-4BE4-9DB1-9B2914D793C0}" type="presOf" srcId="{E4F83C8F-9002-4610-B9AE-F415184290A9}" destId="{48D3565E-F38D-47AA-8BB6-96921858B34B}" srcOrd="1" destOrd="0" presId="urn:microsoft.com/office/officeart/2005/8/layout/hierarchy2"/>
    <dgm:cxn modelId="{531480E7-66AE-4F7C-91C4-AD2F70F2C8DE}" srcId="{6268B0BB-DC4C-4A91-A929-38F6A99FA080}" destId="{73CAFBB8-ED43-4686-A084-13FA8EE51177}" srcOrd="4" destOrd="0" parTransId="{24627B2A-80AA-4AA2-A4EE-60679D44F591}" sibTransId="{1010CD3A-A3BC-4DBD-BF9B-12F0FFCDF890}"/>
    <dgm:cxn modelId="{12E85498-2A4D-48A1-A576-872C88C17B1D}" srcId="{98A12650-93F5-4B02-9755-ABAD30E04A12}" destId="{6268B0BB-DC4C-4A91-A929-38F6A99FA080}" srcOrd="0" destOrd="0" parTransId="{63846579-FAD6-478F-9469-9EAC5CF3A1A6}" sibTransId="{6C4F4FBF-9A63-4357-B54F-71219C3C5703}"/>
    <dgm:cxn modelId="{7438133F-B2EC-4067-BF0E-4C60491E11F2}" type="presParOf" srcId="{FBF3975C-CD0D-453F-B180-120F31CACAD4}" destId="{5A23EAE3-FB6F-451B-A861-1C364241C389}" srcOrd="0" destOrd="0" presId="urn:microsoft.com/office/officeart/2005/8/layout/hierarchy2"/>
    <dgm:cxn modelId="{FC0934BE-A1B8-4137-A80D-1164F9450F76}" type="presParOf" srcId="{5A23EAE3-FB6F-451B-A861-1C364241C389}" destId="{74869E90-C6EC-4836-A008-3EFE1CE8FB32}" srcOrd="0" destOrd="0" presId="urn:microsoft.com/office/officeart/2005/8/layout/hierarchy2"/>
    <dgm:cxn modelId="{677FB390-B233-4FBE-A8C8-228B6EA0934A}" type="presParOf" srcId="{5A23EAE3-FB6F-451B-A861-1C364241C389}" destId="{B67876C6-168B-40AD-98C7-45E5A67493AC}" srcOrd="1" destOrd="0" presId="urn:microsoft.com/office/officeart/2005/8/layout/hierarchy2"/>
    <dgm:cxn modelId="{6CB91645-47E1-485E-AC55-85D39E2956C0}" type="presParOf" srcId="{B67876C6-168B-40AD-98C7-45E5A67493AC}" destId="{EE4D9181-8768-4922-99C3-DCCF8C9B05CF}" srcOrd="0" destOrd="0" presId="urn:microsoft.com/office/officeart/2005/8/layout/hierarchy2"/>
    <dgm:cxn modelId="{B12583D0-BC8A-4A65-9A47-193563EEAE77}" type="presParOf" srcId="{EE4D9181-8768-4922-99C3-DCCF8C9B05CF}" destId="{1B15D325-6E67-424A-8277-4AC86E08631A}" srcOrd="0" destOrd="0" presId="urn:microsoft.com/office/officeart/2005/8/layout/hierarchy2"/>
    <dgm:cxn modelId="{E10836B4-F00D-4F16-8019-7147CAB6426F}" type="presParOf" srcId="{B67876C6-168B-40AD-98C7-45E5A67493AC}" destId="{CB634061-F211-4454-8BD5-04ABBC0B12C8}" srcOrd="1" destOrd="0" presId="urn:microsoft.com/office/officeart/2005/8/layout/hierarchy2"/>
    <dgm:cxn modelId="{EC5D03B7-507A-43E7-B0B6-A196DAB39B18}" type="presParOf" srcId="{CB634061-F211-4454-8BD5-04ABBC0B12C8}" destId="{EB7A3058-12A2-44D5-8A9B-C65A71ECE855}" srcOrd="0" destOrd="0" presId="urn:microsoft.com/office/officeart/2005/8/layout/hierarchy2"/>
    <dgm:cxn modelId="{072874EC-1EEF-4780-A682-8E8866C885C1}" type="presParOf" srcId="{CB634061-F211-4454-8BD5-04ABBC0B12C8}" destId="{65579AF3-188A-4C55-8722-1F83F9AD2303}" srcOrd="1" destOrd="0" presId="urn:microsoft.com/office/officeart/2005/8/layout/hierarchy2"/>
    <dgm:cxn modelId="{68EEB9FD-8295-4A9E-BA4C-B24005C17864}" type="presParOf" srcId="{B67876C6-168B-40AD-98C7-45E5A67493AC}" destId="{39703E65-8678-4BB4-BE73-663387DDC9F3}" srcOrd="2" destOrd="0" presId="urn:microsoft.com/office/officeart/2005/8/layout/hierarchy2"/>
    <dgm:cxn modelId="{BCE52C25-D048-440F-9D4F-4BB7B4D1FE60}" type="presParOf" srcId="{39703E65-8678-4BB4-BE73-663387DDC9F3}" destId="{835BEC7B-48A9-4664-91C8-5AC71D43DE5C}" srcOrd="0" destOrd="0" presId="urn:microsoft.com/office/officeart/2005/8/layout/hierarchy2"/>
    <dgm:cxn modelId="{F719D696-5911-4B3C-843F-9FE4ACEA9010}" type="presParOf" srcId="{B67876C6-168B-40AD-98C7-45E5A67493AC}" destId="{3E9CAF23-3C00-4458-BD25-43E659B96CFB}" srcOrd="3" destOrd="0" presId="urn:microsoft.com/office/officeart/2005/8/layout/hierarchy2"/>
    <dgm:cxn modelId="{BA989F93-6274-4B5C-8233-9532CA22607F}" type="presParOf" srcId="{3E9CAF23-3C00-4458-BD25-43E659B96CFB}" destId="{ED72A63B-BA24-4D7A-AEE8-8B77465BE776}" srcOrd="0" destOrd="0" presId="urn:microsoft.com/office/officeart/2005/8/layout/hierarchy2"/>
    <dgm:cxn modelId="{D1C7E250-D57A-4504-A22B-8C52D7A97A16}" type="presParOf" srcId="{3E9CAF23-3C00-4458-BD25-43E659B96CFB}" destId="{8B3359AA-C650-4781-BC26-DB45510F2102}" srcOrd="1" destOrd="0" presId="urn:microsoft.com/office/officeart/2005/8/layout/hierarchy2"/>
    <dgm:cxn modelId="{3E1E1321-870B-458F-80C0-4CB11736B614}" type="presParOf" srcId="{B67876C6-168B-40AD-98C7-45E5A67493AC}" destId="{CD78A07D-F7C0-418E-BA75-52ED5BFEBC22}" srcOrd="4" destOrd="0" presId="urn:microsoft.com/office/officeart/2005/8/layout/hierarchy2"/>
    <dgm:cxn modelId="{4E0CAD41-3363-4AA2-A8EC-24AF65D1A144}" type="presParOf" srcId="{CD78A07D-F7C0-418E-BA75-52ED5BFEBC22}" destId="{85D5006E-F313-4B3A-8BF3-8FE2E104412D}" srcOrd="0" destOrd="0" presId="urn:microsoft.com/office/officeart/2005/8/layout/hierarchy2"/>
    <dgm:cxn modelId="{E5F496DA-110F-494B-9F7C-4553567543CC}" type="presParOf" srcId="{B67876C6-168B-40AD-98C7-45E5A67493AC}" destId="{171E4EF4-583B-4306-ADCE-EF47FAA282BB}" srcOrd="5" destOrd="0" presId="urn:microsoft.com/office/officeart/2005/8/layout/hierarchy2"/>
    <dgm:cxn modelId="{3A83EF54-F5D2-46C0-86CB-02B92DF33A0A}" type="presParOf" srcId="{171E4EF4-583B-4306-ADCE-EF47FAA282BB}" destId="{CF38D2EB-1B73-4BE9-82E9-3B2F53D41074}" srcOrd="0" destOrd="0" presId="urn:microsoft.com/office/officeart/2005/8/layout/hierarchy2"/>
    <dgm:cxn modelId="{5F600D63-929D-4532-B5C1-4168F4FA2A73}" type="presParOf" srcId="{171E4EF4-583B-4306-ADCE-EF47FAA282BB}" destId="{19BAA73B-F7E2-40ED-8086-1AAEC01BA4E5}" srcOrd="1" destOrd="0" presId="urn:microsoft.com/office/officeart/2005/8/layout/hierarchy2"/>
    <dgm:cxn modelId="{F4ED65C7-896A-4B9C-8AB5-EC8FA9A595C6}" type="presParOf" srcId="{B67876C6-168B-40AD-98C7-45E5A67493AC}" destId="{4050C804-8163-4894-9106-56BC787C7F77}" srcOrd="6" destOrd="0" presId="urn:microsoft.com/office/officeart/2005/8/layout/hierarchy2"/>
    <dgm:cxn modelId="{A2B946ED-D16E-42AB-A997-59BAFD9E750B}" type="presParOf" srcId="{4050C804-8163-4894-9106-56BC787C7F77}" destId="{6A66391A-8254-4C70-B602-5B72F0E711FF}" srcOrd="0" destOrd="0" presId="urn:microsoft.com/office/officeart/2005/8/layout/hierarchy2"/>
    <dgm:cxn modelId="{0DC798C0-9509-4CDD-98B0-1AC67BBE63DE}" type="presParOf" srcId="{B67876C6-168B-40AD-98C7-45E5A67493AC}" destId="{8B9379E2-7B16-429A-BB39-DCA3EE67123E}" srcOrd="7" destOrd="0" presId="urn:microsoft.com/office/officeart/2005/8/layout/hierarchy2"/>
    <dgm:cxn modelId="{36CD3A95-B1E1-48D5-9F36-645E6C85BEBE}" type="presParOf" srcId="{8B9379E2-7B16-429A-BB39-DCA3EE67123E}" destId="{CBA0D18E-FB92-494C-8A29-27EFE9EBDDFD}" srcOrd="0" destOrd="0" presId="urn:microsoft.com/office/officeart/2005/8/layout/hierarchy2"/>
    <dgm:cxn modelId="{97EBD298-ECC0-4874-81D2-4BC1B66913A7}" type="presParOf" srcId="{8B9379E2-7B16-429A-BB39-DCA3EE67123E}" destId="{663211EE-1868-49BF-8700-6F55EF3AFA9A}" srcOrd="1" destOrd="0" presId="urn:microsoft.com/office/officeart/2005/8/layout/hierarchy2"/>
    <dgm:cxn modelId="{B2CCEF42-BE6E-4FFE-BC6E-C7EF91315437}" type="presParOf" srcId="{B67876C6-168B-40AD-98C7-45E5A67493AC}" destId="{92FD5F77-89C5-47E8-9F1F-2FA90F43C932}" srcOrd="8" destOrd="0" presId="urn:microsoft.com/office/officeart/2005/8/layout/hierarchy2"/>
    <dgm:cxn modelId="{BB752305-8864-453C-AAB1-93A62F9AAE45}" type="presParOf" srcId="{92FD5F77-89C5-47E8-9F1F-2FA90F43C932}" destId="{E06DC94C-24E1-4557-8616-3D6A8B5AFF0D}" srcOrd="0" destOrd="0" presId="urn:microsoft.com/office/officeart/2005/8/layout/hierarchy2"/>
    <dgm:cxn modelId="{7291F0F1-6DD7-4775-B3AC-526ACCA3BEFE}" type="presParOf" srcId="{B67876C6-168B-40AD-98C7-45E5A67493AC}" destId="{B61D6A76-C8A7-4DE3-8330-FE10A989FB92}" srcOrd="9" destOrd="0" presId="urn:microsoft.com/office/officeart/2005/8/layout/hierarchy2"/>
    <dgm:cxn modelId="{A00349A1-1A43-42E3-A0B4-35B1D63D35A8}" type="presParOf" srcId="{B61D6A76-C8A7-4DE3-8330-FE10A989FB92}" destId="{BCFF1BFF-6507-4B94-9593-A2777A2E3893}" srcOrd="0" destOrd="0" presId="urn:microsoft.com/office/officeart/2005/8/layout/hierarchy2"/>
    <dgm:cxn modelId="{17276EA6-9F8E-43E6-8A2E-982BD4DD2D35}" type="presParOf" srcId="{B61D6A76-C8A7-4DE3-8330-FE10A989FB92}" destId="{DC137466-3C87-4C5F-86AF-49EAA8CF5170}" srcOrd="1" destOrd="0" presId="urn:microsoft.com/office/officeart/2005/8/layout/hierarchy2"/>
    <dgm:cxn modelId="{2C4BA7C7-6154-4CAE-A0D3-5A0F0F2F09DD}" type="presParOf" srcId="{B67876C6-168B-40AD-98C7-45E5A67493AC}" destId="{51C9ED1D-7CAE-44B3-8066-E5B71FE671EA}" srcOrd="10" destOrd="0" presId="urn:microsoft.com/office/officeart/2005/8/layout/hierarchy2"/>
    <dgm:cxn modelId="{39129737-C92C-4C19-8B5C-54A344628804}" type="presParOf" srcId="{51C9ED1D-7CAE-44B3-8066-E5B71FE671EA}" destId="{48D3565E-F38D-47AA-8BB6-96921858B34B}" srcOrd="0" destOrd="0" presId="urn:microsoft.com/office/officeart/2005/8/layout/hierarchy2"/>
    <dgm:cxn modelId="{F199ACF1-9904-42FA-82E0-84858565C5A2}" type="presParOf" srcId="{B67876C6-168B-40AD-98C7-45E5A67493AC}" destId="{8EEEF7EF-B716-4066-B262-394AE009263B}" srcOrd="11" destOrd="0" presId="urn:microsoft.com/office/officeart/2005/8/layout/hierarchy2"/>
    <dgm:cxn modelId="{DECC74AE-2E4E-43C4-B803-694332F1A2DD}" type="presParOf" srcId="{8EEEF7EF-B716-4066-B262-394AE009263B}" destId="{1803FD69-8670-422B-ACEF-F5A42347FE8D}" srcOrd="0" destOrd="0" presId="urn:microsoft.com/office/officeart/2005/8/layout/hierarchy2"/>
    <dgm:cxn modelId="{C621FF33-1F78-4A12-8699-F25A37CFCE76}" type="presParOf" srcId="{8EEEF7EF-B716-4066-B262-394AE009263B}" destId="{9C016B31-25BF-4AD8-A97C-8AC87D2A1FA8}" srcOrd="1" destOrd="0" presId="urn:microsoft.com/office/officeart/2005/8/layout/hierarchy2"/>
    <dgm:cxn modelId="{3A1E414F-35EA-4719-B184-DC073EDDE754}" type="presParOf" srcId="{B67876C6-168B-40AD-98C7-45E5A67493AC}" destId="{6BC9EBE8-856C-4949-B8E4-4A097684FAF2}" srcOrd="12" destOrd="0" presId="urn:microsoft.com/office/officeart/2005/8/layout/hierarchy2"/>
    <dgm:cxn modelId="{2F8FE250-927C-4BC4-93B3-135AC6772084}" type="presParOf" srcId="{6BC9EBE8-856C-4949-B8E4-4A097684FAF2}" destId="{E4FAC353-7BD6-4E99-99A4-C01C2B0BEA22}" srcOrd="0" destOrd="0" presId="urn:microsoft.com/office/officeart/2005/8/layout/hierarchy2"/>
    <dgm:cxn modelId="{FFE3287B-9167-4588-BCFE-51522923A36F}" type="presParOf" srcId="{B67876C6-168B-40AD-98C7-45E5A67493AC}" destId="{E5C3BDA3-B209-4961-A1E6-778FFC4A3EE9}" srcOrd="13" destOrd="0" presId="urn:microsoft.com/office/officeart/2005/8/layout/hierarchy2"/>
    <dgm:cxn modelId="{385A21E3-67C2-4FF9-804A-EECEA4A68974}" type="presParOf" srcId="{E5C3BDA3-B209-4961-A1E6-778FFC4A3EE9}" destId="{740AEB4D-1AC0-4E6B-8ACA-694F86482A43}" srcOrd="0" destOrd="0" presId="urn:microsoft.com/office/officeart/2005/8/layout/hierarchy2"/>
    <dgm:cxn modelId="{9FC3C0AC-8901-4554-B749-95F6E38DDF3C}" type="presParOf" srcId="{E5C3BDA3-B209-4961-A1E6-778FFC4A3EE9}" destId="{065FDBCA-FD13-48FB-8321-F083324D26BC}" srcOrd="1" destOrd="0" presId="urn:microsoft.com/office/officeart/2005/8/layout/hierarchy2"/>
    <dgm:cxn modelId="{1A552373-2332-4694-8383-CD3E48A44D4D}" type="presParOf" srcId="{B67876C6-168B-40AD-98C7-45E5A67493AC}" destId="{87A250B8-76D7-4DC6-8B4E-CBCD563C9244}" srcOrd="14" destOrd="0" presId="urn:microsoft.com/office/officeart/2005/8/layout/hierarchy2"/>
    <dgm:cxn modelId="{193D6586-D7BD-4908-BDBA-D0F157B9E10E}" type="presParOf" srcId="{87A250B8-76D7-4DC6-8B4E-CBCD563C9244}" destId="{34CCC558-CB9F-4B44-83FE-9C7F7EBBAF06}" srcOrd="0" destOrd="0" presId="urn:microsoft.com/office/officeart/2005/8/layout/hierarchy2"/>
    <dgm:cxn modelId="{F2CF9FDE-0EA4-43CD-A8B8-E97E52FFE9E9}" type="presParOf" srcId="{B67876C6-168B-40AD-98C7-45E5A67493AC}" destId="{FC54D788-EB74-4F56-A9A0-90FD3C744A06}" srcOrd="15" destOrd="0" presId="urn:microsoft.com/office/officeart/2005/8/layout/hierarchy2"/>
    <dgm:cxn modelId="{B7419EDB-3A69-43F8-B01E-9F69654717E6}" type="presParOf" srcId="{FC54D788-EB74-4F56-A9A0-90FD3C744A06}" destId="{82936A19-FBEA-494B-A771-9C04E2654A01}" srcOrd="0" destOrd="0" presId="urn:microsoft.com/office/officeart/2005/8/layout/hierarchy2"/>
    <dgm:cxn modelId="{476B2CCD-529A-4398-B47C-2DBF1FF46864}" type="presParOf" srcId="{FC54D788-EB74-4F56-A9A0-90FD3C744A06}" destId="{51D73874-51DC-462F-ABB7-CC61D13BF5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140123" y="1449382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메인화면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차트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1155176" y="1464435"/>
        <a:ext cx="997800" cy="483847"/>
      </dsp:txXfrm>
    </dsp:sp>
    <dsp:sp modelId="{90D4B894-CA90-401D-867B-413469740B42}">
      <dsp:nvSpPr>
        <dsp:cNvPr id="0" name=""/>
        <dsp:cNvSpPr/>
      </dsp:nvSpPr>
      <dsp:spPr>
        <a:xfrm rot="17051428">
          <a:off x="1604510" y="971228"/>
          <a:ext cx="14930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9305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13712" y="945284"/>
        <a:ext cx="74652" cy="74652"/>
      </dsp:txXfrm>
    </dsp:sp>
    <dsp:sp modelId="{7B8C131D-F57B-4155-83C2-087FA03EE59F}">
      <dsp:nvSpPr>
        <dsp:cNvPr id="0" name=""/>
        <dsp:cNvSpPr/>
      </dsp:nvSpPr>
      <dsp:spPr>
        <a:xfrm>
          <a:off x="2534046" y="188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아티스트 차트</a:t>
          </a:r>
          <a:endParaRPr lang="ko-KR" altLang="en-US" sz="900" kern="1200" dirty="0"/>
        </a:p>
      </dsp:txBody>
      <dsp:txXfrm>
        <a:off x="2549099" y="16938"/>
        <a:ext cx="997800" cy="483847"/>
      </dsp:txXfrm>
    </dsp:sp>
    <dsp:sp modelId="{20CB71CE-B456-4A3F-BB0E-F05DC96B2797}">
      <dsp:nvSpPr>
        <dsp:cNvPr id="0" name=""/>
        <dsp:cNvSpPr/>
      </dsp:nvSpPr>
      <dsp:spPr>
        <a:xfrm>
          <a:off x="3561953" y="247479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57255" y="248582"/>
        <a:ext cx="20558" cy="20558"/>
      </dsp:txXfrm>
    </dsp:sp>
    <dsp:sp modelId="{89E8CFB7-28B4-46C3-8F7C-9E5A8D61D1EB}">
      <dsp:nvSpPr>
        <dsp:cNvPr id="0" name=""/>
        <dsp:cNvSpPr/>
      </dsp:nvSpPr>
      <dsp:spPr>
        <a:xfrm>
          <a:off x="3973115" y="188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닉네임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(memberinfo.do)</a:t>
          </a:r>
        </a:p>
      </dsp:txBody>
      <dsp:txXfrm>
        <a:off x="3988168" y="16938"/>
        <a:ext cx="997800" cy="483847"/>
      </dsp:txXfrm>
    </dsp:sp>
    <dsp:sp modelId="{DD584929-6DB3-438C-82AD-C5286060A995}">
      <dsp:nvSpPr>
        <dsp:cNvPr id="0" name=""/>
        <dsp:cNvSpPr/>
      </dsp:nvSpPr>
      <dsp:spPr>
        <a:xfrm rot="19443208">
          <a:off x="2124980" y="1562274"/>
          <a:ext cx="45211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5211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39735" y="1562353"/>
        <a:ext cx="22605" cy="22605"/>
      </dsp:txXfrm>
    </dsp:sp>
    <dsp:sp modelId="{84B7A087-55E5-4FF9-9A32-A924628521EA}">
      <dsp:nvSpPr>
        <dsp:cNvPr id="0" name=""/>
        <dsp:cNvSpPr/>
      </dsp:nvSpPr>
      <dsp:spPr>
        <a:xfrm>
          <a:off x="2534046" y="1183977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플레이리스트 차트</a:t>
          </a:r>
          <a:endParaRPr lang="ko-KR" altLang="en-US" sz="900" kern="1200" dirty="0"/>
        </a:p>
      </dsp:txBody>
      <dsp:txXfrm>
        <a:off x="2549099" y="1199030"/>
        <a:ext cx="997800" cy="483847"/>
      </dsp:txXfrm>
    </dsp:sp>
    <dsp:sp modelId="{64D7EABB-AB87-421D-B247-DC44B69299BD}">
      <dsp:nvSpPr>
        <dsp:cNvPr id="0" name=""/>
        <dsp:cNvSpPr/>
      </dsp:nvSpPr>
      <dsp:spPr>
        <a:xfrm rot="18289469">
          <a:off x="3407537" y="1134049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9534" y="1127431"/>
        <a:ext cx="35999" cy="35999"/>
      </dsp:txXfrm>
    </dsp:sp>
    <dsp:sp modelId="{CD6030E4-881C-4CE8-B653-6D3154E9747F}">
      <dsp:nvSpPr>
        <dsp:cNvPr id="0" name=""/>
        <dsp:cNvSpPr/>
      </dsp:nvSpPr>
      <dsp:spPr>
        <a:xfrm>
          <a:off x="3973115" y="59293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닉네임 </a:t>
          </a:r>
          <a:r>
            <a:rPr lang="en-US" altLang="ko-KR" sz="900" kern="1200" dirty="0" smtClean="0"/>
            <a:t>(member</a:t>
          </a:r>
          <a:r>
            <a:rPr lang="en-US" altLang="ko-KR" sz="900" kern="1200" dirty="0" smtClean="0"/>
            <a:t>info</a:t>
          </a:r>
          <a:r>
            <a:rPr lang="en-US" altLang="ko-KR" sz="900" kern="1200" dirty="0" smtClean="0"/>
            <a:t>.do)</a:t>
          </a:r>
          <a:endParaRPr lang="ko-KR" altLang="en-US" sz="900" kern="1200" dirty="0"/>
        </a:p>
      </dsp:txBody>
      <dsp:txXfrm>
        <a:off x="3988168" y="607984"/>
        <a:ext cx="997800" cy="483847"/>
      </dsp:txXfrm>
    </dsp:sp>
    <dsp:sp modelId="{9F461478-4594-44C5-BA32-78F348B183CE}">
      <dsp:nvSpPr>
        <dsp:cNvPr id="0" name=""/>
        <dsp:cNvSpPr/>
      </dsp:nvSpPr>
      <dsp:spPr>
        <a:xfrm>
          <a:off x="3561953" y="1429572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57255" y="1430674"/>
        <a:ext cx="20558" cy="20558"/>
      </dsp:txXfrm>
    </dsp:sp>
    <dsp:sp modelId="{4CD3A4FF-D9AD-4F30-BECE-41401E1F774C}">
      <dsp:nvSpPr>
        <dsp:cNvPr id="0" name=""/>
        <dsp:cNvSpPr/>
      </dsp:nvSpPr>
      <dsp:spPr>
        <a:xfrm>
          <a:off x="3973115" y="1183977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플레이리스트 제목</a:t>
          </a:r>
          <a:r>
            <a:rPr lang="en-US" altLang="ko-KR" sz="900" kern="1200" dirty="0" smtClean="0"/>
            <a:t>(playlist</a:t>
          </a:r>
          <a:r>
            <a:rPr lang="en-US" altLang="ko-KR" sz="900" kern="1200" dirty="0" smtClean="0"/>
            <a:t>info</a:t>
          </a:r>
          <a:r>
            <a:rPr lang="en-US" altLang="ko-KR" sz="900" kern="1200" dirty="0" smtClean="0"/>
            <a:t>.do)</a:t>
          </a:r>
          <a:endParaRPr lang="ko-KR" altLang="en-US" sz="900" kern="1200" dirty="0"/>
        </a:p>
      </dsp:txBody>
      <dsp:txXfrm>
        <a:off x="3988168" y="1199030"/>
        <a:ext cx="997800" cy="483847"/>
      </dsp:txXfrm>
    </dsp:sp>
    <dsp:sp modelId="{641163C0-C9C1-495F-A2B8-F56BE647A7A4}">
      <dsp:nvSpPr>
        <dsp:cNvPr id="0" name=""/>
        <dsp:cNvSpPr/>
      </dsp:nvSpPr>
      <dsp:spPr>
        <a:xfrm rot="3310531">
          <a:off x="3407537" y="1725095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9534" y="1718477"/>
        <a:ext cx="35999" cy="35999"/>
      </dsp:txXfrm>
    </dsp:sp>
    <dsp:sp modelId="{73D4B69E-169A-4FFC-A884-EE7BBDACA46B}">
      <dsp:nvSpPr>
        <dsp:cNvPr id="0" name=""/>
        <dsp:cNvSpPr/>
      </dsp:nvSpPr>
      <dsp:spPr>
        <a:xfrm>
          <a:off x="3973115" y="1775023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듣기 버튼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(playplaylist.do)</a:t>
          </a:r>
          <a:endParaRPr lang="ko-KR" altLang="en-US" sz="900" kern="1200" dirty="0"/>
        </a:p>
      </dsp:txBody>
      <dsp:txXfrm>
        <a:off x="3988168" y="1790076"/>
        <a:ext cx="997800" cy="483847"/>
      </dsp:txXfrm>
    </dsp:sp>
    <dsp:sp modelId="{7F370853-B1AF-4284-8C41-A164535421E7}">
      <dsp:nvSpPr>
        <dsp:cNvPr id="0" name=""/>
        <dsp:cNvSpPr/>
      </dsp:nvSpPr>
      <dsp:spPr>
        <a:xfrm rot="4581291">
          <a:off x="1575276" y="2448843"/>
          <a:ext cx="155152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5152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12250" y="2421437"/>
        <a:ext cx="77576" cy="77576"/>
      </dsp:txXfrm>
    </dsp:sp>
    <dsp:sp modelId="{DE351CAB-9F25-4AF8-AE62-15C9DF609CDA}">
      <dsp:nvSpPr>
        <dsp:cNvPr id="0" name=""/>
        <dsp:cNvSpPr/>
      </dsp:nvSpPr>
      <dsp:spPr>
        <a:xfrm>
          <a:off x="2534046" y="295711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트랙 차트</a:t>
          </a:r>
          <a:endParaRPr lang="ko-KR" altLang="en-US" sz="900" kern="1200" dirty="0"/>
        </a:p>
      </dsp:txBody>
      <dsp:txXfrm>
        <a:off x="2549099" y="2972168"/>
        <a:ext cx="997800" cy="483847"/>
      </dsp:txXfrm>
    </dsp:sp>
    <dsp:sp modelId="{1EE7CCB3-3C98-493D-BE69-DB7B5852D262}">
      <dsp:nvSpPr>
        <dsp:cNvPr id="0" name=""/>
        <dsp:cNvSpPr/>
      </dsp:nvSpPr>
      <dsp:spPr>
        <a:xfrm rot="18289469">
          <a:off x="3407537" y="2907187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9534" y="2900569"/>
        <a:ext cx="35999" cy="35999"/>
      </dsp:txXfrm>
    </dsp:sp>
    <dsp:sp modelId="{1AE58E6A-D384-498B-B57E-D6120D7330E2}">
      <dsp:nvSpPr>
        <dsp:cNvPr id="0" name=""/>
        <dsp:cNvSpPr/>
      </dsp:nvSpPr>
      <dsp:spPr>
        <a:xfrm>
          <a:off x="3973115" y="2366069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듣기 버튼 </a:t>
          </a:r>
          <a:r>
            <a:rPr lang="en-US" altLang="ko-KR" sz="900" kern="1200" dirty="0" smtClean="0"/>
            <a:t>(playmusic.do)</a:t>
          </a:r>
          <a:endParaRPr lang="ko-KR" altLang="en-US" sz="900" kern="1200" dirty="0"/>
        </a:p>
      </dsp:txBody>
      <dsp:txXfrm>
        <a:off x="3988168" y="2381122"/>
        <a:ext cx="997800" cy="483847"/>
      </dsp:txXfrm>
    </dsp:sp>
    <dsp:sp modelId="{D404C631-64C8-4B2A-A9EA-55291C15B5C8}">
      <dsp:nvSpPr>
        <dsp:cNvPr id="0" name=""/>
        <dsp:cNvSpPr/>
      </dsp:nvSpPr>
      <dsp:spPr>
        <a:xfrm>
          <a:off x="3561953" y="3202710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57255" y="3203813"/>
        <a:ext cx="20558" cy="20558"/>
      </dsp:txXfrm>
    </dsp:sp>
    <dsp:sp modelId="{54570637-CF8A-43D3-981F-5FB5F4C46098}">
      <dsp:nvSpPr>
        <dsp:cNvPr id="0" name=""/>
        <dsp:cNvSpPr/>
      </dsp:nvSpPr>
      <dsp:spPr>
        <a:xfrm>
          <a:off x="3973115" y="295711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곡 제목 </a:t>
          </a:r>
          <a:r>
            <a:rPr lang="en-US" altLang="ko-KR" sz="900" kern="1200" dirty="0" smtClean="0"/>
            <a:t>(music</a:t>
          </a:r>
          <a:r>
            <a:rPr lang="en-US" altLang="ko-KR" sz="900" kern="1200" dirty="0" smtClean="0"/>
            <a:t>info</a:t>
          </a:r>
          <a:r>
            <a:rPr lang="en-US" altLang="ko-KR" sz="900" kern="1200" dirty="0" smtClean="0"/>
            <a:t>.do)</a:t>
          </a:r>
          <a:endParaRPr lang="ko-KR" altLang="en-US" sz="900" kern="1200" dirty="0"/>
        </a:p>
      </dsp:txBody>
      <dsp:txXfrm>
        <a:off x="3988168" y="2972168"/>
        <a:ext cx="997800" cy="483847"/>
      </dsp:txXfrm>
    </dsp:sp>
    <dsp:sp modelId="{1CBB3259-DD9C-479F-A827-9FE3D5386870}">
      <dsp:nvSpPr>
        <dsp:cNvPr id="0" name=""/>
        <dsp:cNvSpPr/>
      </dsp:nvSpPr>
      <dsp:spPr>
        <a:xfrm rot="3310531">
          <a:off x="3407537" y="3498233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9534" y="3491615"/>
        <a:ext cx="35999" cy="35999"/>
      </dsp:txXfrm>
    </dsp:sp>
    <dsp:sp modelId="{C25B4053-3FFF-4A63-9AF5-45CD3DA2E6EE}">
      <dsp:nvSpPr>
        <dsp:cNvPr id="0" name=""/>
        <dsp:cNvSpPr/>
      </dsp:nvSpPr>
      <dsp:spPr>
        <a:xfrm>
          <a:off x="3973115" y="354816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닉네임 </a:t>
          </a:r>
          <a:r>
            <a:rPr lang="en-US" altLang="ko-KR" sz="900" kern="1200" dirty="0" smtClean="0"/>
            <a:t>(member</a:t>
          </a:r>
          <a:r>
            <a:rPr lang="en-US" altLang="ko-KR" sz="900" kern="1200" dirty="0" smtClean="0"/>
            <a:t>info</a:t>
          </a:r>
          <a:r>
            <a:rPr lang="en-US" altLang="ko-KR" sz="900" kern="1200" dirty="0" smtClean="0"/>
            <a:t>.do)</a:t>
          </a:r>
          <a:endParaRPr lang="ko-KR" altLang="en-US" sz="900" kern="1200" dirty="0"/>
        </a:p>
      </dsp:txBody>
      <dsp:txXfrm>
        <a:off x="3988168" y="3563214"/>
        <a:ext cx="997800" cy="4838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2189559" y="1853158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/>
            <a:t>클라우드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상단메뉴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2200035" y="1863634"/>
        <a:ext cx="694415" cy="336731"/>
      </dsp:txXfrm>
    </dsp:sp>
    <dsp:sp modelId="{90D4B894-CA90-401D-867B-413469740B42}">
      <dsp:nvSpPr>
        <dsp:cNvPr id="0" name=""/>
        <dsp:cNvSpPr/>
      </dsp:nvSpPr>
      <dsp:spPr>
        <a:xfrm rot="16727265">
          <a:off x="2111500" y="1098572"/>
          <a:ext cx="187299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72999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1175" y="1059668"/>
        <a:ext cx="93649" cy="93649"/>
      </dsp:txXfrm>
    </dsp:sp>
    <dsp:sp modelId="{7B8C131D-F57B-4155-83C2-087FA03EE59F}">
      <dsp:nvSpPr>
        <dsp:cNvPr id="0" name=""/>
        <dsp:cNvSpPr/>
      </dsp:nvSpPr>
      <dsp:spPr>
        <a:xfrm>
          <a:off x="3191073" y="2145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상위 폴더로</a:t>
          </a:r>
          <a:endParaRPr lang="ko-KR" altLang="en-US" sz="800" kern="1200" dirty="0"/>
        </a:p>
      </dsp:txBody>
      <dsp:txXfrm>
        <a:off x="3201549" y="12621"/>
        <a:ext cx="694415" cy="336731"/>
      </dsp:txXfrm>
    </dsp:sp>
    <dsp:sp modelId="{8701E163-6170-4F81-A861-1E09A20177B1}">
      <dsp:nvSpPr>
        <dsp:cNvPr id="0" name=""/>
        <dsp:cNvSpPr/>
      </dsp:nvSpPr>
      <dsp:spPr>
        <a:xfrm rot="16874489">
          <a:off x="2314081" y="1304240"/>
          <a:ext cx="14678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67837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11304" y="1275465"/>
        <a:ext cx="73391" cy="73391"/>
      </dsp:txXfrm>
    </dsp:sp>
    <dsp:sp modelId="{E1D811DA-0C9F-49AC-B3C5-9719DB34A5C7}">
      <dsp:nvSpPr>
        <dsp:cNvPr id="0" name=""/>
        <dsp:cNvSpPr/>
      </dsp:nvSpPr>
      <dsp:spPr>
        <a:xfrm>
          <a:off x="3191073" y="413481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업로드 버튼</a:t>
          </a:r>
          <a:endParaRPr lang="ko-KR" altLang="en-US" sz="800" kern="1200" dirty="0"/>
        </a:p>
      </dsp:txBody>
      <dsp:txXfrm>
        <a:off x="3201549" y="423957"/>
        <a:ext cx="694415" cy="336731"/>
      </dsp:txXfrm>
    </dsp:sp>
    <dsp:sp modelId="{48922AF4-8719-45CB-B31F-FEBCB38FBBCB}">
      <dsp:nvSpPr>
        <dsp:cNvPr id="0" name=""/>
        <dsp:cNvSpPr/>
      </dsp:nvSpPr>
      <dsp:spPr>
        <a:xfrm rot="17132988">
          <a:off x="2514295" y="1509908"/>
          <a:ext cx="106740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409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1314" y="1491144"/>
        <a:ext cx="53370" cy="53370"/>
      </dsp:txXfrm>
    </dsp:sp>
    <dsp:sp modelId="{ECD45914-2628-4474-8F04-09A5D6676C23}">
      <dsp:nvSpPr>
        <dsp:cNvPr id="0" name=""/>
        <dsp:cNvSpPr/>
      </dsp:nvSpPr>
      <dsp:spPr>
        <a:xfrm>
          <a:off x="3191073" y="824817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다운로드 버튼</a:t>
          </a:r>
          <a:endParaRPr lang="ko-KR" altLang="en-US" sz="800" kern="1200" dirty="0"/>
        </a:p>
      </dsp:txBody>
      <dsp:txXfrm>
        <a:off x="3201549" y="835293"/>
        <a:ext cx="694415" cy="336731"/>
      </dsp:txXfrm>
    </dsp:sp>
    <dsp:sp modelId="{9FB383AF-273E-4183-A0FD-34595533899D}">
      <dsp:nvSpPr>
        <dsp:cNvPr id="0" name=""/>
        <dsp:cNvSpPr/>
      </dsp:nvSpPr>
      <dsp:spPr>
        <a:xfrm rot="17692822">
          <a:off x="2707935" y="1715576"/>
          <a:ext cx="68012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80128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0996" y="1706494"/>
        <a:ext cx="34006" cy="34006"/>
      </dsp:txXfrm>
    </dsp:sp>
    <dsp:sp modelId="{32811BB9-4649-40D3-8BC5-1FA57133094E}">
      <dsp:nvSpPr>
        <dsp:cNvPr id="0" name=""/>
        <dsp:cNvSpPr/>
      </dsp:nvSpPr>
      <dsp:spPr>
        <a:xfrm>
          <a:off x="3191073" y="1236154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이름 변경하기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폴더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1246630"/>
        <a:ext cx="694415" cy="336731"/>
      </dsp:txXfrm>
    </dsp:sp>
    <dsp:sp modelId="{D70666B9-24CD-4100-AF8A-93CFA7A07566}">
      <dsp:nvSpPr>
        <dsp:cNvPr id="0" name=""/>
        <dsp:cNvSpPr/>
      </dsp:nvSpPr>
      <dsp:spPr>
        <a:xfrm rot="19457599">
          <a:off x="2871804" y="1921244"/>
          <a:ext cx="35239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2390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9190" y="1920356"/>
        <a:ext cx="17619" cy="17619"/>
      </dsp:txXfrm>
    </dsp:sp>
    <dsp:sp modelId="{8F4F1226-30F6-4FFD-9C23-5C24F9C763C2}">
      <dsp:nvSpPr>
        <dsp:cNvPr id="0" name=""/>
        <dsp:cNvSpPr/>
      </dsp:nvSpPr>
      <dsp:spPr>
        <a:xfrm>
          <a:off x="3191073" y="1647490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이름 변경하기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파일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1657966"/>
        <a:ext cx="694415" cy="336731"/>
      </dsp:txXfrm>
    </dsp:sp>
    <dsp:sp modelId="{A851431E-0180-424C-A948-6BF520856E0B}">
      <dsp:nvSpPr>
        <dsp:cNvPr id="0" name=""/>
        <dsp:cNvSpPr/>
      </dsp:nvSpPr>
      <dsp:spPr>
        <a:xfrm rot="2142401">
          <a:off x="2871804" y="2126912"/>
          <a:ext cx="35239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2390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9190" y="2126024"/>
        <a:ext cx="17619" cy="17619"/>
      </dsp:txXfrm>
    </dsp:sp>
    <dsp:sp modelId="{F05E5ED1-B264-48E7-BC02-D2C825D22B3E}">
      <dsp:nvSpPr>
        <dsp:cNvPr id="0" name=""/>
        <dsp:cNvSpPr/>
      </dsp:nvSpPr>
      <dsp:spPr>
        <a:xfrm>
          <a:off x="3191073" y="2058826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파일 이동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폴더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2069302"/>
        <a:ext cx="694415" cy="336731"/>
      </dsp:txXfrm>
    </dsp:sp>
    <dsp:sp modelId="{73B27529-6461-4B53-9136-841FB872BCB5}">
      <dsp:nvSpPr>
        <dsp:cNvPr id="0" name=""/>
        <dsp:cNvSpPr/>
      </dsp:nvSpPr>
      <dsp:spPr>
        <a:xfrm rot="3907178">
          <a:off x="2707935" y="2332580"/>
          <a:ext cx="68012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80128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0996" y="2323498"/>
        <a:ext cx="34006" cy="34006"/>
      </dsp:txXfrm>
    </dsp:sp>
    <dsp:sp modelId="{961713AE-B960-4021-BC1F-DD789B21D445}">
      <dsp:nvSpPr>
        <dsp:cNvPr id="0" name=""/>
        <dsp:cNvSpPr/>
      </dsp:nvSpPr>
      <dsp:spPr>
        <a:xfrm>
          <a:off x="3191073" y="2470162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파일 이동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파일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2480638"/>
        <a:ext cx="694415" cy="336731"/>
      </dsp:txXfrm>
    </dsp:sp>
    <dsp:sp modelId="{A38CC287-17C0-4E95-9BCC-D72A7448A182}">
      <dsp:nvSpPr>
        <dsp:cNvPr id="0" name=""/>
        <dsp:cNvSpPr/>
      </dsp:nvSpPr>
      <dsp:spPr>
        <a:xfrm rot="4467012">
          <a:off x="2514295" y="2538249"/>
          <a:ext cx="106740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409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1314" y="2519484"/>
        <a:ext cx="53370" cy="53370"/>
      </dsp:txXfrm>
    </dsp:sp>
    <dsp:sp modelId="{FCA2027F-18F1-4EAB-8052-C51A04FED982}">
      <dsp:nvSpPr>
        <dsp:cNvPr id="0" name=""/>
        <dsp:cNvSpPr/>
      </dsp:nvSpPr>
      <dsp:spPr>
        <a:xfrm>
          <a:off x="3191073" y="2881498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파일 삭제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폴더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2891974"/>
        <a:ext cx="694415" cy="336731"/>
      </dsp:txXfrm>
    </dsp:sp>
    <dsp:sp modelId="{E15BB827-51B1-4F40-95A2-7FF6B94C659B}">
      <dsp:nvSpPr>
        <dsp:cNvPr id="0" name=""/>
        <dsp:cNvSpPr/>
      </dsp:nvSpPr>
      <dsp:spPr>
        <a:xfrm rot="4725511">
          <a:off x="2314081" y="2743917"/>
          <a:ext cx="14678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67837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11304" y="2715142"/>
        <a:ext cx="73391" cy="73391"/>
      </dsp:txXfrm>
    </dsp:sp>
    <dsp:sp modelId="{7D8D98BB-A8A8-4108-8FB7-7740FE201A17}">
      <dsp:nvSpPr>
        <dsp:cNvPr id="0" name=""/>
        <dsp:cNvSpPr/>
      </dsp:nvSpPr>
      <dsp:spPr>
        <a:xfrm>
          <a:off x="3191073" y="3292834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파일 삭제</a:t>
          </a:r>
          <a:r>
            <a:rPr lang="en-US" altLang="ko-KR" sz="800" kern="1200" dirty="0" smtClean="0"/>
            <a:t>(</a:t>
          </a:r>
          <a:r>
            <a:rPr lang="ko-KR" altLang="en-US" sz="800" kern="1200" dirty="0" smtClean="0"/>
            <a:t>파일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3201549" y="3303310"/>
        <a:ext cx="694415" cy="336731"/>
      </dsp:txXfrm>
    </dsp:sp>
    <dsp:sp modelId="{11A40D78-5152-48BB-91B1-40159BA9EE1F}">
      <dsp:nvSpPr>
        <dsp:cNvPr id="0" name=""/>
        <dsp:cNvSpPr/>
      </dsp:nvSpPr>
      <dsp:spPr>
        <a:xfrm rot="4872735">
          <a:off x="2111500" y="2949585"/>
          <a:ext cx="187299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72999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1175" y="2910681"/>
        <a:ext cx="93649" cy="93649"/>
      </dsp:txXfrm>
    </dsp:sp>
    <dsp:sp modelId="{62C7C744-2C07-4448-8B35-33BEBCA62B5C}">
      <dsp:nvSpPr>
        <dsp:cNvPr id="0" name=""/>
        <dsp:cNvSpPr/>
      </dsp:nvSpPr>
      <dsp:spPr>
        <a:xfrm>
          <a:off x="3191073" y="3704170"/>
          <a:ext cx="715367" cy="35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파일 상세보기</a:t>
          </a:r>
          <a:endParaRPr lang="ko-KR" altLang="en-US" sz="800" kern="1200" dirty="0"/>
        </a:p>
      </dsp:txBody>
      <dsp:txXfrm>
        <a:off x="3201549" y="3714646"/>
        <a:ext cx="694415" cy="3367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83628" y="708421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클라우드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왼쪽 사이드메뉴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101645" y="726438"/>
        <a:ext cx="1194278" cy="579122"/>
      </dsp:txXfrm>
    </dsp:sp>
    <dsp:sp modelId="{90D4B894-CA90-401D-867B-413469740B42}">
      <dsp:nvSpPr>
        <dsp:cNvPr id="0" name=""/>
        <dsp:cNvSpPr/>
      </dsp:nvSpPr>
      <dsp:spPr>
        <a:xfrm rot="18289469">
          <a:off x="1129120" y="635039"/>
          <a:ext cx="8617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61767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538459" y="640740"/>
        <a:ext cx="43088" cy="43088"/>
      </dsp:txXfrm>
    </dsp:sp>
    <dsp:sp modelId="{7B8C131D-F57B-4155-83C2-087FA03EE59F}">
      <dsp:nvSpPr>
        <dsp:cNvPr id="0" name=""/>
        <dsp:cNvSpPr/>
      </dsp:nvSpPr>
      <dsp:spPr>
        <a:xfrm>
          <a:off x="1806066" y="992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검색</a:t>
          </a:r>
          <a:endParaRPr lang="ko-KR" altLang="en-US" sz="1400" kern="1200" dirty="0"/>
        </a:p>
      </dsp:txBody>
      <dsp:txXfrm>
        <a:off x="1824083" y="19009"/>
        <a:ext cx="1194278" cy="579122"/>
      </dsp:txXfrm>
    </dsp:sp>
    <dsp:sp modelId="{AF592EAC-1C89-4E0C-BEB7-1879E359C25D}">
      <dsp:nvSpPr>
        <dsp:cNvPr id="0" name=""/>
        <dsp:cNvSpPr/>
      </dsp:nvSpPr>
      <dsp:spPr>
        <a:xfrm>
          <a:off x="1313941" y="988753"/>
          <a:ext cx="49212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92125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547700" y="1003696"/>
        <a:ext cx="24606" cy="24606"/>
      </dsp:txXfrm>
    </dsp:sp>
    <dsp:sp modelId="{B804605A-6AE1-47E7-8113-30E03A2A7B9D}">
      <dsp:nvSpPr>
        <dsp:cNvPr id="0" name=""/>
        <dsp:cNvSpPr/>
      </dsp:nvSpPr>
      <dsp:spPr>
        <a:xfrm>
          <a:off x="1806066" y="708421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내 드라이브</a:t>
          </a:r>
          <a:endParaRPr lang="ko-KR" altLang="en-US" sz="1400" kern="1200" dirty="0"/>
        </a:p>
      </dsp:txBody>
      <dsp:txXfrm>
        <a:off x="1824083" y="726438"/>
        <a:ext cx="1194278" cy="579122"/>
      </dsp:txXfrm>
    </dsp:sp>
    <dsp:sp modelId="{6CE530A6-43D1-4318-9719-8E499A688A4D}">
      <dsp:nvSpPr>
        <dsp:cNvPr id="0" name=""/>
        <dsp:cNvSpPr/>
      </dsp:nvSpPr>
      <dsp:spPr>
        <a:xfrm rot="3310531">
          <a:off x="1129120" y="1342468"/>
          <a:ext cx="8617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61767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538459" y="1348170"/>
        <a:ext cx="43088" cy="43088"/>
      </dsp:txXfrm>
    </dsp:sp>
    <dsp:sp modelId="{949352CB-BFA0-4566-A6A8-A7D60071189A}">
      <dsp:nvSpPr>
        <dsp:cNvPr id="0" name=""/>
        <dsp:cNvSpPr/>
      </dsp:nvSpPr>
      <dsp:spPr>
        <a:xfrm>
          <a:off x="1806066" y="1415851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중요 문서함</a:t>
          </a:r>
          <a:endParaRPr lang="ko-KR" altLang="en-US" sz="1400" kern="1200" dirty="0"/>
        </a:p>
      </dsp:txBody>
      <dsp:txXfrm>
        <a:off x="1824083" y="1433868"/>
        <a:ext cx="1194278" cy="5791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719" y="773658"/>
          <a:ext cx="969367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클라우드</a:t>
          </a:r>
          <a:r>
            <a:rPr lang="en-US" altLang="ko-KR" sz="1100" kern="1200" dirty="0" smtClean="0"/>
            <a:t>(</a:t>
          </a:r>
          <a:r>
            <a:rPr lang="ko-KR" altLang="en-US" sz="1100" kern="1200" dirty="0" err="1" smtClean="0"/>
            <a:t>컨텐츠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14915" y="787854"/>
        <a:ext cx="940975" cy="456291"/>
      </dsp:txXfrm>
    </dsp:sp>
    <dsp:sp modelId="{90D4B894-CA90-401D-867B-413469740B42}">
      <dsp:nvSpPr>
        <dsp:cNvPr id="0" name=""/>
        <dsp:cNvSpPr/>
      </dsp:nvSpPr>
      <dsp:spPr>
        <a:xfrm rot="19457599">
          <a:off x="925204" y="855186"/>
          <a:ext cx="477511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477511" y="2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152022" y="864715"/>
        <a:ext cx="23875" cy="23875"/>
      </dsp:txXfrm>
    </dsp:sp>
    <dsp:sp modelId="{7B8C131D-F57B-4155-83C2-087FA03EE59F}">
      <dsp:nvSpPr>
        <dsp:cNvPr id="0" name=""/>
        <dsp:cNvSpPr/>
      </dsp:nvSpPr>
      <dsp:spPr>
        <a:xfrm>
          <a:off x="1357833" y="494965"/>
          <a:ext cx="969367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폴더 더블 클릭</a:t>
          </a:r>
          <a:endParaRPr lang="ko-KR" altLang="en-US" sz="1100" kern="1200" dirty="0"/>
        </a:p>
      </dsp:txBody>
      <dsp:txXfrm>
        <a:off x="1372029" y="509161"/>
        <a:ext cx="940975" cy="456291"/>
      </dsp:txXfrm>
    </dsp:sp>
    <dsp:sp modelId="{1DF42FCE-4688-4983-B732-B3E60595801A}">
      <dsp:nvSpPr>
        <dsp:cNvPr id="0" name=""/>
        <dsp:cNvSpPr/>
      </dsp:nvSpPr>
      <dsp:spPr>
        <a:xfrm rot="2142401">
          <a:off x="925204" y="1133879"/>
          <a:ext cx="477511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477511" y="2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152022" y="1143408"/>
        <a:ext cx="23875" cy="23875"/>
      </dsp:txXfrm>
    </dsp:sp>
    <dsp:sp modelId="{BEE1B281-7826-419A-BF26-C8CF89B6F32D}">
      <dsp:nvSpPr>
        <dsp:cNvPr id="0" name=""/>
        <dsp:cNvSpPr/>
      </dsp:nvSpPr>
      <dsp:spPr>
        <a:xfrm>
          <a:off x="1357833" y="1052351"/>
          <a:ext cx="969367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 파일 버튼</a:t>
          </a:r>
          <a:endParaRPr lang="ko-KR" altLang="en-US" sz="1100" kern="1200" dirty="0"/>
        </a:p>
      </dsp:txBody>
      <dsp:txXfrm>
        <a:off x="1372029" y="1066547"/>
        <a:ext cx="940975" cy="456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657777" y="169613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트랙차트</a:t>
          </a:r>
          <a:endParaRPr lang="ko-KR" altLang="en-US" sz="1200" kern="1200" dirty="0"/>
        </a:p>
      </dsp:txBody>
      <dsp:txXfrm>
        <a:off x="1675387" y="1713743"/>
        <a:ext cx="1167311" cy="566045"/>
      </dsp:txXfrm>
    </dsp:sp>
    <dsp:sp modelId="{BB28A5E5-656A-4148-BA6D-5256CC432392}">
      <dsp:nvSpPr>
        <dsp:cNvPr id="0" name=""/>
        <dsp:cNvSpPr/>
      </dsp:nvSpPr>
      <dsp:spPr>
        <a:xfrm rot="17051428">
          <a:off x="2201056" y="1136748"/>
          <a:ext cx="174670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4670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0740" y="1106396"/>
        <a:ext cx="87335" cy="87335"/>
      </dsp:txXfrm>
    </dsp:sp>
    <dsp:sp modelId="{DB1F9FA3-3521-4F73-9818-9F29194106A9}">
      <dsp:nvSpPr>
        <dsp:cNvPr id="0" name=""/>
        <dsp:cNvSpPr/>
      </dsp:nvSpPr>
      <dsp:spPr>
        <a:xfrm>
          <a:off x="3288506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듣기 버튼</a:t>
          </a:r>
          <a:r>
            <a:rPr lang="en-US" altLang="ko-KR" sz="1200" kern="1200" dirty="0" smtClean="0"/>
            <a:t>(playmusic.do)</a:t>
          </a:r>
          <a:endParaRPr lang="ko-KR" altLang="en-US" sz="1200" kern="1200" dirty="0"/>
        </a:p>
      </dsp:txBody>
      <dsp:txXfrm>
        <a:off x="3306116" y="20338"/>
        <a:ext cx="1167311" cy="566045"/>
      </dsp:txXfrm>
    </dsp:sp>
    <dsp:sp modelId="{C549B260-7017-4DCB-BB8F-D1F05E23D136}">
      <dsp:nvSpPr>
        <dsp:cNvPr id="0" name=""/>
        <dsp:cNvSpPr/>
      </dsp:nvSpPr>
      <dsp:spPr>
        <a:xfrm rot="17588408">
          <a:off x="2529601" y="1482475"/>
          <a:ext cx="10896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8961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7167" y="1468551"/>
        <a:ext cx="54480" cy="54480"/>
      </dsp:txXfrm>
    </dsp:sp>
    <dsp:sp modelId="{5E736482-6BED-4E7E-95E0-194AA0C2195C}">
      <dsp:nvSpPr>
        <dsp:cNvPr id="0" name=""/>
        <dsp:cNvSpPr/>
      </dsp:nvSpPr>
      <dsp:spPr>
        <a:xfrm>
          <a:off x="3288506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곡 제목</a:t>
          </a:r>
          <a:r>
            <a:rPr lang="en-US" altLang="ko-KR" sz="1200" kern="1200" dirty="0" smtClean="0"/>
            <a:t>(musicinfo.do)</a:t>
          </a:r>
          <a:endParaRPr lang="ko-KR" altLang="en-US" sz="1200" kern="1200" dirty="0"/>
        </a:p>
      </dsp:txBody>
      <dsp:txXfrm>
        <a:off x="3306116" y="711793"/>
        <a:ext cx="1167311" cy="566045"/>
      </dsp:txXfrm>
    </dsp:sp>
    <dsp:sp modelId="{8B8BA2DE-8F81-4FB7-8A0C-6CB70D543D18}">
      <dsp:nvSpPr>
        <dsp:cNvPr id="0" name=""/>
        <dsp:cNvSpPr/>
      </dsp:nvSpPr>
      <dsp:spPr>
        <a:xfrm rot="19443208">
          <a:off x="2809946" y="1828203"/>
          <a:ext cx="5289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892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61184" y="1828295"/>
        <a:ext cx="26446" cy="26446"/>
      </dsp:txXfrm>
    </dsp:sp>
    <dsp:sp modelId="{3EEDB01B-12F9-47BD-96F2-3AF6B9380E80}">
      <dsp:nvSpPr>
        <dsp:cNvPr id="0" name=""/>
        <dsp:cNvSpPr/>
      </dsp:nvSpPr>
      <dsp:spPr>
        <a:xfrm>
          <a:off x="3288506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닉네임</a:t>
          </a:r>
          <a:r>
            <a:rPr lang="en-US" altLang="ko-KR" sz="1200" kern="1200" dirty="0" smtClean="0"/>
            <a:t>(memberinfo.do)</a:t>
          </a:r>
          <a:endParaRPr lang="ko-KR" altLang="en-US" sz="1200" kern="1200" dirty="0"/>
        </a:p>
      </dsp:txBody>
      <dsp:txXfrm>
        <a:off x="3306116" y="1403249"/>
        <a:ext cx="1167311" cy="566045"/>
      </dsp:txXfrm>
    </dsp:sp>
    <dsp:sp modelId="{B05EB447-26DA-46C9-864F-4DA41605ABC7}">
      <dsp:nvSpPr>
        <dsp:cNvPr id="0" name=""/>
        <dsp:cNvSpPr/>
      </dsp:nvSpPr>
      <dsp:spPr>
        <a:xfrm rot="2499546">
          <a:off x="2787839" y="2173931"/>
          <a:ext cx="5731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3136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60079" y="2172918"/>
        <a:ext cx="28656" cy="28656"/>
      </dsp:txXfrm>
    </dsp:sp>
    <dsp:sp modelId="{A49B0239-2568-4A02-A7E8-37E245DE7B6B}">
      <dsp:nvSpPr>
        <dsp:cNvPr id="0" name=""/>
        <dsp:cNvSpPr/>
      </dsp:nvSpPr>
      <dsp:spPr>
        <a:xfrm>
          <a:off x="3288506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곡 좋아요 버튼</a:t>
          </a:r>
          <a:r>
            <a:rPr lang="en-US" altLang="ko-KR" sz="1200" kern="1200" dirty="0" smtClean="0"/>
            <a:t>(likemusic.do)</a:t>
          </a:r>
          <a:endParaRPr lang="ko-KR" altLang="en-US" sz="1200" kern="1200" dirty="0"/>
        </a:p>
      </dsp:txBody>
      <dsp:txXfrm>
        <a:off x="3306116" y="2094704"/>
        <a:ext cx="1167311" cy="566045"/>
      </dsp:txXfrm>
    </dsp:sp>
    <dsp:sp modelId="{00AAE4F8-D3B7-4B02-AE08-BE9B9D012731}">
      <dsp:nvSpPr>
        <dsp:cNvPr id="0" name=""/>
        <dsp:cNvSpPr/>
      </dsp:nvSpPr>
      <dsp:spPr>
        <a:xfrm rot="4094043">
          <a:off x="2497035" y="2519659"/>
          <a:ext cx="115474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474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5539" y="2504105"/>
        <a:ext cx="57737" cy="57737"/>
      </dsp:txXfrm>
    </dsp:sp>
    <dsp:sp modelId="{EEC109E4-155A-4914-8222-813E488934ED}">
      <dsp:nvSpPr>
        <dsp:cNvPr id="0" name=""/>
        <dsp:cNvSpPr/>
      </dsp:nvSpPr>
      <dsp:spPr>
        <a:xfrm>
          <a:off x="3288506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아티스트 탭 </a:t>
          </a:r>
          <a:r>
            <a:rPr lang="en-US" altLang="ko-KR" sz="1200" kern="1200" dirty="0" smtClean="0"/>
            <a:t>(chart.do)</a:t>
          </a:r>
          <a:endParaRPr lang="ko-KR" altLang="en-US" sz="1200" kern="1200" dirty="0"/>
        </a:p>
      </dsp:txBody>
      <dsp:txXfrm>
        <a:off x="3306116" y="2786160"/>
        <a:ext cx="1167311" cy="566045"/>
      </dsp:txXfrm>
    </dsp:sp>
    <dsp:sp modelId="{A8EB4524-104A-4C72-9BC0-9FA8198E7735}">
      <dsp:nvSpPr>
        <dsp:cNvPr id="0" name=""/>
        <dsp:cNvSpPr/>
      </dsp:nvSpPr>
      <dsp:spPr>
        <a:xfrm rot="4581291">
          <a:off x="2166855" y="2865386"/>
          <a:ext cx="181510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1510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9030" y="2833324"/>
        <a:ext cx="90755" cy="90755"/>
      </dsp:txXfrm>
    </dsp:sp>
    <dsp:sp modelId="{2079AC24-528C-41AE-BD12-7A2B89E324F7}">
      <dsp:nvSpPr>
        <dsp:cNvPr id="0" name=""/>
        <dsp:cNvSpPr/>
      </dsp:nvSpPr>
      <dsp:spPr>
        <a:xfrm>
          <a:off x="3288506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플레이리스트 탭</a:t>
          </a:r>
          <a:r>
            <a:rPr lang="en-US" altLang="ko-KR" sz="1200" kern="1200" dirty="0" smtClean="0"/>
            <a:t>(chart.do)</a:t>
          </a:r>
          <a:endParaRPr lang="ko-KR" altLang="en-US" sz="1200" kern="1200" dirty="0"/>
        </a:p>
      </dsp:txBody>
      <dsp:txXfrm>
        <a:off x="3306116" y="3477615"/>
        <a:ext cx="1167311" cy="566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371015" y="162685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아티스트 차트</a:t>
          </a:r>
          <a:endParaRPr lang="ko-KR" altLang="en-US" sz="1300" kern="1200" dirty="0"/>
        </a:p>
      </dsp:txBody>
      <dsp:txXfrm>
        <a:off x="1392258" y="1648096"/>
        <a:ext cx="1408092" cy="682803"/>
      </dsp:txXfrm>
    </dsp:sp>
    <dsp:sp modelId="{8B8BA2DE-8F81-4FB7-8A0C-6CB70D543D18}">
      <dsp:nvSpPr>
        <dsp:cNvPr id="0" name=""/>
        <dsp:cNvSpPr/>
      </dsp:nvSpPr>
      <dsp:spPr>
        <a:xfrm rot="17257597">
          <a:off x="2226980" y="1160604"/>
          <a:ext cx="17057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05747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7211" y="1134022"/>
        <a:ext cx="85287" cy="85287"/>
      </dsp:txXfrm>
    </dsp:sp>
    <dsp:sp modelId="{3EEDB01B-12F9-47BD-96F2-3AF6B9380E80}">
      <dsp:nvSpPr>
        <dsp:cNvPr id="0" name=""/>
        <dsp:cNvSpPr/>
      </dsp:nvSpPr>
      <dsp:spPr>
        <a:xfrm>
          <a:off x="3338115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닉네임</a:t>
          </a:r>
          <a:r>
            <a:rPr lang="en-US" altLang="ko-KR" sz="1300" kern="1200" dirty="0" smtClean="0"/>
            <a:t>(memberInfo.do)</a:t>
          </a:r>
          <a:endParaRPr lang="ko-KR" altLang="en-US" sz="1300" kern="1200" dirty="0"/>
        </a:p>
      </dsp:txBody>
      <dsp:txXfrm>
        <a:off x="3359358" y="22433"/>
        <a:ext cx="1408092" cy="682803"/>
      </dsp:txXfrm>
    </dsp:sp>
    <dsp:sp modelId="{AECFE544-31D3-402B-869B-61261E38A510}">
      <dsp:nvSpPr>
        <dsp:cNvPr id="0" name=""/>
        <dsp:cNvSpPr/>
      </dsp:nvSpPr>
      <dsp:spPr>
        <a:xfrm rot="18187514">
          <a:off x="2607256" y="1577645"/>
          <a:ext cx="9451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519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56224" y="1570077"/>
        <a:ext cx="47259" cy="47259"/>
      </dsp:txXfrm>
    </dsp:sp>
    <dsp:sp modelId="{D342CA0B-BE1D-46EC-B095-00D27B365EF0}">
      <dsp:nvSpPr>
        <dsp:cNvPr id="0" name=""/>
        <dsp:cNvSpPr/>
      </dsp:nvSpPr>
      <dsp:spPr>
        <a:xfrm>
          <a:off x="3338115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팔로우</a:t>
          </a:r>
          <a:r>
            <a:rPr lang="ko-KR" altLang="en-US" sz="1300" kern="1200" dirty="0" smtClean="0"/>
            <a:t> 버튼</a:t>
          </a:r>
          <a:r>
            <a:rPr lang="en-US" altLang="ko-KR" sz="1300" kern="1200" dirty="0" smtClean="0"/>
            <a:t>(followmember.do)</a:t>
          </a:r>
          <a:endParaRPr lang="ko-KR" altLang="en-US" sz="1300" kern="1200" dirty="0"/>
        </a:p>
      </dsp:txBody>
      <dsp:txXfrm>
        <a:off x="3359358" y="856516"/>
        <a:ext cx="1408092" cy="682803"/>
      </dsp:txXfrm>
    </dsp:sp>
    <dsp:sp modelId="{D56520E3-E867-43B2-A8B9-3934EDD6D38F}">
      <dsp:nvSpPr>
        <dsp:cNvPr id="0" name=""/>
        <dsp:cNvSpPr/>
      </dsp:nvSpPr>
      <dsp:spPr>
        <a:xfrm rot="282239">
          <a:off x="2820720" y="1994687"/>
          <a:ext cx="5182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8267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66898" y="1997792"/>
        <a:ext cx="25913" cy="25913"/>
      </dsp:txXfrm>
    </dsp:sp>
    <dsp:sp modelId="{878DFD82-2205-41E8-9076-BD9E5748E0CC}">
      <dsp:nvSpPr>
        <dsp:cNvPr id="0" name=""/>
        <dsp:cNvSpPr/>
      </dsp:nvSpPr>
      <dsp:spPr>
        <a:xfrm>
          <a:off x="3338115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트랙 탭</a:t>
          </a:r>
          <a:r>
            <a:rPr lang="en-US" altLang="ko-KR" sz="1300" kern="1200" dirty="0" smtClean="0"/>
            <a:t>(chart.do)</a:t>
          </a:r>
          <a:endParaRPr lang="ko-KR" altLang="en-US" sz="1300" kern="1200" dirty="0"/>
        </a:p>
      </dsp:txBody>
      <dsp:txXfrm>
        <a:off x="3359358" y="1690598"/>
        <a:ext cx="1408092" cy="682803"/>
      </dsp:txXfrm>
    </dsp:sp>
    <dsp:sp modelId="{CB7EDFFC-74EA-4041-83E0-EDB0E9B5213E}">
      <dsp:nvSpPr>
        <dsp:cNvPr id="0" name=""/>
        <dsp:cNvSpPr/>
      </dsp:nvSpPr>
      <dsp:spPr>
        <a:xfrm rot="3569493">
          <a:off x="2571132" y="2411728"/>
          <a:ext cx="10174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744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54418" y="2402354"/>
        <a:ext cx="50872" cy="50872"/>
      </dsp:txXfrm>
    </dsp:sp>
    <dsp:sp modelId="{74324C7A-BA02-49A3-B0B7-A3ED8B74E59F}">
      <dsp:nvSpPr>
        <dsp:cNvPr id="0" name=""/>
        <dsp:cNvSpPr/>
      </dsp:nvSpPr>
      <dsp:spPr>
        <a:xfrm>
          <a:off x="3338115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플레이리스트 탭</a:t>
          </a:r>
          <a:r>
            <a:rPr lang="en-US" altLang="ko-KR" sz="1300" kern="1200" dirty="0" smtClean="0"/>
            <a:t>(chart.do)</a:t>
          </a:r>
          <a:endParaRPr lang="ko-KR" altLang="en-US" sz="1300" kern="1200" dirty="0"/>
        </a:p>
      </dsp:txBody>
      <dsp:txXfrm>
        <a:off x="3359358" y="2524680"/>
        <a:ext cx="1408092" cy="682803"/>
      </dsp:txXfrm>
    </dsp:sp>
    <dsp:sp modelId="{4C01B447-F2CC-44C8-BC4A-AC6A038995C0}">
      <dsp:nvSpPr>
        <dsp:cNvPr id="0" name=""/>
        <dsp:cNvSpPr/>
      </dsp:nvSpPr>
      <dsp:spPr>
        <a:xfrm rot="4391924">
          <a:off x="2186381" y="2828769"/>
          <a:ext cx="17869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694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5181" y="2800157"/>
        <a:ext cx="89347" cy="89347"/>
      </dsp:txXfrm>
    </dsp:sp>
    <dsp:sp modelId="{21C276E7-0E67-4879-9BD1-4D4BD2930A76}">
      <dsp:nvSpPr>
        <dsp:cNvPr id="0" name=""/>
        <dsp:cNvSpPr/>
      </dsp:nvSpPr>
      <dsp:spPr>
        <a:xfrm>
          <a:off x="3338115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다운로드버튼</a:t>
          </a:r>
          <a:r>
            <a:rPr lang="en-US" altLang="ko-KR" sz="1300" kern="1200" dirty="0" smtClean="0"/>
            <a:t>(filedownload.do)</a:t>
          </a:r>
          <a:endParaRPr lang="ko-KR" altLang="en-US" sz="1300" kern="1200" dirty="0"/>
        </a:p>
      </dsp:txBody>
      <dsp:txXfrm>
        <a:off x="3359358" y="3358763"/>
        <a:ext cx="1408092" cy="68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2009921" y="1781208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플레이리스트차트</a:t>
          </a:r>
          <a:endParaRPr lang="ko-KR" altLang="en-US" sz="700" kern="1200" dirty="0"/>
        </a:p>
      </dsp:txBody>
      <dsp:txXfrm>
        <a:off x="2023071" y="1794358"/>
        <a:ext cx="871629" cy="422664"/>
      </dsp:txXfrm>
    </dsp:sp>
    <dsp:sp modelId="{BB28A5E5-656A-4148-BA6D-5256CC432392}">
      <dsp:nvSpPr>
        <dsp:cNvPr id="0" name=""/>
        <dsp:cNvSpPr/>
      </dsp:nvSpPr>
      <dsp:spPr>
        <a:xfrm rot="16810734">
          <a:off x="2163093" y="1105360"/>
          <a:ext cx="18092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09250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2487" y="1070072"/>
        <a:ext cx="90462" cy="90462"/>
      </dsp:txXfrm>
    </dsp:sp>
    <dsp:sp modelId="{DB1F9FA3-3521-4F73-9818-9F29194106A9}">
      <dsp:nvSpPr>
        <dsp:cNvPr id="0" name=""/>
        <dsp:cNvSpPr/>
      </dsp:nvSpPr>
      <dsp:spPr>
        <a:xfrm>
          <a:off x="3227585" y="434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듣기 버튼</a:t>
          </a:r>
          <a:r>
            <a:rPr lang="en-US" altLang="ko-KR" sz="700" kern="1200" dirty="0" smtClean="0"/>
            <a:t>(playplaylist.do)</a:t>
          </a:r>
          <a:endParaRPr lang="ko-KR" altLang="en-US" sz="700" kern="1200" dirty="0"/>
        </a:p>
      </dsp:txBody>
      <dsp:txXfrm>
        <a:off x="3240735" y="13584"/>
        <a:ext cx="871629" cy="422664"/>
      </dsp:txXfrm>
    </dsp:sp>
    <dsp:sp modelId="{56DC495C-0C52-4478-813E-2904CF3AF98A}">
      <dsp:nvSpPr>
        <dsp:cNvPr id="0" name=""/>
        <dsp:cNvSpPr/>
      </dsp:nvSpPr>
      <dsp:spPr>
        <a:xfrm rot="17051428">
          <a:off x="2415587" y="1363515"/>
          <a:ext cx="13042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0426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5111" y="1340851"/>
        <a:ext cx="65213" cy="65213"/>
      </dsp:txXfrm>
    </dsp:sp>
    <dsp:sp modelId="{1406B447-7BE7-4372-9D48-28EAFF8D0504}">
      <dsp:nvSpPr>
        <dsp:cNvPr id="0" name=""/>
        <dsp:cNvSpPr/>
      </dsp:nvSpPr>
      <dsp:spPr>
        <a:xfrm>
          <a:off x="3227585" y="51674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플레이리스트제목</a:t>
          </a:r>
          <a:r>
            <a:rPr lang="en-US" altLang="ko-KR" sz="700" kern="1200" dirty="0" smtClean="0"/>
            <a:t>(playlistinfo.do)</a:t>
          </a:r>
          <a:endParaRPr lang="ko-KR" altLang="en-US" sz="700" kern="1200" dirty="0"/>
        </a:p>
      </dsp:txBody>
      <dsp:txXfrm>
        <a:off x="3240735" y="529893"/>
        <a:ext cx="871629" cy="422664"/>
      </dsp:txXfrm>
    </dsp:sp>
    <dsp:sp modelId="{6CF36D5F-37D1-4F17-BB0C-F29097DC5F86}">
      <dsp:nvSpPr>
        <dsp:cNvPr id="0" name=""/>
        <dsp:cNvSpPr/>
      </dsp:nvSpPr>
      <dsp:spPr>
        <a:xfrm rot="17588408">
          <a:off x="2660911" y="1621670"/>
          <a:ext cx="8136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3613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7378" y="1611272"/>
        <a:ext cx="40680" cy="40680"/>
      </dsp:txXfrm>
    </dsp:sp>
    <dsp:sp modelId="{5E671A17-7CE6-4622-B23E-EBE55859D7C5}">
      <dsp:nvSpPr>
        <dsp:cNvPr id="0" name=""/>
        <dsp:cNvSpPr/>
      </dsp:nvSpPr>
      <dsp:spPr>
        <a:xfrm>
          <a:off x="3227585" y="103305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곡 듣기 버튼</a:t>
          </a:r>
          <a:r>
            <a:rPr lang="en-US" altLang="ko-KR" sz="700" kern="1200" dirty="0" smtClean="0"/>
            <a:t>(playmusic.do)</a:t>
          </a:r>
          <a:endParaRPr lang="ko-KR" altLang="en-US" sz="700" kern="1200" dirty="0"/>
        </a:p>
      </dsp:txBody>
      <dsp:txXfrm>
        <a:off x="3240735" y="1046203"/>
        <a:ext cx="871629" cy="422664"/>
      </dsp:txXfrm>
    </dsp:sp>
    <dsp:sp modelId="{C549B260-7017-4DCB-BB8F-D1F05E23D136}">
      <dsp:nvSpPr>
        <dsp:cNvPr id="0" name=""/>
        <dsp:cNvSpPr/>
      </dsp:nvSpPr>
      <dsp:spPr>
        <a:xfrm rot="19443208">
          <a:off x="2870245" y="1879825"/>
          <a:ext cx="3949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94946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57844" y="1879894"/>
        <a:ext cx="19747" cy="19747"/>
      </dsp:txXfrm>
    </dsp:sp>
    <dsp:sp modelId="{5E736482-6BED-4E7E-95E0-194AA0C2195C}">
      <dsp:nvSpPr>
        <dsp:cNvPr id="0" name=""/>
        <dsp:cNvSpPr/>
      </dsp:nvSpPr>
      <dsp:spPr>
        <a:xfrm>
          <a:off x="3227585" y="154936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곡 제목</a:t>
          </a:r>
          <a:r>
            <a:rPr lang="en-US" altLang="ko-KR" sz="700" kern="1200" dirty="0" smtClean="0"/>
            <a:t>(musicinfo.do)</a:t>
          </a:r>
          <a:endParaRPr lang="ko-KR" altLang="en-US" sz="700" kern="1200" dirty="0"/>
        </a:p>
      </dsp:txBody>
      <dsp:txXfrm>
        <a:off x="3240735" y="1562512"/>
        <a:ext cx="871629" cy="422664"/>
      </dsp:txXfrm>
    </dsp:sp>
    <dsp:sp modelId="{8B8BA2DE-8F81-4FB7-8A0C-6CB70D543D18}">
      <dsp:nvSpPr>
        <dsp:cNvPr id="0" name=""/>
        <dsp:cNvSpPr/>
      </dsp:nvSpPr>
      <dsp:spPr>
        <a:xfrm rot="2499546">
          <a:off x="2853738" y="2137980"/>
          <a:ext cx="4279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27960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57019" y="2137223"/>
        <a:ext cx="21398" cy="21398"/>
      </dsp:txXfrm>
    </dsp:sp>
    <dsp:sp modelId="{3EEDB01B-12F9-47BD-96F2-3AF6B9380E80}">
      <dsp:nvSpPr>
        <dsp:cNvPr id="0" name=""/>
        <dsp:cNvSpPr/>
      </dsp:nvSpPr>
      <dsp:spPr>
        <a:xfrm>
          <a:off x="3227585" y="206567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닉네임</a:t>
          </a:r>
          <a:r>
            <a:rPr lang="en-US" altLang="ko-KR" sz="700" kern="1200" dirty="0" smtClean="0"/>
            <a:t>(memberinfo.do)</a:t>
          </a:r>
          <a:endParaRPr lang="ko-KR" altLang="en-US" sz="700" kern="1200" dirty="0"/>
        </a:p>
      </dsp:txBody>
      <dsp:txXfrm>
        <a:off x="3240735" y="2078822"/>
        <a:ext cx="871629" cy="422664"/>
      </dsp:txXfrm>
    </dsp:sp>
    <dsp:sp modelId="{B05EB447-26DA-46C9-864F-4DA41605ABC7}">
      <dsp:nvSpPr>
        <dsp:cNvPr id="0" name=""/>
        <dsp:cNvSpPr/>
      </dsp:nvSpPr>
      <dsp:spPr>
        <a:xfrm rot="4094043">
          <a:off x="2636595" y="2396134"/>
          <a:ext cx="8622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62246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6162" y="2384521"/>
        <a:ext cx="43112" cy="43112"/>
      </dsp:txXfrm>
    </dsp:sp>
    <dsp:sp modelId="{A49B0239-2568-4A02-A7E8-37E245DE7B6B}">
      <dsp:nvSpPr>
        <dsp:cNvPr id="0" name=""/>
        <dsp:cNvSpPr/>
      </dsp:nvSpPr>
      <dsp:spPr>
        <a:xfrm>
          <a:off x="3227585" y="258198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플레이리스트 좋아요 버튼</a:t>
          </a:r>
          <a:r>
            <a:rPr lang="en-US" altLang="ko-KR" sz="700" kern="1200" dirty="0" smtClean="0"/>
            <a:t>(likeplaylist.do)</a:t>
          </a:r>
          <a:endParaRPr lang="ko-KR" altLang="en-US" sz="700" kern="1200" dirty="0"/>
        </a:p>
      </dsp:txBody>
      <dsp:txXfrm>
        <a:off x="3240735" y="2595131"/>
        <a:ext cx="871629" cy="422664"/>
      </dsp:txXfrm>
    </dsp:sp>
    <dsp:sp modelId="{00AAE4F8-D3B7-4B02-AE08-BE9B9D012731}">
      <dsp:nvSpPr>
        <dsp:cNvPr id="0" name=""/>
        <dsp:cNvSpPr/>
      </dsp:nvSpPr>
      <dsp:spPr>
        <a:xfrm rot="4581291">
          <a:off x="2390049" y="2654289"/>
          <a:ext cx="13553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5533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3835" y="2630348"/>
        <a:ext cx="67766" cy="67766"/>
      </dsp:txXfrm>
    </dsp:sp>
    <dsp:sp modelId="{EEC109E4-155A-4914-8222-813E488934ED}">
      <dsp:nvSpPr>
        <dsp:cNvPr id="0" name=""/>
        <dsp:cNvSpPr/>
      </dsp:nvSpPr>
      <dsp:spPr>
        <a:xfrm>
          <a:off x="3227585" y="309829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아티스트 탭 </a:t>
          </a:r>
          <a:r>
            <a:rPr lang="en-US" altLang="ko-KR" sz="700" kern="1200" dirty="0" smtClean="0"/>
            <a:t>(chart.do)</a:t>
          </a:r>
          <a:endParaRPr lang="ko-KR" altLang="en-US" sz="700" kern="1200" dirty="0"/>
        </a:p>
      </dsp:txBody>
      <dsp:txXfrm>
        <a:off x="3240735" y="3111441"/>
        <a:ext cx="871629" cy="422664"/>
      </dsp:txXfrm>
    </dsp:sp>
    <dsp:sp modelId="{A8EB4524-104A-4C72-9BC0-9FA8198E7735}">
      <dsp:nvSpPr>
        <dsp:cNvPr id="0" name=""/>
        <dsp:cNvSpPr/>
      </dsp:nvSpPr>
      <dsp:spPr>
        <a:xfrm rot="4806443">
          <a:off x="2137186" y="2912444"/>
          <a:ext cx="186106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61064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1191" y="2875860"/>
        <a:ext cx="93053" cy="93053"/>
      </dsp:txXfrm>
    </dsp:sp>
    <dsp:sp modelId="{2079AC24-528C-41AE-BD12-7A2B89E324F7}">
      <dsp:nvSpPr>
        <dsp:cNvPr id="0" name=""/>
        <dsp:cNvSpPr/>
      </dsp:nvSpPr>
      <dsp:spPr>
        <a:xfrm>
          <a:off x="3227585" y="361460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플레이리스트 탭</a:t>
          </a:r>
          <a:r>
            <a:rPr lang="en-US" altLang="ko-KR" sz="700" kern="1200" dirty="0" smtClean="0"/>
            <a:t>(chart.do)</a:t>
          </a:r>
          <a:endParaRPr lang="ko-KR" altLang="en-US" sz="700" kern="1200" dirty="0"/>
        </a:p>
      </dsp:txBody>
      <dsp:txXfrm>
        <a:off x="3240735" y="3627751"/>
        <a:ext cx="871629" cy="422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3056" y="1798060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재생바</a:t>
          </a:r>
          <a:endParaRPr lang="ko-KR" altLang="en-US" sz="1800" kern="1200" dirty="0"/>
        </a:p>
      </dsp:txBody>
      <dsp:txXfrm>
        <a:off x="30874" y="1825878"/>
        <a:ext cx="1843929" cy="894146"/>
      </dsp:txXfrm>
    </dsp:sp>
    <dsp:sp modelId="{C5E08889-081B-4325-824C-B5BDF731DEC3}">
      <dsp:nvSpPr>
        <dsp:cNvPr id="0" name=""/>
        <dsp:cNvSpPr/>
      </dsp:nvSpPr>
      <dsp:spPr>
        <a:xfrm rot="17692822">
          <a:off x="1379539" y="1436977"/>
          <a:ext cx="1805992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805992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7386" y="1408614"/>
        <a:ext cx="90299" cy="90299"/>
      </dsp:txXfrm>
    </dsp:sp>
    <dsp:sp modelId="{41786767-54F9-4B8F-BD98-8D2FE143D2A6}">
      <dsp:nvSpPr>
        <dsp:cNvPr id="0" name=""/>
        <dsp:cNvSpPr/>
      </dsp:nvSpPr>
      <dsp:spPr>
        <a:xfrm>
          <a:off x="2662449" y="159685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곡 등록한 닉네임 </a:t>
          </a:r>
          <a:r>
            <a:rPr lang="en-US" altLang="ko-KR" sz="1800" kern="1200" dirty="0" smtClean="0"/>
            <a:t>(memberinfo.do)</a:t>
          </a:r>
          <a:endParaRPr lang="ko-KR" altLang="en-US" sz="1800" kern="1200" dirty="0"/>
        </a:p>
      </dsp:txBody>
      <dsp:txXfrm>
        <a:off x="2690267" y="187503"/>
        <a:ext cx="1843929" cy="894146"/>
      </dsp:txXfrm>
    </dsp:sp>
    <dsp:sp modelId="{9019C599-5314-48BF-98F5-A3E268B2DCD0}">
      <dsp:nvSpPr>
        <dsp:cNvPr id="0" name=""/>
        <dsp:cNvSpPr/>
      </dsp:nvSpPr>
      <dsp:spPr>
        <a:xfrm rot="19457599">
          <a:off x="1814671" y="1983102"/>
          <a:ext cx="935729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935729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59142" y="1976496"/>
        <a:ext cx="46786" cy="46786"/>
      </dsp:txXfrm>
    </dsp:sp>
    <dsp:sp modelId="{02411223-0015-476F-8144-507B6F53D246}">
      <dsp:nvSpPr>
        <dsp:cNvPr id="0" name=""/>
        <dsp:cNvSpPr/>
      </dsp:nvSpPr>
      <dsp:spPr>
        <a:xfrm>
          <a:off x="2662449" y="1251935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곡 명 </a:t>
          </a:r>
          <a:r>
            <a:rPr lang="en-US" altLang="ko-KR" sz="1800" kern="1200" dirty="0" smtClean="0"/>
            <a:t>(musicinfo.do)</a:t>
          </a:r>
          <a:endParaRPr lang="ko-KR" altLang="en-US" sz="1800" kern="1200" dirty="0"/>
        </a:p>
      </dsp:txBody>
      <dsp:txXfrm>
        <a:off x="2690267" y="1279753"/>
        <a:ext cx="1843929" cy="894146"/>
      </dsp:txXfrm>
    </dsp:sp>
    <dsp:sp modelId="{6DC8AE4A-B412-4849-9CA8-81ABA7307195}">
      <dsp:nvSpPr>
        <dsp:cNvPr id="0" name=""/>
        <dsp:cNvSpPr/>
      </dsp:nvSpPr>
      <dsp:spPr>
        <a:xfrm rot="2142401">
          <a:off x="1814671" y="2529227"/>
          <a:ext cx="935729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935729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59142" y="2522621"/>
        <a:ext cx="46786" cy="46786"/>
      </dsp:txXfrm>
    </dsp:sp>
    <dsp:sp modelId="{3761604E-F534-43E4-8B06-EF6A09A62290}">
      <dsp:nvSpPr>
        <dsp:cNvPr id="0" name=""/>
        <dsp:cNvSpPr/>
      </dsp:nvSpPr>
      <dsp:spPr>
        <a:xfrm>
          <a:off x="2662449" y="2344186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좋아요 </a:t>
          </a:r>
          <a:r>
            <a:rPr lang="en-US" altLang="ko-KR" sz="1800" kern="1200" dirty="0" smtClean="0"/>
            <a:t>(likemusic.do)</a:t>
          </a:r>
          <a:endParaRPr lang="ko-KR" altLang="en-US" sz="1800" kern="1200" dirty="0"/>
        </a:p>
      </dsp:txBody>
      <dsp:txXfrm>
        <a:off x="2690267" y="2372004"/>
        <a:ext cx="1843929" cy="894146"/>
      </dsp:txXfrm>
    </dsp:sp>
    <dsp:sp modelId="{71B475B5-E598-4373-8262-AA8F3DB85154}">
      <dsp:nvSpPr>
        <dsp:cNvPr id="0" name=""/>
        <dsp:cNvSpPr/>
      </dsp:nvSpPr>
      <dsp:spPr>
        <a:xfrm rot="3907178">
          <a:off x="1379539" y="3075353"/>
          <a:ext cx="1805992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805992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7386" y="3046990"/>
        <a:ext cx="90299" cy="90299"/>
      </dsp:txXfrm>
    </dsp:sp>
    <dsp:sp modelId="{1E5A4BAD-F419-4044-A93C-06C4DA26C17D}">
      <dsp:nvSpPr>
        <dsp:cNvPr id="0" name=""/>
        <dsp:cNvSpPr/>
      </dsp:nvSpPr>
      <dsp:spPr>
        <a:xfrm>
          <a:off x="2662449" y="3436436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플레이리스트 버튼</a:t>
          </a:r>
          <a:endParaRPr lang="ko-KR" altLang="en-US" sz="1800" kern="1200" dirty="0"/>
        </a:p>
      </dsp:txBody>
      <dsp:txXfrm>
        <a:off x="2690267" y="3464254"/>
        <a:ext cx="1843929" cy="894146"/>
      </dsp:txXfrm>
    </dsp:sp>
    <dsp:sp modelId="{9AEAA74B-3669-4EAA-93C9-D75C8EA7F60B}">
      <dsp:nvSpPr>
        <dsp:cNvPr id="0" name=""/>
        <dsp:cNvSpPr/>
      </dsp:nvSpPr>
      <dsp:spPr>
        <a:xfrm rot="19457599">
          <a:off x="4474063" y="3621478"/>
          <a:ext cx="935729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935729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18534" y="3614872"/>
        <a:ext cx="46786" cy="46786"/>
      </dsp:txXfrm>
    </dsp:sp>
    <dsp:sp modelId="{8E61DC35-3C90-4DF7-95AC-203C2B82ED1F}">
      <dsp:nvSpPr>
        <dsp:cNvPr id="0" name=""/>
        <dsp:cNvSpPr/>
      </dsp:nvSpPr>
      <dsp:spPr>
        <a:xfrm>
          <a:off x="5321841" y="2890311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곡 이미지 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재생 버튼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5349659" y="2918129"/>
        <a:ext cx="1843929" cy="894146"/>
      </dsp:txXfrm>
    </dsp:sp>
    <dsp:sp modelId="{F736C7FC-D7F7-4DBD-AB77-7D7BC7A25998}">
      <dsp:nvSpPr>
        <dsp:cNvPr id="0" name=""/>
        <dsp:cNvSpPr/>
      </dsp:nvSpPr>
      <dsp:spPr>
        <a:xfrm rot="2142401">
          <a:off x="4474063" y="4167603"/>
          <a:ext cx="935729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935729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18534" y="4160997"/>
        <a:ext cx="46786" cy="46786"/>
      </dsp:txXfrm>
    </dsp:sp>
    <dsp:sp modelId="{43E53E4B-DB8B-4E99-AA4D-07AE8D766418}">
      <dsp:nvSpPr>
        <dsp:cNvPr id="0" name=""/>
        <dsp:cNvSpPr/>
      </dsp:nvSpPr>
      <dsp:spPr>
        <a:xfrm>
          <a:off x="5321841" y="3982561"/>
          <a:ext cx="1899565" cy="949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곡 명 </a:t>
          </a:r>
          <a:r>
            <a:rPr lang="en-US" altLang="ko-KR" sz="1800" kern="1200" dirty="0" smtClean="0"/>
            <a:t>(musicinfo.do)</a:t>
          </a:r>
          <a:endParaRPr lang="ko-KR" altLang="en-US" sz="1800" kern="1200" dirty="0"/>
        </a:p>
      </dsp:txBody>
      <dsp:txXfrm>
        <a:off x="5349659" y="4010379"/>
        <a:ext cx="1843929" cy="894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2317265" y="2122621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네비바</a:t>
          </a:r>
          <a:endParaRPr lang="ko-KR" altLang="en-US" sz="700" kern="1200" dirty="0"/>
        </a:p>
      </dsp:txBody>
      <dsp:txXfrm>
        <a:off x="2330762" y="2136118"/>
        <a:ext cx="894683" cy="433844"/>
      </dsp:txXfrm>
    </dsp:sp>
    <dsp:sp modelId="{90D4B894-CA90-401D-867B-413469740B42}">
      <dsp:nvSpPr>
        <dsp:cNvPr id="0" name=""/>
        <dsp:cNvSpPr/>
      </dsp:nvSpPr>
      <dsp:spPr>
        <a:xfrm rot="16791948">
          <a:off x="2347439" y="1285191"/>
          <a:ext cx="21516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151676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69486" y="1239320"/>
        <a:ext cx="107583" cy="107583"/>
      </dsp:txXfrm>
    </dsp:sp>
    <dsp:sp modelId="{7B8C131D-F57B-4155-83C2-087FA03EE59F}">
      <dsp:nvSpPr>
        <dsp:cNvPr id="0" name=""/>
        <dsp:cNvSpPr/>
      </dsp:nvSpPr>
      <dsp:spPr>
        <a:xfrm>
          <a:off x="3607613" y="2764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홈</a:t>
          </a:r>
          <a:r>
            <a:rPr lang="en-US" altLang="ko-KR" sz="700" kern="1200" dirty="0" smtClean="0"/>
            <a:t>(main.do)</a:t>
          </a:r>
          <a:endParaRPr lang="ko-KR" altLang="en-US" sz="700" kern="1200" dirty="0"/>
        </a:p>
      </dsp:txBody>
      <dsp:txXfrm>
        <a:off x="3621110" y="16261"/>
        <a:ext cx="894683" cy="433844"/>
      </dsp:txXfrm>
    </dsp:sp>
    <dsp:sp modelId="{7C7B6478-79BA-4B41-9A12-2A79A172062A}">
      <dsp:nvSpPr>
        <dsp:cNvPr id="0" name=""/>
        <dsp:cNvSpPr/>
      </dsp:nvSpPr>
      <dsp:spPr>
        <a:xfrm rot="16983315">
          <a:off x="2607239" y="1550173"/>
          <a:ext cx="16320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2077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82476" y="1517292"/>
        <a:ext cx="81603" cy="81603"/>
      </dsp:txXfrm>
    </dsp:sp>
    <dsp:sp modelId="{8864D1C0-EBB4-41EC-8BD3-BC551130FB6F}">
      <dsp:nvSpPr>
        <dsp:cNvPr id="0" name=""/>
        <dsp:cNvSpPr/>
      </dsp:nvSpPr>
      <dsp:spPr>
        <a:xfrm>
          <a:off x="3607613" y="532728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차트</a:t>
          </a:r>
          <a:r>
            <a:rPr lang="en-US" altLang="ko-KR" sz="700" kern="1200" dirty="0" smtClean="0"/>
            <a:t>(chart.do)</a:t>
          </a:r>
          <a:endParaRPr lang="ko-KR" altLang="en-US" sz="700" kern="1200" dirty="0"/>
        </a:p>
      </dsp:txBody>
      <dsp:txXfrm>
        <a:off x="3621110" y="546225"/>
        <a:ext cx="894683" cy="433844"/>
      </dsp:txXfrm>
    </dsp:sp>
    <dsp:sp modelId="{0E443AB8-A226-446C-BDC7-D96286EDDF8A}">
      <dsp:nvSpPr>
        <dsp:cNvPr id="0" name=""/>
        <dsp:cNvSpPr/>
      </dsp:nvSpPr>
      <dsp:spPr>
        <a:xfrm rot="17350740">
          <a:off x="2862170" y="1815155"/>
          <a:ext cx="11222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22215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95222" y="1795021"/>
        <a:ext cx="56110" cy="56110"/>
      </dsp:txXfrm>
    </dsp:sp>
    <dsp:sp modelId="{B756CD13-0C8A-4181-8710-3AC2CA1FBCBC}">
      <dsp:nvSpPr>
        <dsp:cNvPr id="0" name=""/>
        <dsp:cNvSpPr/>
      </dsp:nvSpPr>
      <dsp:spPr>
        <a:xfrm>
          <a:off x="3607613" y="1062692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커뮤니티 </a:t>
          </a:r>
          <a:r>
            <a:rPr lang="en-US" altLang="ko-KR" sz="700" kern="1200" dirty="0" smtClean="0"/>
            <a:t>(community.do)</a:t>
          </a:r>
          <a:endParaRPr lang="ko-KR" altLang="en-US" sz="700" kern="1200" dirty="0"/>
        </a:p>
      </dsp:txBody>
      <dsp:txXfrm>
        <a:off x="3621110" y="1076189"/>
        <a:ext cx="894683" cy="433844"/>
      </dsp:txXfrm>
    </dsp:sp>
    <dsp:sp modelId="{68F6E0E1-BC0F-4355-9790-186C73FFAF4A}">
      <dsp:nvSpPr>
        <dsp:cNvPr id="0" name=""/>
        <dsp:cNvSpPr/>
      </dsp:nvSpPr>
      <dsp:spPr>
        <a:xfrm rot="18289469">
          <a:off x="3100485" y="2080137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07138" y="2071919"/>
        <a:ext cx="32279" cy="32279"/>
      </dsp:txXfrm>
    </dsp:sp>
    <dsp:sp modelId="{56098167-BF2D-44C5-9B8A-FE11CE0534FA}">
      <dsp:nvSpPr>
        <dsp:cNvPr id="0" name=""/>
        <dsp:cNvSpPr/>
      </dsp:nvSpPr>
      <dsp:spPr>
        <a:xfrm>
          <a:off x="3607613" y="1592657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클라우드</a:t>
          </a:r>
          <a:r>
            <a:rPr lang="en-US" altLang="ko-KR" sz="700" kern="1200" dirty="0" smtClean="0"/>
            <a:t>(cloud.do)</a:t>
          </a:r>
        </a:p>
      </dsp:txBody>
      <dsp:txXfrm>
        <a:off x="3621110" y="1606154"/>
        <a:ext cx="894683" cy="433844"/>
      </dsp:txXfrm>
    </dsp:sp>
    <dsp:sp modelId="{81F545C0-CBFA-447B-ACCB-8DC059B2EC82}">
      <dsp:nvSpPr>
        <dsp:cNvPr id="0" name=""/>
        <dsp:cNvSpPr/>
      </dsp:nvSpPr>
      <dsp:spPr>
        <a:xfrm>
          <a:off x="3238942" y="2345119"/>
          <a:ext cx="3686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8670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14061" y="2343824"/>
        <a:ext cx="18433" cy="18433"/>
      </dsp:txXfrm>
    </dsp:sp>
    <dsp:sp modelId="{E82A333B-7C62-4E93-B6C1-8D901B232BD0}">
      <dsp:nvSpPr>
        <dsp:cNvPr id="0" name=""/>
        <dsp:cNvSpPr/>
      </dsp:nvSpPr>
      <dsp:spPr>
        <a:xfrm>
          <a:off x="3607613" y="2122621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검색 버튼 </a:t>
          </a:r>
          <a:r>
            <a:rPr lang="en-US" altLang="ko-KR" sz="700" kern="1200" dirty="0" smtClean="0"/>
            <a:t>(search.do) </a:t>
          </a:r>
          <a:r>
            <a:rPr lang="ko-KR" altLang="en-US" sz="700" kern="1200" dirty="0" smtClean="0"/>
            <a:t>차트랑 동일</a:t>
          </a:r>
          <a:endParaRPr lang="ko-KR" altLang="en-US" sz="700" kern="1200" dirty="0"/>
        </a:p>
      </dsp:txBody>
      <dsp:txXfrm>
        <a:off x="3621110" y="2136118"/>
        <a:ext cx="894683" cy="433844"/>
      </dsp:txXfrm>
    </dsp:sp>
    <dsp:sp modelId="{2B143AED-90B6-4DB3-9777-06BE87BB1766}">
      <dsp:nvSpPr>
        <dsp:cNvPr id="0" name=""/>
        <dsp:cNvSpPr/>
      </dsp:nvSpPr>
      <dsp:spPr>
        <a:xfrm rot="3310531">
          <a:off x="3100485" y="2610101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07138" y="2601883"/>
        <a:ext cx="32279" cy="32279"/>
      </dsp:txXfrm>
    </dsp:sp>
    <dsp:sp modelId="{37D9C93D-A866-4B80-9606-EBEA0B0E1297}">
      <dsp:nvSpPr>
        <dsp:cNvPr id="0" name=""/>
        <dsp:cNvSpPr/>
      </dsp:nvSpPr>
      <dsp:spPr>
        <a:xfrm>
          <a:off x="3607613" y="2652585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로그인</a:t>
          </a:r>
          <a:r>
            <a:rPr lang="en-US" altLang="ko-KR" sz="700" kern="1200" dirty="0" smtClean="0"/>
            <a:t>(loginout.do)</a:t>
          </a:r>
          <a:endParaRPr lang="ko-KR" altLang="en-US" sz="700" kern="1200" dirty="0"/>
        </a:p>
      </dsp:txBody>
      <dsp:txXfrm>
        <a:off x="3621110" y="2666082"/>
        <a:ext cx="894683" cy="433844"/>
      </dsp:txXfrm>
    </dsp:sp>
    <dsp:sp modelId="{52EE414A-A0F4-418B-994F-0AA7B0EC5FC3}">
      <dsp:nvSpPr>
        <dsp:cNvPr id="0" name=""/>
        <dsp:cNvSpPr/>
      </dsp:nvSpPr>
      <dsp:spPr>
        <a:xfrm rot="18289469">
          <a:off x="4390833" y="2610101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97486" y="2601883"/>
        <a:ext cx="32279" cy="32279"/>
      </dsp:txXfrm>
    </dsp:sp>
    <dsp:sp modelId="{238C5D56-9BF7-43BF-A7EE-A780C35E6080}">
      <dsp:nvSpPr>
        <dsp:cNvPr id="0" name=""/>
        <dsp:cNvSpPr/>
      </dsp:nvSpPr>
      <dsp:spPr>
        <a:xfrm>
          <a:off x="4897961" y="2122621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id</a:t>
          </a:r>
          <a:r>
            <a:rPr lang="ko-KR" altLang="en-US" sz="700" kern="1200" dirty="0" smtClean="0"/>
            <a:t>찾기</a:t>
          </a:r>
          <a:r>
            <a:rPr lang="en-US" altLang="ko-KR" sz="700" kern="1200" dirty="0" smtClean="0"/>
            <a:t>(searchmember.do)</a:t>
          </a:r>
          <a:endParaRPr lang="ko-KR" altLang="en-US" sz="700" kern="1200" dirty="0"/>
        </a:p>
      </dsp:txBody>
      <dsp:txXfrm>
        <a:off x="4911458" y="2136118"/>
        <a:ext cx="894683" cy="433844"/>
      </dsp:txXfrm>
    </dsp:sp>
    <dsp:sp modelId="{FB380EDF-37D6-4F7C-97D5-3AAED3370413}">
      <dsp:nvSpPr>
        <dsp:cNvPr id="0" name=""/>
        <dsp:cNvSpPr/>
      </dsp:nvSpPr>
      <dsp:spPr>
        <a:xfrm>
          <a:off x="4529290" y="2875084"/>
          <a:ext cx="3686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8670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04409" y="2873788"/>
        <a:ext cx="18433" cy="18433"/>
      </dsp:txXfrm>
    </dsp:sp>
    <dsp:sp modelId="{19AC9697-3EB8-4CB4-8D44-C68105A5A0A9}">
      <dsp:nvSpPr>
        <dsp:cNvPr id="0" name=""/>
        <dsp:cNvSpPr/>
      </dsp:nvSpPr>
      <dsp:spPr>
        <a:xfrm>
          <a:off x="4897961" y="2652585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비밀번호 찾기</a:t>
          </a:r>
          <a:r>
            <a:rPr lang="en-US" altLang="ko-KR" sz="700" kern="1200" dirty="0" smtClean="0"/>
            <a:t>(searchmember.do)</a:t>
          </a:r>
          <a:endParaRPr lang="ko-KR" altLang="en-US" sz="700" kern="1200" dirty="0"/>
        </a:p>
      </dsp:txBody>
      <dsp:txXfrm>
        <a:off x="4911458" y="2666082"/>
        <a:ext cx="894683" cy="433844"/>
      </dsp:txXfrm>
    </dsp:sp>
    <dsp:sp modelId="{9C8E4AB1-988A-4307-A772-A4DD740FB275}">
      <dsp:nvSpPr>
        <dsp:cNvPr id="0" name=""/>
        <dsp:cNvSpPr/>
      </dsp:nvSpPr>
      <dsp:spPr>
        <a:xfrm rot="3310531">
          <a:off x="4390833" y="3140066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97486" y="3131847"/>
        <a:ext cx="32279" cy="32279"/>
      </dsp:txXfrm>
    </dsp:sp>
    <dsp:sp modelId="{1167C8F9-1118-475B-9C7D-7E837EF229DA}">
      <dsp:nvSpPr>
        <dsp:cNvPr id="0" name=""/>
        <dsp:cNvSpPr/>
      </dsp:nvSpPr>
      <dsp:spPr>
        <a:xfrm>
          <a:off x="4897961" y="3182550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회원 가입</a:t>
          </a:r>
          <a:r>
            <a:rPr lang="en-US" altLang="ko-KR" sz="700" kern="1200" dirty="0" smtClean="0"/>
            <a:t>(register.do)</a:t>
          </a:r>
          <a:endParaRPr lang="ko-KR" altLang="en-US" sz="700" kern="1200" dirty="0"/>
        </a:p>
      </dsp:txBody>
      <dsp:txXfrm>
        <a:off x="4911458" y="3196047"/>
        <a:ext cx="894683" cy="433844"/>
      </dsp:txXfrm>
    </dsp:sp>
    <dsp:sp modelId="{5585B557-369C-4D63-83A2-4E15AD5BDBD2}">
      <dsp:nvSpPr>
        <dsp:cNvPr id="0" name=""/>
        <dsp:cNvSpPr/>
      </dsp:nvSpPr>
      <dsp:spPr>
        <a:xfrm rot="4808052">
          <a:off x="2347439" y="3405048"/>
          <a:ext cx="21516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151676" y="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69486" y="3359177"/>
        <a:ext cx="107583" cy="107583"/>
      </dsp:txXfrm>
    </dsp:sp>
    <dsp:sp modelId="{8FAE26A1-1992-4F8E-B11A-116F5F19FAAD}">
      <dsp:nvSpPr>
        <dsp:cNvPr id="0" name=""/>
        <dsp:cNvSpPr/>
      </dsp:nvSpPr>
      <dsp:spPr>
        <a:xfrm>
          <a:off x="3607613" y="4242478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드롭다운</a:t>
          </a:r>
          <a:r>
            <a:rPr lang="ko-KR" altLang="en-US" sz="700" kern="1200" dirty="0" smtClean="0"/>
            <a:t> 버튼</a:t>
          </a:r>
          <a:endParaRPr lang="ko-KR" altLang="en-US" sz="700" kern="1200" dirty="0"/>
        </a:p>
      </dsp:txBody>
      <dsp:txXfrm>
        <a:off x="3621110" y="4255975"/>
        <a:ext cx="894683" cy="433844"/>
      </dsp:txXfrm>
    </dsp:sp>
    <dsp:sp modelId="{B68DA273-A36D-4253-8328-72970B06DCCF}">
      <dsp:nvSpPr>
        <dsp:cNvPr id="0" name=""/>
        <dsp:cNvSpPr/>
      </dsp:nvSpPr>
      <dsp:spPr>
        <a:xfrm rot="18289469">
          <a:off x="4390833" y="4199994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97486" y="4191776"/>
        <a:ext cx="32279" cy="32279"/>
      </dsp:txXfrm>
    </dsp:sp>
    <dsp:sp modelId="{6251DD34-A572-4644-BD91-6B1F65DA40D5}">
      <dsp:nvSpPr>
        <dsp:cNvPr id="0" name=""/>
        <dsp:cNvSpPr/>
      </dsp:nvSpPr>
      <dsp:spPr>
        <a:xfrm>
          <a:off x="4897961" y="3712514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개인 정보 수정</a:t>
          </a:r>
          <a:r>
            <a:rPr lang="en-US" altLang="ko-KR" sz="700" kern="1200" dirty="0" smtClean="0"/>
            <a:t>(updatemember.do)</a:t>
          </a:r>
          <a:endParaRPr lang="ko-KR" altLang="en-US" sz="700" kern="1200" dirty="0"/>
        </a:p>
      </dsp:txBody>
      <dsp:txXfrm>
        <a:off x="4911458" y="3726011"/>
        <a:ext cx="894683" cy="433844"/>
      </dsp:txXfrm>
    </dsp:sp>
    <dsp:sp modelId="{5F77B238-BE06-4226-A58D-312A0D1C5A2A}">
      <dsp:nvSpPr>
        <dsp:cNvPr id="0" name=""/>
        <dsp:cNvSpPr/>
      </dsp:nvSpPr>
      <dsp:spPr>
        <a:xfrm>
          <a:off x="4529290" y="4464976"/>
          <a:ext cx="3686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8670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04409" y="4463681"/>
        <a:ext cx="18433" cy="18433"/>
      </dsp:txXfrm>
    </dsp:sp>
    <dsp:sp modelId="{57AF37CF-7238-4107-8250-560D7A8FF7B1}">
      <dsp:nvSpPr>
        <dsp:cNvPr id="0" name=""/>
        <dsp:cNvSpPr/>
      </dsp:nvSpPr>
      <dsp:spPr>
        <a:xfrm>
          <a:off x="4897961" y="4242478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개인 페이지</a:t>
          </a:r>
          <a:r>
            <a:rPr lang="en-US" altLang="ko-KR" sz="700" kern="1200" dirty="0" smtClean="0"/>
            <a:t>(memberinfo.do)</a:t>
          </a:r>
          <a:endParaRPr lang="ko-KR" altLang="en-US" sz="700" kern="1200" dirty="0"/>
        </a:p>
      </dsp:txBody>
      <dsp:txXfrm>
        <a:off x="4911458" y="4255975"/>
        <a:ext cx="894683" cy="433844"/>
      </dsp:txXfrm>
    </dsp:sp>
    <dsp:sp modelId="{E021CCC3-D189-4D3F-9AF2-59304317C9AD}">
      <dsp:nvSpPr>
        <dsp:cNvPr id="0" name=""/>
        <dsp:cNvSpPr/>
      </dsp:nvSpPr>
      <dsp:spPr>
        <a:xfrm rot="3310531">
          <a:off x="4390833" y="4729959"/>
          <a:ext cx="6455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45585" y="7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97486" y="4721740"/>
        <a:ext cx="32279" cy="32279"/>
      </dsp:txXfrm>
    </dsp:sp>
    <dsp:sp modelId="{BE5CD880-2A20-48DB-990E-6FDCE695EBFC}">
      <dsp:nvSpPr>
        <dsp:cNvPr id="0" name=""/>
        <dsp:cNvSpPr/>
      </dsp:nvSpPr>
      <dsp:spPr>
        <a:xfrm>
          <a:off x="4897961" y="4772443"/>
          <a:ext cx="921677" cy="460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로그아웃</a:t>
          </a:r>
          <a:r>
            <a:rPr lang="en-US" altLang="ko-KR" sz="700" kern="1200" dirty="0" smtClean="0"/>
            <a:t>(loginout.do)</a:t>
          </a:r>
          <a:endParaRPr lang="ko-KR" altLang="en-US" sz="700" kern="1200" dirty="0"/>
        </a:p>
      </dsp:txBody>
      <dsp:txXfrm>
        <a:off x="4911458" y="4785940"/>
        <a:ext cx="894683" cy="433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828666" y="1745748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곡 상세 페이지</a:t>
          </a:r>
          <a:endParaRPr lang="ko-KR" altLang="en-US" sz="800" kern="1200" dirty="0"/>
        </a:p>
      </dsp:txBody>
      <dsp:txXfrm>
        <a:off x="1843719" y="1760801"/>
        <a:ext cx="997800" cy="483847"/>
      </dsp:txXfrm>
    </dsp:sp>
    <dsp:sp modelId="{EE4D9181-8768-4922-99C3-DCCF8C9B05CF}">
      <dsp:nvSpPr>
        <dsp:cNvPr id="0" name=""/>
        <dsp:cNvSpPr/>
      </dsp:nvSpPr>
      <dsp:spPr>
        <a:xfrm rot="16969522">
          <a:off x="2160835" y="1119411"/>
          <a:ext cx="17884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8848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10365" y="1086081"/>
        <a:ext cx="89424" cy="89424"/>
      </dsp:txXfrm>
    </dsp:sp>
    <dsp:sp modelId="{EB7A3058-12A2-44D5-8A9B-C65A71ECE855}">
      <dsp:nvSpPr>
        <dsp:cNvPr id="0" name=""/>
        <dsp:cNvSpPr/>
      </dsp:nvSpPr>
      <dsp:spPr>
        <a:xfrm>
          <a:off x="3253581" y="188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좋아요 버튼</a:t>
          </a:r>
          <a:r>
            <a:rPr lang="en-US" altLang="ko-KR" sz="800" kern="1200" dirty="0" smtClean="0"/>
            <a:t>(likemusic.do)</a:t>
          </a:r>
          <a:endParaRPr lang="ko-KR" altLang="en-US" sz="800" kern="1200" dirty="0"/>
        </a:p>
      </dsp:txBody>
      <dsp:txXfrm>
        <a:off x="3268634" y="16938"/>
        <a:ext cx="997800" cy="483847"/>
      </dsp:txXfrm>
    </dsp:sp>
    <dsp:sp modelId="{5B150556-70AE-4213-8084-2D10222BEF48}">
      <dsp:nvSpPr>
        <dsp:cNvPr id="0" name=""/>
        <dsp:cNvSpPr/>
      </dsp:nvSpPr>
      <dsp:spPr>
        <a:xfrm rot="17340164">
          <a:off x="2445445" y="1414934"/>
          <a:ext cx="121926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9263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4595" y="1395834"/>
        <a:ext cx="60963" cy="60963"/>
      </dsp:txXfrm>
    </dsp:sp>
    <dsp:sp modelId="{53D2C31A-6622-49D8-A134-CE22349097B5}">
      <dsp:nvSpPr>
        <dsp:cNvPr id="0" name=""/>
        <dsp:cNvSpPr/>
      </dsp:nvSpPr>
      <dsp:spPr>
        <a:xfrm>
          <a:off x="3253581" y="59293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듣기 버튼</a:t>
          </a:r>
          <a:r>
            <a:rPr lang="en-US" altLang="ko-KR" sz="800" kern="1200" dirty="0" smtClean="0"/>
            <a:t>(playmusic.do)</a:t>
          </a:r>
          <a:endParaRPr lang="ko-KR" altLang="en-US" sz="800" kern="1200" dirty="0"/>
        </a:p>
      </dsp:txBody>
      <dsp:txXfrm>
        <a:off x="3268634" y="607984"/>
        <a:ext cx="997800" cy="483847"/>
      </dsp:txXfrm>
    </dsp:sp>
    <dsp:sp modelId="{68F6E0E1-BC0F-4355-9790-186C73FFAF4A}">
      <dsp:nvSpPr>
        <dsp:cNvPr id="0" name=""/>
        <dsp:cNvSpPr/>
      </dsp:nvSpPr>
      <dsp:spPr>
        <a:xfrm rot="18314949">
          <a:off x="2711128" y="1710457"/>
          <a:ext cx="6878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87897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7879" y="1704642"/>
        <a:ext cx="34394" cy="34394"/>
      </dsp:txXfrm>
    </dsp:sp>
    <dsp:sp modelId="{56098167-BF2D-44C5-9B8A-FE11CE0534FA}">
      <dsp:nvSpPr>
        <dsp:cNvPr id="0" name=""/>
        <dsp:cNvSpPr/>
      </dsp:nvSpPr>
      <dsp:spPr>
        <a:xfrm>
          <a:off x="3253581" y="1183977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닉네임</a:t>
          </a:r>
          <a:r>
            <a:rPr lang="en-US" altLang="ko-KR" sz="800" kern="1200" dirty="0" smtClean="0"/>
            <a:t>(memberinfo.do)</a:t>
          </a:r>
          <a:endParaRPr lang="ko-KR" altLang="en-US" sz="800" kern="1200" dirty="0"/>
        </a:p>
      </dsp:txBody>
      <dsp:txXfrm>
        <a:off x="3268634" y="1199030"/>
        <a:ext cx="997800" cy="483847"/>
      </dsp:txXfrm>
    </dsp:sp>
    <dsp:sp modelId="{3E9B02DA-8C39-42E8-93F5-578A1A0F4A34}">
      <dsp:nvSpPr>
        <dsp:cNvPr id="0" name=""/>
        <dsp:cNvSpPr/>
      </dsp:nvSpPr>
      <dsp:spPr>
        <a:xfrm rot="586750">
          <a:off x="2853569" y="2026456"/>
          <a:ext cx="4134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3459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9962" y="2027502"/>
        <a:ext cx="20672" cy="20672"/>
      </dsp:txXfrm>
    </dsp:sp>
    <dsp:sp modelId="{AAE85899-E42F-4583-85B4-ABBE3C5913F0}">
      <dsp:nvSpPr>
        <dsp:cNvPr id="0" name=""/>
        <dsp:cNvSpPr/>
      </dsp:nvSpPr>
      <dsp:spPr>
        <a:xfrm>
          <a:off x="3264024" y="181597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다운로드버튼</a:t>
          </a:r>
          <a:r>
            <a:rPr lang="en-US" altLang="ko-KR" sz="800" kern="1200" dirty="0" smtClean="0"/>
            <a:t>(filedownload.do)</a:t>
          </a:r>
          <a:endParaRPr lang="ko-KR" altLang="en-US" sz="800" kern="1200" dirty="0"/>
        </a:p>
      </dsp:txBody>
      <dsp:txXfrm>
        <a:off x="3279077" y="1831028"/>
        <a:ext cx="997800" cy="483847"/>
      </dsp:txXfrm>
    </dsp:sp>
    <dsp:sp modelId="{4C5F9BD7-DE7E-42A4-AFD5-3D9F9195DB6D}">
      <dsp:nvSpPr>
        <dsp:cNvPr id="0" name=""/>
        <dsp:cNvSpPr/>
      </dsp:nvSpPr>
      <dsp:spPr>
        <a:xfrm rot="3442834">
          <a:off x="2686833" y="2301503"/>
          <a:ext cx="7364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6487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6664" y="2294473"/>
        <a:ext cx="36824" cy="36824"/>
      </dsp:txXfrm>
    </dsp:sp>
    <dsp:sp modelId="{5459F2CC-7EBB-4174-9A64-E398777E8D80}">
      <dsp:nvSpPr>
        <dsp:cNvPr id="0" name=""/>
        <dsp:cNvSpPr/>
      </dsp:nvSpPr>
      <dsp:spPr>
        <a:xfrm>
          <a:off x="3253581" y="2366069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곡 수정 확인 버튼</a:t>
          </a:r>
          <a:r>
            <a:rPr lang="en-US" altLang="ko-KR" sz="800" kern="1200" dirty="0" smtClean="0"/>
            <a:t>(updatemusic.do)</a:t>
          </a:r>
          <a:endParaRPr lang="ko-KR" altLang="en-US" sz="800" kern="1200" dirty="0"/>
        </a:p>
      </dsp:txBody>
      <dsp:txXfrm>
        <a:off x="3268634" y="2381122"/>
        <a:ext cx="997800" cy="483847"/>
      </dsp:txXfrm>
    </dsp:sp>
    <dsp:sp modelId="{CE15AC7F-17C1-4B12-A682-9E6AF1EA79A5}">
      <dsp:nvSpPr>
        <dsp:cNvPr id="0" name=""/>
        <dsp:cNvSpPr/>
      </dsp:nvSpPr>
      <dsp:spPr>
        <a:xfrm rot="4311251">
          <a:off x="2417694" y="2597026"/>
          <a:ext cx="12747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476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3208" y="2576539"/>
        <a:ext cx="63738" cy="63738"/>
      </dsp:txXfrm>
    </dsp:sp>
    <dsp:sp modelId="{E660D4BF-14B5-4E04-A67C-9917378278B5}">
      <dsp:nvSpPr>
        <dsp:cNvPr id="0" name=""/>
        <dsp:cNvSpPr/>
      </dsp:nvSpPr>
      <dsp:spPr>
        <a:xfrm>
          <a:off x="3253581" y="2957115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곡 삭제 버튼</a:t>
          </a:r>
          <a:r>
            <a:rPr lang="en-US" altLang="ko-KR" sz="800" kern="1200" dirty="0" smtClean="0"/>
            <a:t>(deletemusic.do)</a:t>
          </a:r>
          <a:endParaRPr lang="ko-KR" altLang="en-US" sz="800" kern="1200" dirty="0"/>
        </a:p>
      </dsp:txBody>
      <dsp:txXfrm>
        <a:off x="3268634" y="2972168"/>
        <a:ext cx="997800" cy="483847"/>
      </dsp:txXfrm>
    </dsp:sp>
    <dsp:sp modelId="{5D8D7077-0980-42A3-92E8-CB20F3DF7162}">
      <dsp:nvSpPr>
        <dsp:cNvPr id="0" name=""/>
        <dsp:cNvSpPr/>
      </dsp:nvSpPr>
      <dsp:spPr>
        <a:xfrm rot="4654686">
          <a:off x="2132267" y="2892549"/>
          <a:ext cx="18456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45618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8936" y="2857791"/>
        <a:ext cx="92280" cy="92280"/>
      </dsp:txXfrm>
    </dsp:sp>
    <dsp:sp modelId="{9182F15E-4FB9-4658-8E23-EE89A3079EBE}">
      <dsp:nvSpPr>
        <dsp:cNvPr id="0" name=""/>
        <dsp:cNvSpPr/>
      </dsp:nvSpPr>
      <dsp:spPr>
        <a:xfrm>
          <a:off x="3253581" y="3548161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재생 목록에 추가</a:t>
          </a:r>
          <a:r>
            <a:rPr lang="en-US" altLang="ko-KR" sz="800" kern="1200" dirty="0" smtClean="0"/>
            <a:t>(addplaylistmusic.do)</a:t>
          </a:r>
          <a:endParaRPr lang="ko-KR" altLang="en-US" sz="800" kern="1200" dirty="0"/>
        </a:p>
      </dsp:txBody>
      <dsp:txXfrm>
        <a:off x="3268634" y="3563214"/>
        <a:ext cx="997800" cy="4838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354298" y="1781944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플레이리스트 상세 페이지</a:t>
          </a:r>
          <a:endParaRPr lang="ko-KR" altLang="en-US" sz="600" kern="1200" dirty="0"/>
        </a:p>
      </dsp:txBody>
      <dsp:txXfrm>
        <a:off x="1367448" y="1795094"/>
        <a:ext cx="871629" cy="422664"/>
      </dsp:txXfrm>
    </dsp:sp>
    <dsp:sp modelId="{EE4D9181-8768-4922-99C3-DCCF8C9B05CF}">
      <dsp:nvSpPr>
        <dsp:cNvPr id="0" name=""/>
        <dsp:cNvSpPr/>
      </dsp:nvSpPr>
      <dsp:spPr>
        <a:xfrm rot="16860961">
          <a:off x="1518154" y="1105729"/>
          <a:ext cx="18149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14953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80257" y="1070297"/>
        <a:ext cx="90747" cy="90747"/>
      </dsp:txXfrm>
    </dsp:sp>
    <dsp:sp modelId="{EB7A3058-12A2-44D5-8A9B-C65A71ECE855}">
      <dsp:nvSpPr>
        <dsp:cNvPr id="0" name=""/>
        <dsp:cNvSpPr/>
      </dsp:nvSpPr>
      <dsp:spPr>
        <a:xfrm>
          <a:off x="2599035" y="434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좋아요 버튼</a:t>
          </a:r>
          <a:r>
            <a:rPr lang="en-US" altLang="ko-KR" sz="600" kern="1200" dirty="0" smtClean="0"/>
            <a:t>(likeplaylist.do)</a:t>
          </a:r>
          <a:endParaRPr lang="ko-KR" altLang="en-US" sz="600" kern="1200" dirty="0"/>
        </a:p>
      </dsp:txBody>
      <dsp:txXfrm>
        <a:off x="2612185" y="13584"/>
        <a:ext cx="871629" cy="422664"/>
      </dsp:txXfrm>
    </dsp:sp>
    <dsp:sp modelId="{94232D49-A001-497F-B0C6-6B3BFF8C1217}">
      <dsp:nvSpPr>
        <dsp:cNvPr id="0" name=""/>
        <dsp:cNvSpPr/>
      </dsp:nvSpPr>
      <dsp:spPr>
        <a:xfrm rot="17119738">
          <a:off x="1769695" y="1363883"/>
          <a:ext cx="131187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1187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92834" y="1341029"/>
        <a:ext cx="65593" cy="65593"/>
      </dsp:txXfrm>
    </dsp:sp>
    <dsp:sp modelId="{E4DE41E6-27C4-4876-BE40-8DB8D8C74733}">
      <dsp:nvSpPr>
        <dsp:cNvPr id="0" name=""/>
        <dsp:cNvSpPr/>
      </dsp:nvSpPr>
      <dsp:spPr>
        <a:xfrm>
          <a:off x="2599035" y="51674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공유 버튼</a:t>
          </a:r>
          <a:r>
            <a:rPr lang="en-US" altLang="ko-KR" sz="600" kern="1200" dirty="0" smtClean="0"/>
            <a:t>(repostplaylist.do)</a:t>
          </a:r>
          <a:endParaRPr lang="ko-KR" altLang="en-US" sz="600" kern="1200" dirty="0"/>
        </a:p>
      </dsp:txBody>
      <dsp:txXfrm>
        <a:off x="2612185" y="529893"/>
        <a:ext cx="871629" cy="422664"/>
      </dsp:txXfrm>
    </dsp:sp>
    <dsp:sp modelId="{5B150556-70AE-4213-8084-2D10222BEF48}">
      <dsp:nvSpPr>
        <dsp:cNvPr id="0" name=""/>
        <dsp:cNvSpPr/>
      </dsp:nvSpPr>
      <dsp:spPr>
        <a:xfrm rot="17690915">
          <a:off x="2012983" y="1622038"/>
          <a:ext cx="8252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5296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04999" y="1611348"/>
        <a:ext cx="41264" cy="41264"/>
      </dsp:txXfrm>
    </dsp:sp>
    <dsp:sp modelId="{53D2C31A-6622-49D8-A134-CE22349097B5}">
      <dsp:nvSpPr>
        <dsp:cNvPr id="0" name=""/>
        <dsp:cNvSpPr/>
      </dsp:nvSpPr>
      <dsp:spPr>
        <a:xfrm>
          <a:off x="2599035" y="103305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플레이리스트 전체 듣기 버튼</a:t>
          </a:r>
          <a:r>
            <a:rPr lang="en-US" altLang="ko-KR" sz="600" kern="1200" dirty="0" smtClean="0"/>
            <a:t>(playplaylist.do)</a:t>
          </a:r>
          <a:endParaRPr lang="ko-KR" altLang="en-US" sz="600" kern="1200" dirty="0"/>
        </a:p>
      </dsp:txBody>
      <dsp:txXfrm>
        <a:off x="2612185" y="1046203"/>
        <a:ext cx="871629" cy="422664"/>
      </dsp:txXfrm>
    </dsp:sp>
    <dsp:sp modelId="{68F6E0E1-BC0F-4355-9790-186C73FFAF4A}">
      <dsp:nvSpPr>
        <dsp:cNvPr id="0" name=""/>
        <dsp:cNvSpPr/>
      </dsp:nvSpPr>
      <dsp:spPr>
        <a:xfrm rot="19569165">
          <a:off x="2216843" y="1880193"/>
          <a:ext cx="4175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17575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15192" y="1879696"/>
        <a:ext cx="20878" cy="20878"/>
      </dsp:txXfrm>
    </dsp:sp>
    <dsp:sp modelId="{56098167-BF2D-44C5-9B8A-FE11CE0534FA}">
      <dsp:nvSpPr>
        <dsp:cNvPr id="0" name=""/>
        <dsp:cNvSpPr/>
      </dsp:nvSpPr>
      <dsp:spPr>
        <a:xfrm>
          <a:off x="2599035" y="154936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플레이리스트 등록 닉네임</a:t>
          </a:r>
          <a:r>
            <a:rPr lang="en-US" altLang="ko-KR" sz="600" kern="1200" dirty="0" smtClean="0"/>
            <a:t>(memberinfo.do)</a:t>
          </a:r>
          <a:endParaRPr lang="ko-KR" altLang="en-US" sz="600" kern="1200" dirty="0"/>
        </a:p>
      </dsp:txBody>
      <dsp:txXfrm>
        <a:off x="2612185" y="1562512"/>
        <a:ext cx="871629" cy="422664"/>
      </dsp:txXfrm>
    </dsp:sp>
    <dsp:sp modelId="{27A0C046-1CDF-4D92-A111-023E1346D467}">
      <dsp:nvSpPr>
        <dsp:cNvPr id="0" name=""/>
        <dsp:cNvSpPr/>
      </dsp:nvSpPr>
      <dsp:spPr>
        <a:xfrm rot="2357224">
          <a:off x="2201590" y="2138348"/>
          <a:ext cx="44808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8081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14429" y="2137088"/>
        <a:ext cx="22404" cy="22404"/>
      </dsp:txXfrm>
    </dsp:sp>
    <dsp:sp modelId="{EAF9EB2D-A426-47F0-AD20-360D8A3BEAFF}">
      <dsp:nvSpPr>
        <dsp:cNvPr id="0" name=""/>
        <dsp:cNvSpPr/>
      </dsp:nvSpPr>
      <dsp:spPr>
        <a:xfrm>
          <a:off x="2599035" y="206567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곡 듣기 버튼 </a:t>
          </a:r>
          <a:r>
            <a:rPr lang="en-US" altLang="ko-KR" sz="600" kern="1200" dirty="0" smtClean="0"/>
            <a:t>(playmusic.do)</a:t>
          </a:r>
          <a:endParaRPr lang="ko-KR" altLang="en-US" sz="600" kern="1200" dirty="0"/>
        </a:p>
      </dsp:txBody>
      <dsp:txXfrm>
        <a:off x="2612185" y="2078822"/>
        <a:ext cx="871629" cy="422664"/>
      </dsp:txXfrm>
    </dsp:sp>
    <dsp:sp modelId="{2170971A-8C7A-4181-A9A4-68CD585BAF1B}">
      <dsp:nvSpPr>
        <dsp:cNvPr id="0" name=""/>
        <dsp:cNvSpPr/>
      </dsp:nvSpPr>
      <dsp:spPr>
        <a:xfrm rot="3993828">
          <a:off x="1989645" y="2396503"/>
          <a:ext cx="87197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7197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03832" y="2384646"/>
        <a:ext cx="43598" cy="43598"/>
      </dsp:txXfrm>
    </dsp:sp>
    <dsp:sp modelId="{FE3D2711-E102-413B-B043-2180E4FEC761}">
      <dsp:nvSpPr>
        <dsp:cNvPr id="0" name=""/>
        <dsp:cNvSpPr/>
      </dsp:nvSpPr>
      <dsp:spPr>
        <a:xfrm>
          <a:off x="2599035" y="258198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곡 등록 닉네임</a:t>
          </a:r>
          <a:r>
            <a:rPr lang="en-US" altLang="ko-KR" sz="600" kern="1200" dirty="0" smtClean="0"/>
            <a:t>(memberinfo.do)</a:t>
          </a:r>
          <a:endParaRPr lang="ko-KR" altLang="en-US" sz="600" kern="1200" dirty="0"/>
        </a:p>
      </dsp:txBody>
      <dsp:txXfrm>
        <a:off x="2612185" y="2595131"/>
        <a:ext cx="871629" cy="422664"/>
      </dsp:txXfrm>
    </dsp:sp>
    <dsp:sp modelId="{3242CA35-8938-42ED-8A2A-DA8FB06A35BC}">
      <dsp:nvSpPr>
        <dsp:cNvPr id="0" name=""/>
        <dsp:cNvSpPr/>
      </dsp:nvSpPr>
      <dsp:spPr>
        <a:xfrm rot="4514409">
          <a:off x="1744998" y="2654657"/>
          <a:ext cx="13612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61265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91599" y="2630568"/>
        <a:ext cx="68063" cy="68063"/>
      </dsp:txXfrm>
    </dsp:sp>
    <dsp:sp modelId="{A9E31FEB-840E-40B1-91CF-E48AA1CAD1FE}">
      <dsp:nvSpPr>
        <dsp:cNvPr id="0" name=""/>
        <dsp:cNvSpPr/>
      </dsp:nvSpPr>
      <dsp:spPr>
        <a:xfrm>
          <a:off x="2599035" y="309829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플레이리스트 수정 확인 버튼</a:t>
          </a:r>
          <a:r>
            <a:rPr lang="en-US" altLang="ko-KR" sz="600" kern="1200" dirty="0" smtClean="0"/>
            <a:t>(updateplaylist.do)</a:t>
          </a:r>
          <a:endParaRPr lang="ko-KR" altLang="en-US" sz="600" kern="1200" dirty="0"/>
        </a:p>
      </dsp:txBody>
      <dsp:txXfrm>
        <a:off x="2612185" y="3111441"/>
        <a:ext cx="871629" cy="422664"/>
      </dsp:txXfrm>
    </dsp:sp>
    <dsp:sp modelId="{FA9C597B-A266-4FE4-99CF-A339C0B1AC8C}">
      <dsp:nvSpPr>
        <dsp:cNvPr id="0" name=""/>
        <dsp:cNvSpPr/>
      </dsp:nvSpPr>
      <dsp:spPr>
        <a:xfrm>
          <a:off x="3496964" y="3312831"/>
          <a:ext cx="35917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59171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67571" y="3313794"/>
        <a:ext cx="17958" cy="17958"/>
      </dsp:txXfrm>
    </dsp:sp>
    <dsp:sp modelId="{E2538F6D-8B15-46E0-9513-B933F5EE1B83}">
      <dsp:nvSpPr>
        <dsp:cNvPr id="0" name=""/>
        <dsp:cNvSpPr/>
      </dsp:nvSpPr>
      <dsp:spPr>
        <a:xfrm>
          <a:off x="3856136" y="309829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곡 삭제</a:t>
          </a:r>
          <a:endParaRPr lang="ko-KR" altLang="en-US" sz="600" kern="1200" dirty="0"/>
        </a:p>
      </dsp:txBody>
      <dsp:txXfrm>
        <a:off x="3869286" y="3111441"/>
        <a:ext cx="871629" cy="422664"/>
      </dsp:txXfrm>
    </dsp:sp>
    <dsp:sp modelId="{C752FEFE-D4CE-4E64-8E10-B97D5BBEE3EE}">
      <dsp:nvSpPr>
        <dsp:cNvPr id="0" name=""/>
        <dsp:cNvSpPr/>
      </dsp:nvSpPr>
      <dsp:spPr>
        <a:xfrm rot="4757052">
          <a:off x="1493040" y="2912812"/>
          <a:ext cx="18651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6518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79001" y="2876125"/>
        <a:ext cx="93259" cy="93259"/>
      </dsp:txXfrm>
    </dsp:sp>
    <dsp:sp modelId="{A7DCB647-999B-4B34-A513-91B30F1DC0C0}">
      <dsp:nvSpPr>
        <dsp:cNvPr id="0" name=""/>
        <dsp:cNvSpPr/>
      </dsp:nvSpPr>
      <dsp:spPr>
        <a:xfrm>
          <a:off x="2599035" y="361460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플레이리스트 삭제 버튼 </a:t>
          </a:r>
          <a:r>
            <a:rPr lang="en-US" altLang="ko-KR" sz="600" kern="1200" dirty="0" smtClean="0"/>
            <a:t>(deleteplaylist.do)</a:t>
          </a:r>
          <a:endParaRPr lang="ko-KR" altLang="en-US" sz="600" kern="1200" dirty="0"/>
        </a:p>
      </dsp:txBody>
      <dsp:txXfrm>
        <a:off x="2612185" y="3627751"/>
        <a:ext cx="871629" cy="4226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9E90-C6EC-4836-A008-3EFE1CE8FB32}">
      <dsp:nvSpPr>
        <dsp:cNvPr id="0" name=""/>
        <dsp:cNvSpPr/>
      </dsp:nvSpPr>
      <dsp:spPr>
        <a:xfrm>
          <a:off x="1982848" y="1781944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개인 상세 페이지</a:t>
          </a:r>
          <a:endParaRPr lang="ko-KR" altLang="en-US" sz="700" kern="1200" dirty="0"/>
        </a:p>
      </dsp:txBody>
      <dsp:txXfrm>
        <a:off x="1995998" y="1795094"/>
        <a:ext cx="871629" cy="422664"/>
      </dsp:txXfrm>
    </dsp:sp>
    <dsp:sp modelId="{EE4D9181-8768-4922-99C3-DCCF8C9B05CF}">
      <dsp:nvSpPr>
        <dsp:cNvPr id="0" name=""/>
        <dsp:cNvSpPr/>
      </dsp:nvSpPr>
      <dsp:spPr>
        <a:xfrm rot="16860961">
          <a:off x="2146705" y="1105729"/>
          <a:ext cx="18149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14953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8808" y="1070297"/>
        <a:ext cx="90747" cy="90747"/>
      </dsp:txXfrm>
    </dsp:sp>
    <dsp:sp modelId="{EB7A3058-12A2-44D5-8A9B-C65A71ECE855}">
      <dsp:nvSpPr>
        <dsp:cNvPr id="0" name=""/>
        <dsp:cNvSpPr/>
      </dsp:nvSpPr>
      <dsp:spPr>
        <a:xfrm>
          <a:off x="3227585" y="434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등록 곡 목록 탭</a:t>
          </a:r>
          <a:r>
            <a:rPr lang="en-US" altLang="ko-KR" sz="700" kern="1200" dirty="0" smtClean="0"/>
            <a:t>(memberinfo.do)</a:t>
          </a:r>
          <a:endParaRPr lang="ko-KR" altLang="en-US" sz="700" kern="1200" dirty="0"/>
        </a:p>
      </dsp:txBody>
      <dsp:txXfrm>
        <a:off x="3240735" y="13584"/>
        <a:ext cx="871629" cy="422664"/>
      </dsp:txXfrm>
    </dsp:sp>
    <dsp:sp modelId="{39703E65-8678-4BB4-BE73-663387DDC9F3}">
      <dsp:nvSpPr>
        <dsp:cNvPr id="0" name=""/>
        <dsp:cNvSpPr/>
      </dsp:nvSpPr>
      <dsp:spPr>
        <a:xfrm rot="17119738">
          <a:off x="2398246" y="1363883"/>
          <a:ext cx="131187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1187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1385" y="1341029"/>
        <a:ext cx="65593" cy="65593"/>
      </dsp:txXfrm>
    </dsp:sp>
    <dsp:sp modelId="{ED72A63B-BA24-4D7A-AEE8-8B77465BE776}">
      <dsp:nvSpPr>
        <dsp:cNvPr id="0" name=""/>
        <dsp:cNvSpPr/>
      </dsp:nvSpPr>
      <dsp:spPr>
        <a:xfrm>
          <a:off x="3227585" y="51674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등록 플레이리스트 탭</a:t>
          </a:r>
          <a:r>
            <a:rPr lang="en-US" altLang="ko-KR" sz="700" kern="1200" dirty="0" smtClean="0"/>
            <a:t>(memberplaylist.do)</a:t>
          </a:r>
          <a:endParaRPr lang="ko-KR" altLang="en-US" sz="700" kern="1200" dirty="0"/>
        </a:p>
      </dsp:txBody>
      <dsp:txXfrm>
        <a:off x="3240735" y="529893"/>
        <a:ext cx="871629" cy="422664"/>
      </dsp:txXfrm>
    </dsp:sp>
    <dsp:sp modelId="{CD78A07D-F7C0-418E-BA75-52ED5BFEBC22}">
      <dsp:nvSpPr>
        <dsp:cNvPr id="0" name=""/>
        <dsp:cNvSpPr/>
      </dsp:nvSpPr>
      <dsp:spPr>
        <a:xfrm rot="17690915">
          <a:off x="2641534" y="1622038"/>
          <a:ext cx="8252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5296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3549" y="1611348"/>
        <a:ext cx="41264" cy="41264"/>
      </dsp:txXfrm>
    </dsp:sp>
    <dsp:sp modelId="{CF38D2EB-1B73-4BE9-82E9-3B2F53D41074}">
      <dsp:nvSpPr>
        <dsp:cNvPr id="0" name=""/>
        <dsp:cNvSpPr/>
      </dsp:nvSpPr>
      <dsp:spPr>
        <a:xfrm>
          <a:off x="3227585" y="1033053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좋아요한</a:t>
          </a:r>
          <a:r>
            <a:rPr lang="ko-KR" altLang="en-US" sz="700" kern="1200" dirty="0" smtClean="0"/>
            <a:t> 목록 탭</a:t>
          </a:r>
          <a:r>
            <a:rPr lang="en-US" altLang="ko-KR" sz="700" kern="1200" dirty="0" smtClean="0"/>
            <a:t>(memberlike.do)</a:t>
          </a:r>
          <a:endParaRPr lang="ko-KR" altLang="en-US" sz="700" kern="1200" dirty="0"/>
        </a:p>
      </dsp:txBody>
      <dsp:txXfrm>
        <a:off x="3240735" y="1046203"/>
        <a:ext cx="871629" cy="422664"/>
      </dsp:txXfrm>
    </dsp:sp>
    <dsp:sp modelId="{4050C804-8163-4894-9106-56BC787C7F77}">
      <dsp:nvSpPr>
        <dsp:cNvPr id="0" name=""/>
        <dsp:cNvSpPr/>
      </dsp:nvSpPr>
      <dsp:spPr>
        <a:xfrm rot="19569165">
          <a:off x="2845394" y="1880193"/>
          <a:ext cx="4175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17575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3742" y="1879696"/>
        <a:ext cx="20878" cy="20878"/>
      </dsp:txXfrm>
    </dsp:sp>
    <dsp:sp modelId="{CBA0D18E-FB92-494C-8A29-27EFE9EBDDFD}">
      <dsp:nvSpPr>
        <dsp:cNvPr id="0" name=""/>
        <dsp:cNvSpPr/>
      </dsp:nvSpPr>
      <dsp:spPr>
        <a:xfrm>
          <a:off x="3227585" y="154936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공유한 목록 탭</a:t>
          </a:r>
          <a:r>
            <a:rPr lang="en-US" altLang="ko-KR" sz="700" kern="1200" dirty="0" smtClean="0"/>
            <a:t>(memberreposts.do)</a:t>
          </a:r>
          <a:endParaRPr lang="ko-KR" altLang="en-US" sz="700" kern="1200" dirty="0"/>
        </a:p>
      </dsp:txBody>
      <dsp:txXfrm>
        <a:off x="3240735" y="1562512"/>
        <a:ext cx="871629" cy="422664"/>
      </dsp:txXfrm>
    </dsp:sp>
    <dsp:sp modelId="{92FD5F77-89C5-47E8-9F1F-2FA90F43C932}">
      <dsp:nvSpPr>
        <dsp:cNvPr id="0" name=""/>
        <dsp:cNvSpPr/>
      </dsp:nvSpPr>
      <dsp:spPr>
        <a:xfrm rot="2357224">
          <a:off x="2830141" y="2138348"/>
          <a:ext cx="44808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8081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42980" y="2137088"/>
        <a:ext cx="22404" cy="22404"/>
      </dsp:txXfrm>
    </dsp:sp>
    <dsp:sp modelId="{BCFF1BFF-6507-4B94-9593-A2777A2E3893}">
      <dsp:nvSpPr>
        <dsp:cNvPr id="0" name=""/>
        <dsp:cNvSpPr/>
      </dsp:nvSpPr>
      <dsp:spPr>
        <a:xfrm>
          <a:off x="3227585" y="2065672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팔로우</a:t>
          </a:r>
          <a:r>
            <a:rPr lang="ko-KR" altLang="en-US" sz="700" kern="1200" dirty="0" smtClean="0"/>
            <a:t> </a:t>
          </a:r>
          <a:r>
            <a:rPr lang="ko-KR" altLang="en-US" sz="700" kern="1200" dirty="0" err="1" smtClean="0"/>
            <a:t>목록탭</a:t>
          </a:r>
          <a:r>
            <a:rPr lang="en-US" altLang="ko-KR" sz="700" kern="1200" dirty="0" smtClean="0"/>
            <a:t>(memberfollow.do)</a:t>
          </a:r>
          <a:endParaRPr lang="ko-KR" altLang="en-US" sz="700" kern="1200" dirty="0"/>
        </a:p>
      </dsp:txBody>
      <dsp:txXfrm>
        <a:off x="3240735" y="2078822"/>
        <a:ext cx="871629" cy="422664"/>
      </dsp:txXfrm>
    </dsp:sp>
    <dsp:sp modelId="{51C9ED1D-7CAE-44B3-8066-E5B71FE671EA}">
      <dsp:nvSpPr>
        <dsp:cNvPr id="0" name=""/>
        <dsp:cNvSpPr/>
      </dsp:nvSpPr>
      <dsp:spPr>
        <a:xfrm rot="3993828">
          <a:off x="2618196" y="2396503"/>
          <a:ext cx="87197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7197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32382" y="2384646"/>
        <a:ext cx="43598" cy="43598"/>
      </dsp:txXfrm>
    </dsp:sp>
    <dsp:sp modelId="{1803FD69-8670-422B-ACEF-F5A42347FE8D}">
      <dsp:nvSpPr>
        <dsp:cNvPr id="0" name=""/>
        <dsp:cNvSpPr/>
      </dsp:nvSpPr>
      <dsp:spPr>
        <a:xfrm>
          <a:off x="3227585" y="258198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팔로워</a:t>
          </a:r>
          <a:r>
            <a:rPr lang="ko-KR" altLang="en-US" sz="700" kern="1200" dirty="0" smtClean="0"/>
            <a:t> 목록 탭</a:t>
          </a:r>
          <a:r>
            <a:rPr lang="en-US" altLang="ko-KR" sz="700" kern="1200" dirty="0" smtClean="0"/>
            <a:t>(memberfollower.do)</a:t>
          </a:r>
          <a:endParaRPr lang="ko-KR" altLang="en-US" sz="700" kern="1200" dirty="0"/>
        </a:p>
      </dsp:txBody>
      <dsp:txXfrm>
        <a:off x="3240735" y="2595131"/>
        <a:ext cx="871629" cy="422664"/>
      </dsp:txXfrm>
    </dsp:sp>
    <dsp:sp modelId="{6BC9EBE8-856C-4949-B8E4-4A097684FAF2}">
      <dsp:nvSpPr>
        <dsp:cNvPr id="0" name=""/>
        <dsp:cNvSpPr/>
      </dsp:nvSpPr>
      <dsp:spPr>
        <a:xfrm rot="4514409">
          <a:off x="2373549" y="2654657"/>
          <a:ext cx="13612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61265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0150" y="2630568"/>
        <a:ext cx="68063" cy="68063"/>
      </dsp:txXfrm>
    </dsp:sp>
    <dsp:sp modelId="{740AEB4D-1AC0-4E6B-8ACA-694F86482A43}">
      <dsp:nvSpPr>
        <dsp:cNvPr id="0" name=""/>
        <dsp:cNvSpPr/>
      </dsp:nvSpPr>
      <dsp:spPr>
        <a:xfrm>
          <a:off x="3227585" y="309829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프로필 수정 버튼</a:t>
          </a:r>
          <a:endParaRPr lang="ko-KR" altLang="en-US" sz="700" kern="1200" dirty="0"/>
        </a:p>
      </dsp:txBody>
      <dsp:txXfrm>
        <a:off x="3240735" y="3111441"/>
        <a:ext cx="871629" cy="422664"/>
      </dsp:txXfrm>
    </dsp:sp>
    <dsp:sp modelId="{87A250B8-76D7-4DC6-8B4E-CBCD563C9244}">
      <dsp:nvSpPr>
        <dsp:cNvPr id="0" name=""/>
        <dsp:cNvSpPr/>
      </dsp:nvSpPr>
      <dsp:spPr>
        <a:xfrm rot="4757052">
          <a:off x="2121591" y="2912812"/>
          <a:ext cx="18651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6518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7552" y="2876125"/>
        <a:ext cx="93259" cy="93259"/>
      </dsp:txXfrm>
    </dsp:sp>
    <dsp:sp modelId="{82936A19-FBEA-494B-A771-9C04E2654A01}">
      <dsp:nvSpPr>
        <dsp:cNvPr id="0" name=""/>
        <dsp:cNvSpPr/>
      </dsp:nvSpPr>
      <dsp:spPr>
        <a:xfrm>
          <a:off x="3227585" y="3614601"/>
          <a:ext cx="897929" cy="4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팔로우</a:t>
          </a:r>
          <a:r>
            <a:rPr lang="ko-KR" altLang="en-US" sz="700" kern="1200" dirty="0" smtClean="0"/>
            <a:t> 버튼</a:t>
          </a:r>
          <a:r>
            <a:rPr lang="en-US" altLang="ko-KR" sz="700" kern="1200" dirty="0" smtClean="0"/>
            <a:t>(followmember.do)</a:t>
          </a:r>
          <a:endParaRPr lang="ko-KR" altLang="en-US" sz="700" kern="1200" dirty="0"/>
        </a:p>
      </dsp:txBody>
      <dsp:txXfrm>
        <a:off x="3240735" y="3627751"/>
        <a:ext cx="871629" cy="42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9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6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A221-1949-4677-B873-081086EB4885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8667-96DD-4092-B295-FC82FF8B6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12184997"/>
              </p:ext>
            </p:extLst>
          </p:nvPr>
        </p:nvGraphicFramePr>
        <p:xfrm>
          <a:off x="1547664" y="4835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3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1667104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44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20055690"/>
              </p:ext>
            </p:extLst>
          </p:nvPr>
        </p:nvGraphicFramePr>
        <p:xfrm>
          <a:off x="2987824" y="483518"/>
          <a:ext cx="3120008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457215982"/>
              </p:ext>
            </p:extLst>
          </p:nvPr>
        </p:nvGraphicFramePr>
        <p:xfrm>
          <a:off x="3131840" y="2787774"/>
          <a:ext cx="232792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952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21384"/>
              </p:ext>
            </p:extLst>
          </p:nvPr>
        </p:nvGraphicFramePr>
        <p:xfrm>
          <a:off x="107504" y="123478"/>
          <a:ext cx="892899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1488165"/>
                <a:gridCol w="720081"/>
                <a:gridCol w="2256249"/>
                <a:gridCol w="14881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parameter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return,</a:t>
                      </a:r>
                      <a:r>
                        <a:rPr lang="ko-KR" altLang="en-US" sz="1100" dirty="0" smtClean="0"/>
                        <a:t>넘어가는 페이지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playmusic.do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PlayMusicController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MusicBean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playplaylist.do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PlayPlaylistController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PlaylistBean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MusicBean</a:t>
                      </a:r>
                      <a:r>
                        <a:rPr lang="en-US" altLang="ko-KR" sz="1100" dirty="0" smtClean="0"/>
                        <a:t>[]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memberinfo.do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MemberInfoController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memberinfo.jsp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memberinfo.jsp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playlistinfo.do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PlaylistInfoController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playlistinfo.jsp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playlistinfo.jsp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musicinfo.do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MusicInfoController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musicinfo.jsp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musicinfo.jsp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likemusic.do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LikeMusicController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</a:t>
                      </a:r>
                      <a:r>
                        <a:rPr lang="en-US" altLang="ko-KR" sz="1100" baseline="0" dirty="0" smtClean="0"/>
                        <a:t> id, member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true(</a:t>
                      </a:r>
                      <a:r>
                        <a:rPr lang="ko-KR" altLang="en-US" sz="1100" dirty="0" smtClean="0"/>
                        <a:t>좋아요</a:t>
                      </a:r>
                      <a:r>
                        <a:rPr lang="en-US" altLang="ko-KR" sz="1100" dirty="0" smtClean="0"/>
                        <a:t>),false(</a:t>
                      </a:r>
                      <a:r>
                        <a:rPr lang="ko-KR" altLang="en-US" sz="1100" dirty="0" smtClean="0"/>
                        <a:t>취소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chart.do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ChartController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job=artist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artistchart.jsp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chart.do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ChartController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job=playlist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playlistchart.jsp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chart.do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ChartController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job=track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trackchart.jsp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followmember.do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FollowMemberController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err="1" smtClean="0"/>
                        <a:t>followid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true(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en-US" altLang="ko-KR" sz="1100" dirty="0" smtClean="0"/>
                        <a:t>),false(</a:t>
                      </a:r>
                      <a:r>
                        <a:rPr lang="ko-KR" altLang="en-US" sz="1100" dirty="0" smtClean="0"/>
                        <a:t>취소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search.do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job=music, 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searchmusic.jsp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63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5060"/>
              </p:ext>
            </p:extLst>
          </p:nvPr>
        </p:nvGraphicFramePr>
        <p:xfrm>
          <a:off x="107504" y="123478"/>
          <a:ext cx="892899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1488165"/>
                <a:gridCol w="720081"/>
                <a:gridCol w="2256249"/>
                <a:gridCol w="14881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parameter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return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search.do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job=music, 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searchplaylist.jsp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search.do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job=music, 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searchartist.jsp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likeplaylist.do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LikePlaylistController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 id(session), 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비동기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),false(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repostplaylist.do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RepostPlaylistController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</a:t>
                      </a:r>
                      <a:r>
                        <a:rPr lang="en-US" altLang="ko-KR" sz="1100" baseline="0" dirty="0" smtClean="0"/>
                        <a:t> id(session), 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비동기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공유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),false(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memberplaylist.do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MemberPlaylistsController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</a:t>
                      </a:r>
                      <a:r>
                        <a:rPr lang="en-US" altLang="ko-KR" sz="1100" baseline="0" dirty="0" smtClean="0"/>
                        <a:t>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memberlike.do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MemberLikesController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dirty="0" smtClean="0"/>
                        <a:t>memberreposts.do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MemberRepostsController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</a:t>
                      </a:r>
                      <a:r>
                        <a:rPr lang="en-US" altLang="ko-KR" sz="1100" baseline="0" dirty="0" smtClean="0"/>
                        <a:t>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memberfollow.do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MemberFollowsController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memberfollower.do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MemberFollowersController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filedownload.do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DownloadFileController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파일 자체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성공 여부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0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62785"/>
              </p:ext>
            </p:extLst>
          </p:nvPr>
        </p:nvGraphicFramePr>
        <p:xfrm>
          <a:off x="107504" y="123478"/>
          <a:ext cx="892899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1488165"/>
                <a:gridCol w="720081"/>
                <a:gridCol w="2256249"/>
                <a:gridCol w="14881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parameter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return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checkduplicated.do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(member </a:t>
                      </a:r>
                      <a:r>
                        <a:rPr lang="ko-KR" altLang="en-US" sz="1100" dirty="0" smtClean="0"/>
                        <a:t>중복 검사</a:t>
                      </a:r>
                      <a:r>
                        <a:rPr lang="en-US" altLang="ko-KR" sz="1100" dirty="0" smtClean="0"/>
                        <a:t>) 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CheckDuplicatedController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job=id, key=id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중복 여부 </a:t>
                      </a:r>
                      <a:r>
                        <a:rPr lang="en-US" altLang="ko-KR" sz="1100" dirty="0" smtClean="0"/>
                        <a:t>(true-</a:t>
                      </a:r>
                      <a:r>
                        <a:rPr lang="ko-KR" altLang="en-US" sz="1100" dirty="0" smtClean="0"/>
                        <a:t>중복</a:t>
                      </a:r>
                      <a:r>
                        <a:rPr lang="en-US" altLang="ko-KR" sz="1100" dirty="0" smtClean="0"/>
                        <a:t>, false-</a:t>
                      </a:r>
                      <a:r>
                        <a:rPr lang="ko-KR" altLang="en-US" sz="1100" dirty="0" smtClean="0"/>
                        <a:t>중복</a:t>
                      </a:r>
                      <a:r>
                        <a:rPr lang="en-US" altLang="ko-KR" sz="1100" dirty="0" smtClean="0"/>
                        <a:t>X)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job=nickname, key=nickname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job=email, key=email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42599"/>
              </p:ext>
            </p:extLst>
          </p:nvPr>
        </p:nvGraphicFramePr>
        <p:xfrm>
          <a:off x="107504" y="25507"/>
          <a:ext cx="892899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2928326"/>
                <a:gridCol w="792088"/>
                <a:gridCol w="744081"/>
                <a:gridCol w="14881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parameter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return </a:t>
                      </a:r>
                      <a:r>
                        <a:rPr lang="ko-KR" altLang="en-US" sz="1100" dirty="0" smtClean="0"/>
                        <a:t>혹은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넘어가는 페이지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dirty="0" smtClean="0"/>
                        <a:t>filedownload.do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DownloadFileController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</a:t>
                      </a:r>
                      <a:r>
                        <a:rPr lang="en-US" altLang="ko-KR" sz="1100" baseline="0" dirty="0" smtClean="0"/>
                        <a:t> id</a:t>
                      </a:r>
                      <a:r>
                        <a:rPr lang="ko-KR" altLang="en-US" sz="1100" baseline="0" dirty="0" smtClean="0"/>
                        <a:t>혹은 </a:t>
                      </a:r>
                      <a:r>
                        <a:rPr lang="en-US" altLang="ko-KR" sz="1100" baseline="0" dirty="0" smtClean="0"/>
                        <a:t>file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json</a:t>
                      </a:r>
                      <a:r>
                        <a:rPr lang="en-US" altLang="ko-KR" sz="1100" dirty="0" smtClean="0"/>
                        <a:t> object(file)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updatemusic.do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UpdateMusicController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 id, music title,</a:t>
                      </a:r>
                      <a:r>
                        <a:rPr lang="en-US" altLang="ko-KR" sz="1100" baseline="0" dirty="0" smtClean="0"/>
                        <a:t> music intro, music tags, image, genre, visibility, download accept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비동기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update</a:t>
                      </a:r>
                      <a:r>
                        <a:rPr lang="ko-KR" altLang="en-US" sz="1100" dirty="0" smtClean="0"/>
                        <a:t>된 </a:t>
                      </a:r>
                      <a:r>
                        <a:rPr lang="en-US" altLang="ko-KR" sz="1100" dirty="0" err="1" smtClean="0"/>
                        <a:t>MusicBean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deletemusic.do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DeleteMusicController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</a:t>
                      </a:r>
                      <a:r>
                        <a:rPr lang="en-US" altLang="ko-KR" sz="1100" baseline="0" dirty="0" smtClean="0"/>
                        <a:t>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memberinfo.jsp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갱신 페이지로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addplaylistmusic.do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AddPlaylistMusicController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 id, 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비동기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성공 여부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(error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있을 경우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error message)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updateplaylist.do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UpdatePlaylistController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 id, playlist</a:t>
                      </a:r>
                      <a:r>
                        <a:rPr lang="en-US" altLang="ko-KR" sz="1100" baseline="0" dirty="0" smtClean="0"/>
                        <a:t> title, playlist intro, playlist tags, visibility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비동기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PlaylistBean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deleteplaylist.do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DeletePlaylistController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 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memberplaylists.jsp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갱신 페이지로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community.do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CommunityController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loginout.do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LoginOutController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id,</a:t>
                      </a:r>
                      <a:r>
                        <a:rPr lang="en-US" altLang="ko-KR" sz="1100" baseline="0" dirty="0" smtClean="0"/>
                        <a:t> password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tsop.jsp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갱신 페이지로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searchmember.do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SearchMemberController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updatemember.do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UpdateMemberController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register.do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RegisterController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id,</a:t>
                      </a:r>
                      <a:r>
                        <a:rPr lang="en-US" altLang="ko-KR" sz="1100" baseline="0" dirty="0" smtClean="0"/>
                        <a:t> password, nickname, name, phone, email, image, intro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5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15673"/>
              </p:ext>
            </p:extLst>
          </p:nvPr>
        </p:nvGraphicFramePr>
        <p:xfrm>
          <a:off x="107504" y="483518"/>
          <a:ext cx="87849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7056784"/>
                <a:gridCol w="7200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page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넘어갈 때 필요한 </a:t>
                      </a:r>
                      <a:r>
                        <a:rPr lang="en-US" altLang="ko-KR" sz="1100" baseline="0" dirty="0" smtClean="0"/>
                        <a:t>data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main.do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music Title, image path, member nickname, member id, music id (</a:t>
                      </a:r>
                      <a:r>
                        <a:rPr lang="ko-KR" altLang="en-US" sz="1100" smtClean="0"/>
                        <a:t>곡 정보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 image path, playlist title, playlist id, member id, member nickname (playlist </a:t>
                      </a:r>
                      <a:r>
                        <a:rPr lang="ko-KR" altLang="en-US" sz="1100" dirty="0" smtClean="0"/>
                        <a:t>정보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path, member nickname, member id (</a:t>
                      </a:r>
                      <a:r>
                        <a:rPr lang="ko-KR" altLang="en-US" sz="1100" dirty="0" smtClean="0"/>
                        <a:t>아티스트 정보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7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81663"/>
              </p:ext>
            </p:extLst>
          </p:nvPr>
        </p:nvGraphicFramePr>
        <p:xfrm>
          <a:off x="107504" y="123478"/>
          <a:ext cx="8784976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128792"/>
                <a:gridCol w="7200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page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넘어갈 때 필요한 </a:t>
                      </a:r>
                      <a:r>
                        <a:rPr lang="en-US" altLang="ko-KR" sz="1100" baseline="0" dirty="0" smtClean="0"/>
                        <a:t>data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scope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memberInfo.jsp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member</a:t>
                      </a:r>
                      <a:r>
                        <a:rPr lang="en-US" altLang="ko-KR" sz="1100" baseline="0" dirty="0" smtClean="0"/>
                        <a:t> intro, member nickname, member id, member follow </a:t>
                      </a:r>
                      <a:r>
                        <a:rPr lang="ko-KR" altLang="en-US" sz="1100" baseline="0" dirty="0" smtClean="0"/>
                        <a:t>수</a:t>
                      </a:r>
                      <a:r>
                        <a:rPr lang="en-US" altLang="ko-KR" sz="1100" baseline="0" dirty="0" smtClean="0"/>
                        <a:t>, member image, follow </a:t>
                      </a:r>
                      <a:r>
                        <a:rPr lang="ko-KR" altLang="en-US" sz="1100" baseline="0" dirty="0" smtClean="0"/>
                        <a:t>여부</a:t>
                      </a:r>
                      <a:r>
                        <a:rPr lang="en-US" altLang="ko-KR" sz="1100" baseline="0" dirty="0" smtClean="0"/>
                        <a:t>*, </a:t>
                      </a:r>
                      <a:r>
                        <a:rPr lang="ko-KR" altLang="en-US" sz="1100" baseline="0" dirty="0" smtClean="0"/>
                        <a:t>해당 </a:t>
                      </a:r>
                      <a:r>
                        <a:rPr lang="en-US" altLang="ko-KR" sz="1100" baseline="0" dirty="0" smtClean="0"/>
                        <a:t>member</a:t>
                      </a:r>
                      <a:r>
                        <a:rPr lang="ko-KR" altLang="en-US" sz="1100" baseline="0" dirty="0" smtClean="0"/>
                        <a:t>의 곡 목록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곡 좋아요 여부</a:t>
                      </a:r>
                      <a:r>
                        <a:rPr lang="en-US" altLang="ko-KR" sz="1100" baseline="0" dirty="0" smtClean="0"/>
                        <a:t>, image path =&gt; Bean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playlistInfo.jsp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playlist</a:t>
                      </a:r>
                      <a:r>
                        <a:rPr lang="en-US" altLang="ko-KR" sz="1100" baseline="0" dirty="0" smtClean="0"/>
                        <a:t> id, playlist title, playlist intro, playlist date, playlist </a:t>
                      </a:r>
                      <a:r>
                        <a:rPr lang="ko-KR" altLang="en-US" sz="1100" baseline="0" dirty="0" smtClean="0"/>
                        <a:t>좋아요 여부</a:t>
                      </a:r>
                      <a:r>
                        <a:rPr lang="en-US" altLang="ko-KR" sz="1100" baseline="0" dirty="0" smtClean="0"/>
                        <a:t>, member id, member nickname, playlist tags, repost </a:t>
                      </a:r>
                      <a:r>
                        <a:rPr lang="ko-KR" altLang="en-US" sz="1100" baseline="0" dirty="0" smtClean="0"/>
                        <a:t>여부 </a:t>
                      </a:r>
                      <a:r>
                        <a:rPr lang="en-US" altLang="ko-KR" sz="1100" baseline="0" dirty="0" smtClean="0"/>
                        <a:t>playlist</a:t>
                      </a:r>
                      <a:r>
                        <a:rPr lang="ko-KR" altLang="en-US" sz="1100" baseline="0" dirty="0" smtClean="0"/>
                        <a:t>의 곡 정보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smtClean="0"/>
                        <a:t>image path =&gt; Bean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musicInfo.djsp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</a:t>
                      </a:r>
                      <a:r>
                        <a:rPr lang="en-US" altLang="ko-KR" sz="1100" baseline="0" dirty="0" smtClean="0"/>
                        <a:t> id, music title, member id, member nickname, </a:t>
                      </a:r>
                      <a:r>
                        <a:rPr lang="ko-KR" altLang="en-US" sz="1100" baseline="0" dirty="0" smtClean="0"/>
                        <a:t>좋아요 여부</a:t>
                      </a:r>
                      <a:r>
                        <a:rPr lang="en-US" altLang="ko-KR" sz="1100" baseline="0" dirty="0" smtClean="0"/>
                        <a:t>, genre, tags, music intro,</a:t>
                      </a:r>
                      <a:r>
                        <a:rPr lang="ko-KR" altLang="en-US" sz="1100" baseline="0" dirty="0" smtClean="0"/>
                        <a:t>좋아요 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재생 횟수</a:t>
                      </a:r>
                      <a:r>
                        <a:rPr lang="en-US" altLang="ko-KR" sz="1100" baseline="0" dirty="0" smtClean="0"/>
                        <a:t>,download accept, music date, image path</a:t>
                      </a:r>
                      <a:r>
                        <a:rPr lang="en-US" altLang="ko-KR" sz="1100" baseline="0" dirty="0" smtClean="0"/>
                        <a:t> =&gt; Bean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cloud.jsp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folder id, folder name, folder path(folder</a:t>
                      </a:r>
                      <a:r>
                        <a:rPr lang="ko-KR" altLang="en-US" sz="1100" dirty="0" smtClean="0"/>
                        <a:t>구조</a:t>
                      </a:r>
                      <a:r>
                        <a:rPr lang="en-US" altLang="ko-KR" sz="1100" dirty="0" smtClean="0"/>
                        <a:t>),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 폴더 안에 있는 </a:t>
                      </a:r>
                      <a:r>
                        <a:rPr lang="en-US" altLang="ko-KR" sz="1100" baseline="0" dirty="0" smtClean="0"/>
                        <a:t>file </a:t>
                      </a:r>
                      <a:r>
                        <a:rPr lang="ko-KR" altLang="en-US" sz="1100" baseline="0" dirty="0" smtClean="0"/>
                        <a:t>목록</a:t>
                      </a:r>
                      <a:r>
                        <a:rPr lang="en-US" altLang="ko-KR" sz="1100" baseline="0" dirty="0" smtClean="0"/>
                        <a:t>,folder </a:t>
                      </a:r>
                      <a:r>
                        <a:rPr lang="ko-KR" altLang="en-US" sz="1100" baseline="0" dirty="0" smtClean="0"/>
                        <a:t>목록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searchmusic.jsp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곡 정보 </a:t>
                      </a:r>
                      <a:r>
                        <a:rPr lang="en-US" altLang="ko-KR" sz="1100" dirty="0" smtClean="0"/>
                        <a:t>(chart</a:t>
                      </a:r>
                      <a:r>
                        <a:rPr lang="ko-KR" altLang="en-US" sz="1100" dirty="0" smtClean="0"/>
                        <a:t>와 동일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searchplaylist.jsp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플레이리스트 정보 </a:t>
                      </a:r>
                      <a:r>
                        <a:rPr lang="en-US" altLang="ko-KR" sz="1100" dirty="0" smtClean="0"/>
                        <a:t>(chart</a:t>
                      </a:r>
                      <a:r>
                        <a:rPr lang="ko-KR" altLang="en-US" sz="1100" dirty="0" smtClean="0"/>
                        <a:t>와 동일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searchartist.jsp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아티스트 정보 </a:t>
                      </a:r>
                      <a:r>
                        <a:rPr lang="en-US" altLang="ko-KR" sz="1100" dirty="0" smtClean="0"/>
                        <a:t>(chart</a:t>
                      </a:r>
                      <a:r>
                        <a:rPr lang="ko-KR" altLang="en-US" sz="1100" dirty="0" smtClean="0"/>
                        <a:t>와 동일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memberplaylist.jsp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playlist</a:t>
                      </a:r>
                      <a:r>
                        <a:rPr lang="en-US" altLang="ko-KR" sz="1100" baseline="0" dirty="0" smtClean="0"/>
                        <a:t> id, playlist title, playlist intro, playlist date, playlist </a:t>
                      </a:r>
                      <a:r>
                        <a:rPr lang="ko-KR" altLang="en-US" sz="1100" baseline="0" dirty="0" smtClean="0"/>
                        <a:t>좋아요 여부</a:t>
                      </a:r>
                      <a:r>
                        <a:rPr lang="en-US" altLang="ko-KR" sz="1100" baseline="0" dirty="0" smtClean="0"/>
                        <a:t>, member id, member nickname, playlist tags, repost </a:t>
                      </a:r>
                      <a:r>
                        <a:rPr lang="ko-KR" altLang="en-US" sz="1100" baseline="0" dirty="0" smtClean="0"/>
                        <a:t>여부 </a:t>
                      </a:r>
                      <a:r>
                        <a:rPr lang="en-US" altLang="ko-KR" sz="1100" baseline="0" dirty="0" smtClean="0"/>
                        <a:t>playlist</a:t>
                      </a:r>
                      <a:r>
                        <a:rPr lang="ko-KR" altLang="en-US" sz="1100" baseline="0" dirty="0" smtClean="0"/>
                        <a:t>의 곡 정보</a:t>
                      </a:r>
                      <a:r>
                        <a:rPr lang="en-US" altLang="ko-KR" sz="1100" baseline="0" dirty="0" smtClean="0"/>
                        <a:t>, image path =&gt; 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membereposts.jsp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playlist</a:t>
                      </a:r>
                      <a:r>
                        <a:rPr lang="en-US" altLang="ko-KR" sz="1100" baseline="0" dirty="0" smtClean="0"/>
                        <a:t> id, playlist title, playlist intro, playlist date, playlist </a:t>
                      </a:r>
                      <a:r>
                        <a:rPr lang="ko-KR" altLang="en-US" sz="1100" baseline="0" dirty="0" smtClean="0"/>
                        <a:t>좋아요 여부</a:t>
                      </a:r>
                      <a:r>
                        <a:rPr lang="en-US" altLang="ko-KR" sz="1100" baseline="0" dirty="0" smtClean="0"/>
                        <a:t>, member id, member nickname, playlist tags, repost </a:t>
                      </a:r>
                      <a:r>
                        <a:rPr lang="ko-KR" altLang="en-US" sz="1100" baseline="0" dirty="0" smtClean="0"/>
                        <a:t>여부 </a:t>
                      </a:r>
                      <a:r>
                        <a:rPr lang="en-US" altLang="ko-KR" sz="1100" baseline="0" dirty="0" smtClean="0"/>
                        <a:t>playlist</a:t>
                      </a:r>
                      <a:r>
                        <a:rPr lang="ko-KR" altLang="en-US" sz="1100" baseline="0" dirty="0" smtClean="0"/>
                        <a:t>의 곡 정보</a:t>
                      </a:r>
                      <a:r>
                        <a:rPr lang="en-US" altLang="ko-KR" sz="1100" baseline="0" dirty="0" smtClean="0"/>
                        <a:t>, image path =&gt; 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memberfollow.jsp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이 사람이 </a:t>
                      </a:r>
                      <a:r>
                        <a:rPr lang="en-US" altLang="ko-KR" sz="1100" baseline="0" dirty="0" smtClean="0"/>
                        <a:t>follow</a:t>
                      </a:r>
                      <a:r>
                        <a:rPr lang="ko-KR" altLang="en-US" sz="1100" baseline="0" dirty="0" smtClean="0"/>
                        <a:t>한 </a:t>
                      </a:r>
                      <a:r>
                        <a:rPr lang="en-US" altLang="ko-KR" sz="1100" baseline="0" dirty="0" smtClean="0"/>
                        <a:t>member nickname, member id, member image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membefollower.jsp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이 사람을 </a:t>
                      </a:r>
                      <a:r>
                        <a:rPr lang="en-US" altLang="ko-KR" sz="1100" baseline="0" dirty="0" smtClean="0"/>
                        <a:t>follow</a:t>
                      </a:r>
                      <a:r>
                        <a:rPr lang="ko-KR" altLang="en-US" sz="1100" baseline="0" dirty="0" smtClean="0"/>
                        <a:t>한 </a:t>
                      </a:r>
                      <a:r>
                        <a:rPr lang="en-US" altLang="ko-KR" sz="1100" baseline="0" dirty="0" smtClean="0"/>
                        <a:t>member nickname, member id, member image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8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5585302"/>
              </p:ext>
            </p:extLst>
          </p:nvPr>
        </p:nvGraphicFramePr>
        <p:xfrm>
          <a:off x="1547664" y="4835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92409958"/>
              </p:ext>
            </p:extLst>
          </p:nvPr>
        </p:nvGraphicFramePr>
        <p:xfrm>
          <a:off x="1547664" y="4835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192542010"/>
              </p:ext>
            </p:extLst>
          </p:nvPr>
        </p:nvGraphicFramePr>
        <p:xfrm>
          <a:off x="1547664" y="4835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25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94741284"/>
              </p:ext>
            </p:extLst>
          </p:nvPr>
        </p:nvGraphicFramePr>
        <p:xfrm>
          <a:off x="1524000" y="51470"/>
          <a:ext cx="7224464" cy="509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8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32667797"/>
              </p:ext>
            </p:extLst>
          </p:nvPr>
        </p:nvGraphicFramePr>
        <p:xfrm>
          <a:off x="899592" y="0"/>
          <a:ext cx="8136904" cy="523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4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374321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설명선 1 1"/>
          <p:cNvSpPr/>
          <p:nvPr/>
        </p:nvSpPr>
        <p:spPr>
          <a:xfrm>
            <a:off x="6588224" y="555526"/>
            <a:ext cx="1800200" cy="1152128"/>
          </a:xfrm>
          <a:prstGeom prst="borderCallout1">
            <a:avLst>
              <a:gd name="adj1" fmla="val 18750"/>
              <a:gd name="adj2" fmla="val -8333"/>
              <a:gd name="adj3" fmla="val 67148"/>
              <a:gd name="adj4" fmla="val -485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로그인시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 아이디와 플레이리스트 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제목을 쿠키와 세션에 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빈 객체로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한다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리팩토링시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visibility </a:t>
            </a:r>
            <a:r>
              <a:rPr lang="ko-KR" altLang="en-US" sz="1000" dirty="0" smtClean="0">
                <a:solidFill>
                  <a:schemeClr val="tx1"/>
                </a:solidFill>
              </a:rPr>
              <a:t>확인해서 걸러내는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만들기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1236407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6958361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1187</Words>
  <Application>Microsoft Office PowerPoint</Application>
  <PresentationFormat>화면 슬라이드 쇼(16:9)</PresentationFormat>
  <Paragraphs>364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지우</cp:lastModifiedBy>
  <cp:revision>116</cp:revision>
  <dcterms:created xsi:type="dcterms:W3CDTF">2018-07-17T16:11:58Z</dcterms:created>
  <dcterms:modified xsi:type="dcterms:W3CDTF">2018-07-17T18:19:44Z</dcterms:modified>
</cp:coreProperties>
</file>