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CD9D1-77CA-4FEA-8700-A75BD14EF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F3C71D-A694-4BD1-B80D-265EC8AC8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9ED37-60CD-445B-83FC-6D4C8EF5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C30-397B-414D-8888-E2BC8A275B42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BA093-D740-4E44-A239-970C1899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83B16-9C70-4A9A-BBCF-5FD2A679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3F3E-27BA-4F12-949C-8EDC8D678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3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벤치마킹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B9BF2-5A45-487D-A48B-1751BE3E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1602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74BF4-40C1-4E5D-8887-23834AA8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81150"/>
            <a:ext cx="10512424" cy="365125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AAEA1-AFD3-480C-9AA7-5BFA75DD0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30036"/>
            <a:ext cx="5157787" cy="5378335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9E35E7-AEDC-4359-A074-37F9410E5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30036"/>
            <a:ext cx="5183188" cy="5378335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247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웹_벤치마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B9BF2-5A45-487D-A48B-1751BE3EA5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6" y="365126"/>
            <a:ext cx="5256213" cy="365125"/>
          </a:xfrm>
          <a:ln>
            <a:noFill/>
          </a:ln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화면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74BF4-40C1-4E5D-8887-23834AA870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5999" y="365126"/>
            <a:ext cx="5256213" cy="365125"/>
          </a:xfrm>
          <a:ln>
            <a:noFill/>
          </a:ln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부 설명 </a:t>
            </a:r>
            <a:r>
              <a:rPr lang="en-US" altLang="ko-KR" dirty="0"/>
              <a:t>– </a:t>
            </a:r>
            <a:r>
              <a:rPr lang="ko-KR" altLang="en-US"/>
              <a:t>페이지 번호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AAEA1-AFD3-480C-9AA7-5BFA75DD0B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872836"/>
            <a:ext cx="7514503" cy="5835535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그림 추가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9E35E7-AEDC-4359-A074-37F9410E5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29105" y="872836"/>
            <a:ext cx="2926283" cy="583553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 sz="16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543050" indent="-171450">
              <a:buFont typeface="Arial" panose="020B0604020202020204" pitchFamily="34" charset="0"/>
              <a:buChar char="•"/>
              <a:defRPr sz="1200"/>
            </a:lvl4pPr>
            <a:lvl5pPr marL="2000250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659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29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D09A7-8B71-4CD2-9571-3AF58DE5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021C3-E874-4255-B2F2-D5118610A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ACB8A-744D-48C4-9088-92FC43C21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4C30-397B-414D-8888-E2BC8A275B42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8BC7A-8636-42AB-9320-C377738F9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4BB1F-4571-40DD-8AA4-8CA906DF5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93F3E-27BA-4F12-949C-8EDC8D678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4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5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 만들기 </a:t>
            </a:r>
            <a:r>
              <a:rPr lang="en-US" altLang="ko-KR" dirty="0"/>
              <a:t>&gt; </a:t>
            </a:r>
            <a:r>
              <a:rPr lang="ko-KR" altLang="en-US" dirty="0"/>
              <a:t>파일 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업로드가 완료된 파일을 누르면 현재 화면에서 파일이 열린다</a:t>
            </a:r>
            <a:r>
              <a:rPr lang="en-US" altLang="ko-KR" dirty="0"/>
              <a:t>.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-571016" y="2875439"/>
            <a:ext cx="290492" cy="29049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1733A55B-1589-4422-A83D-FF5B050BBC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DF7808B-B9CB-4427-B8F5-3066C652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3" y="1150636"/>
            <a:ext cx="3181154" cy="1724803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E51142-5142-4D96-986C-ABD63332D46A}"/>
              </a:ext>
            </a:extLst>
          </p:cNvPr>
          <p:cNvCxnSpPr/>
          <p:nvPr/>
        </p:nvCxnSpPr>
        <p:spPr>
          <a:xfrm>
            <a:off x="2502232" y="2127380"/>
            <a:ext cx="1118046" cy="1408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6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 만들기 </a:t>
            </a:r>
            <a:r>
              <a:rPr lang="en-US" altLang="ko-KR" dirty="0"/>
              <a:t>&gt; </a:t>
            </a:r>
            <a:r>
              <a:rPr lang="ko-KR" altLang="en-US" dirty="0"/>
              <a:t>파일 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업로드 팝업창의 </a:t>
            </a:r>
            <a:r>
              <a:rPr lang="ko-KR" altLang="en-US" dirty="0" err="1"/>
              <a:t>업로드된</a:t>
            </a:r>
            <a:r>
              <a:rPr lang="ko-KR" altLang="en-US" dirty="0"/>
              <a:t> 파일 항목에 마우스를 올리면 우측 아이콘이 돋보기 아이콘으로 바뀐다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돋보기 아이콘을 누르면 </a:t>
            </a:r>
            <a:r>
              <a:rPr lang="ko-KR" altLang="en-US" dirty="0" err="1"/>
              <a:t>업로드된</a:t>
            </a:r>
            <a:r>
              <a:rPr lang="ko-KR" altLang="en-US" dirty="0"/>
              <a:t> 파일의 위치를 드라이브 내에서 찾아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화살표 아이콘</a:t>
            </a:r>
            <a:r>
              <a:rPr lang="en-US" altLang="ko-KR" dirty="0"/>
              <a:t>(1)</a:t>
            </a:r>
            <a:r>
              <a:rPr lang="ko-KR" altLang="en-US" dirty="0"/>
              <a:t>을 누르면 업로드 팝업창이 접힌다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아이콘</a:t>
            </a:r>
            <a:r>
              <a:rPr lang="en-US" altLang="ko-KR" dirty="0"/>
              <a:t>(2)</a:t>
            </a:r>
            <a:r>
              <a:rPr lang="ko-KR" altLang="en-US" dirty="0"/>
              <a:t>을 누르면 팝업창이 종료된다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업로드된</a:t>
            </a:r>
            <a:r>
              <a:rPr lang="ko-KR" altLang="en-US" dirty="0"/>
              <a:t> 항목이 팝업창의 크기보다 크면 </a:t>
            </a:r>
            <a:r>
              <a:rPr lang="ko-KR" altLang="en-US" dirty="0" err="1"/>
              <a:t>팝업창</a:t>
            </a:r>
            <a:r>
              <a:rPr lang="ko-KR" altLang="en-US" dirty="0"/>
              <a:t> 우측에 스크롤</a:t>
            </a:r>
            <a:r>
              <a:rPr lang="en-US" altLang="ko-KR" dirty="0"/>
              <a:t>(3)</a:t>
            </a:r>
            <a:r>
              <a:rPr lang="ko-KR" altLang="en-US" dirty="0"/>
              <a:t>이 생긴다</a:t>
            </a:r>
            <a:r>
              <a:rPr lang="en-US" altLang="ko-KR" dirty="0"/>
              <a:t>.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-571016" y="2875439"/>
            <a:ext cx="290492" cy="29049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EE3EF00-AA2E-435B-A93B-D97863C829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01875" y="1885950"/>
            <a:ext cx="4591050" cy="3810000"/>
          </a:xfrm>
          <a:prstGeom prst="rect">
            <a:avLst/>
          </a:prstGeom>
        </p:spPr>
      </p:pic>
      <p:sp>
        <p:nvSpPr>
          <p:cNvPr id="14" name="Oval 9">
            <a:extLst>
              <a:ext uri="{FF2B5EF4-FFF2-40B4-BE49-F238E27FC236}">
                <a16:creationId xmlns:a16="http://schemas.microsoft.com/office/drawing/2014/main" id="{6E66864C-AB7D-4260-8195-84D3989C1198}"/>
              </a:ext>
            </a:extLst>
          </p:cNvPr>
          <p:cNvSpPr/>
          <p:nvPr/>
        </p:nvSpPr>
        <p:spPr>
          <a:xfrm>
            <a:off x="5326445" y="2128819"/>
            <a:ext cx="290492" cy="29049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84866C75-DA6F-481E-98D3-F9A886E30ACB}"/>
              </a:ext>
            </a:extLst>
          </p:cNvPr>
          <p:cNvSpPr/>
          <p:nvPr/>
        </p:nvSpPr>
        <p:spPr>
          <a:xfrm>
            <a:off x="6547994" y="2128819"/>
            <a:ext cx="290492" cy="29049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96A4A9A2-6B48-4B71-A0BF-88BB841DCC82}"/>
              </a:ext>
            </a:extLst>
          </p:cNvPr>
          <p:cNvSpPr/>
          <p:nvPr/>
        </p:nvSpPr>
        <p:spPr>
          <a:xfrm>
            <a:off x="6693240" y="3819327"/>
            <a:ext cx="290492" cy="29049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089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 만들기 </a:t>
            </a:r>
            <a:r>
              <a:rPr lang="en-US" altLang="ko-KR" dirty="0"/>
              <a:t>&gt; </a:t>
            </a:r>
            <a:r>
              <a:rPr lang="ko-KR" altLang="en-US" dirty="0"/>
              <a:t>폴더 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폴더를 선택하고 업로드 버튼을 누르면 화면 상단에 확인 팝업창이 뜬다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팝업창</a:t>
            </a:r>
            <a:r>
              <a:rPr lang="ko-KR" altLang="en-US" dirty="0"/>
              <a:t> 내용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파일 </a:t>
            </a:r>
            <a:r>
              <a:rPr lang="en-US" altLang="ko-KR" dirty="0"/>
              <a:t>n</a:t>
            </a:r>
            <a:r>
              <a:rPr lang="ko-KR" altLang="en-US" dirty="0"/>
              <a:t>개를 이 사이트에 업로드하시겠습니까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‘</a:t>
            </a:r>
            <a:r>
              <a:rPr lang="ko-KR" altLang="en-US" dirty="0"/>
              <a:t>폴더 </a:t>
            </a:r>
            <a:r>
              <a:rPr lang="ko-KR" altLang="en-US" dirty="0" err="1"/>
              <a:t>명‘의</a:t>
            </a:r>
            <a:r>
              <a:rPr lang="ko-KR" altLang="en-US" dirty="0"/>
              <a:t> 모든 파일이 </a:t>
            </a:r>
            <a:r>
              <a:rPr lang="ko-KR" altLang="en-US" dirty="0" err="1"/>
              <a:t>업로드됩니다</a:t>
            </a:r>
            <a:r>
              <a:rPr lang="en-US" altLang="ko-KR" dirty="0"/>
              <a:t>. </a:t>
            </a:r>
            <a:r>
              <a:rPr lang="ko-KR" altLang="en-US" dirty="0"/>
              <a:t>사이트를 신뢰할 수 있을 때만 실행하세요</a:t>
            </a:r>
            <a:r>
              <a:rPr lang="en-US" altLang="ko-KR" dirty="0"/>
              <a:t>.”</a:t>
            </a:r>
          </a:p>
          <a:p>
            <a:pPr lvl="1"/>
            <a:r>
              <a:rPr lang="en-US" altLang="ko-KR" dirty="0"/>
              <a:t>n – </a:t>
            </a:r>
            <a:r>
              <a:rPr lang="ko-KR" altLang="en-US" dirty="0"/>
              <a:t>업로드 할 폴더 내의 파일 개수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폴더를 업로드 하면 업로드 팝업창에 파일과 달리 폴더 아이콘으로 표시되며 전체 파일 개수와 완료 파일 정보</a:t>
            </a:r>
            <a:r>
              <a:rPr lang="en-US" altLang="ko-KR" dirty="0"/>
              <a:t>(1)</a:t>
            </a:r>
            <a:r>
              <a:rPr lang="ko-KR" altLang="en-US" dirty="0"/>
              <a:t>가 표시된다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폴더를 업로드하면 업로드한 폴더가 드라이브 내에 추가되어 드라이브 탐색기에 표시된다</a:t>
            </a:r>
            <a:r>
              <a:rPr lang="en-US" altLang="ko-KR" dirty="0"/>
              <a:t>.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-571016" y="2875439"/>
            <a:ext cx="290492" cy="29049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B2263B38-12ED-463A-ABCB-943AA36A838E}"/>
              </a:ext>
            </a:extLst>
          </p:cNvPr>
          <p:cNvSpPr/>
          <p:nvPr/>
        </p:nvSpPr>
        <p:spPr>
          <a:xfrm>
            <a:off x="-555844" y="1736932"/>
            <a:ext cx="290492" cy="29049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B2B4C8AB-F39B-4124-88C1-578DDD9D8B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1338" y="2790825"/>
            <a:ext cx="5572125" cy="20002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57DE48-C070-4B02-8EC9-5B4B0301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75" y="1580175"/>
            <a:ext cx="4591050" cy="1533525"/>
          </a:xfrm>
          <a:prstGeom prst="rect">
            <a:avLst/>
          </a:prstGeom>
        </p:spPr>
      </p:pic>
      <p:sp>
        <p:nvSpPr>
          <p:cNvPr id="22" name="Oval 9">
            <a:extLst>
              <a:ext uri="{FF2B5EF4-FFF2-40B4-BE49-F238E27FC236}">
                <a16:creationId xmlns:a16="http://schemas.microsoft.com/office/drawing/2014/main" id="{F331AC77-8A43-425D-AFFC-F4724518A0F9}"/>
              </a:ext>
            </a:extLst>
          </p:cNvPr>
          <p:cNvSpPr/>
          <p:nvPr/>
        </p:nvSpPr>
        <p:spPr>
          <a:xfrm>
            <a:off x="4536274" y="2500333"/>
            <a:ext cx="290492" cy="29049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555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드라이브 탐색기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드라이브</a:t>
            </a:r>
            <a:r>
              <a:rPr lang="en-US" altLang="ko-KR" dirty="0"/>
              <a:t>(1)</a:t>
            </a:r>
            <a:r>
              <a:rPr lang="ko-KR" altLang="en-US" dirty="0"/>
              <a:t>를 누르면 화면 중앙</a:t>
            </a:r>
            <a:r>
              <a:rPr lang="en-US" altLang="ko-KR" dirty="0"/>
              <a:t>(2)</a:t>
            </a:r>
            <a:r>
              <a:rPr lang="ko-KR" altLang="en-US" dirty="0"/>
              <a:t>에 사용자 드라이브 최상단에 저장된 파일과 폴더들이 표시된다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드라이브 탐색기의 항목에 마우스 </a:t>
            </a:r>
            <a:r>
              <a:rPr lang="ko-KR" altLang="en-US" dirty="0" err="1"/>
              <a:t>우클릭</a:t>
            </a:r>
            <a:r>
              <a:rPr lang="en-US" altLang="ko-KR" dirty="0"/>
              <a:t>(2)</a:t>
            </a:r>
            <a:r>
              <a:rPr lang="ko-KR" altLang="en-US" dirty="0"/>
              <a:t>을 하면 새로 만들기 메뉴가 마우스 커서 위치를 기준으로 표시된다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드라이브내 폴더나 파일을 클릭 시 하이라이트로 표시되고 드라이브 영역 외 다른 곳을 </a:t>
            </a:r>
            <a:r>
              <a:rPr lang="ko-KR" altLang="en-US" dirty="0" err="1"/>
              <a:t>클릭시</a:t>
            </a:r>
            <a:r>
              <a:rPr lang="ko-KR" altLang="en-US" dirty="0"/>
              <a:t> 테두리 선만으로 표시된다</a:t>
            </a:r>
            <a:r>
              <a:rPr lang="en-US" altLang="ko-KR" dirty="0"/>
              <a:t>.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-571016" y="2875439"/>
            <a:ext cx="290492" cy="29049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B2263B38-12ED-463A-ABCB-943AA36A838E}"/>
              </a:ext>
            </a:extLst>
          </p:cNvPr>
          <p:cNvSpPr/>
          <p:nvPr/>
        </p:nvSpPr>
        <p:spPr>
          <a:xfrm>
            <a:off x="588530" y="2923432"/>
            <a:ext cx="194505" cy="19450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612D9AA2-0559-4877-9879-ABA78B894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  <p:sp>
        <p:nvSpPr>
          <p:cNvPr id="23" name="Oval 9">
            <a:extLst>
              <a:ext uri="{FF2B5EF4-FFF2-40B4-BE49-F238E27FC236}">
                <a16:creationId xmlns:a16="http://schemas.microsoft.com/office/drawing/2014/main" id="{D42B344D-BDF3-4C72-9AE0-5D43FBDB464E}"/>
              </a:ext>
            </a:extLst>
          </p:cNvPr>
          <p:cNvSpPr/>
          <p:nvPr/>
        </p:nvSpPr>
        <p:spPr>
          <a:xfrm>
            <a:off x="4707525" y="4109819"/>
            <a:ext cx="194505" cy="19450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5659118-0A31-4752-A2D5-D6E39AFC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232" y="2742589"/>
            <a:ext cx="2601240" cy="2385442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293D061-6234-4FED-9D83-C14C70119B96}"/>
              </a:ext>
            </a:extLst>
          </p:cNvPr>
          <p:cNvCxnSpPr/>
          <p:nvPr/>
        </p:nvCxnSpPr>
        <p:spPr>
          <a:xfrm>
            <a:off x="1791478" y="3020684"/>
            <a:ext cx="849085" cy="145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9">
            <a:extLst>
              <a:ext uri="{FF2B5EF4-FFF2-40B4-BE49-F238E27FC236}">
                <a16:creationId xmlns:a16="http://schemas.microsoft.com/office/drawing/2014/main" id="{125B1107-688E-4C74-A2CC-4E057DD3D75B}"/>
              </a:ext>
            </a:extLst>
          </p:cNvPr>
          <p:cNvSpPr/>
          <p:nvPr/>
        </p:nvSpPr>
        <p:spPr>
          <a:xfrm>
            <a:off x="2117048" y="2831397"/>
            <a:ext cx="194505" cy="19450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108772-D594-417C-9C5B-AC7D1E4D2D70}"/>
              </a:ext>
            </a:extLst>
          </p:cNvPr>
          <p:cNvSpPr/>
          <p:nvPr/>
        </p:nvSpPr>
        <p:spPr>
          <a:xfrm>
            <a:off x="5905850" y="4304324"/>
            <a:ext cx="1048623" cy="3683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9">
            <a:extLst>
              <a:ext uri="{FF2B5EF4-FFF2-40B4-BE49-F238E27FC236}">
                <a16:creationId xmlns:a16="http://schemas.microsoft.com/office/drawing/2014/main" id="{9867C4C4-5129-47EF-AE2C-34DCD7AAACED}"/>
              </a:ext>
            </a:extLst>
          </p:cNvPr>
          <p:cNvSpPr/>
          <p:nvPr/>
        </p:nvSpPr>
        <p:spPr>
          <a:xfrm>
            <a:off x="5993078" y="4045634"/>
            <a:ext cx="194505" cy="19450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91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드라이브 탐색기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드라이브 탐색기에서 하위 폴더를 선택</a:t>
            </a:r>
            <a:r>
              <a:rPr lang="en-US" altLang="ko-KR" dirty="0"/>
              <a:t>(1)</a:t>
            </a:r>
            <a:r>
              <a:rPr lang="ko-KR" altLang="en-US" dirty="0"/>
              <a:t>하면 폴더내의 파일과 폴더들이 드라이브 영역에 표시되고 현재 화면에 나타나는 위치 정보가 드라이브 탐색기에 하이라이트로 표시된다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드라이브 영역 내에 파일을 선택하면 테두리 색이 바뀌고 이름 영역이 하이라이트</a:t>
            </a:r>
            <a:r>
              <a:rPr lang="en-US" altLang="ko-KR" dirty="0"/>
              <a:t>(2)</a:t>
            </a:r>
            <a:r>
              <a:rPr lang="ko-KR" altLang="en-US" dirty="0"/>
              <a:t> 되어 선택되었음을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선택한 파일에 마우스 </a:t>
            </a:r>
            <a:r>
              <a:rPr lang="ko-KR" altLang="en-US" dirty="0" err="1"/>
              <a:t>우클릭을</a:t>
            </a:r>
            <a:r>
              <a:rPr lang="ko-KR" altLang="en-US" dirty="0"/>
              <a:t> 하면 파일 팝업 메뉴</a:t>
            </a:r>
            <a:r>
              <a:rPr lang="en-US" altLang="ko-KR" dirty="0"/>
              <a:t>(3)</a:t>
            </a:r>
            <a:r>
              <a:rPr lang="ko-KR" altLang="en-US" dirty="0"/>
              <a:t>가 마우스 커서 기준으로 나타난다</a:t>
            </a:r>
            <a:r>
              <a:rPr lang="en-US" altLang="ko-KR" dirty="0"/>
              <a:t>.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523515" y="3099375"/>
            <a:ext cx="242181" cy="24218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36" name="내용 개체 틀 35">
            <a:extLst>
              <a:ext uri="{FF2B5EF4-FFF2-40B4-BE49-F238E27FC236}">
                <a16:creationId xmlns:a16="http://schemas.microsoft.com/office/drawing/2014/main" id="{7451BCAB-F56A-42BA-9B02-B5734629F8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21EE6E-77A7-401D-838D-AD0A8BE0844B}"/>
              </a:ext>
            </a:extLst>
          </p:cNvPr>
          <p:cNvSpPr/>
          <p:nvPr/>
        </p:nvSpPr>
        <p:spPr>
          <a:xfrm>
            <a:off x="2986481" y="3036293"/>
            <a:ext cx="1098958" cy="107352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9">
            <a:extLst>
              <a:ext uri="{FF2B5EF4-FFF2-40B4-BE49-F238E27FC236}">
                <a16:creationId xmlns:a16="http://schemas.microsoft.com/office/drawing/2014/main" id="{A3024CAE-3886-477E-BB62-63605D25BA68}"/>
              </a:ext>
            </a:extLst>
          </p:cNvPr>
          <p:cNvSpPr/>
          <p:nvPr/>
        </p:nvSpPr>
        <p:spPr>
          <a:xfrm>
            <a:off x="3414869" y="2721870"/>
            <a:ext cx="242181" cy="24218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35C9C11-A7F8-4926-86F9-ECD817F7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781" y="3099375"/>
            <a:ext cx="1695157" cy="2384182"/>
          </a:xfrm>
          <a:prstGeom prst="rect">
            <a:avLst/>
          </a:prstGeom>
        </p:spPr>
      </p:pic>
      <p:sp>
        <p:nvSpPr>
          <p:cNvPr id="40" name="Oval 9">
            <a:extLst>
              <a:ext uri="{FF2B5EF4-FFF2-40B4-BE49-F238E27FC236}">
                <a16:creationId xmlns:a16="http://schemas.microsoft.com/office/drawing/2014/main" id="{7E79827B-458D-424F-B046-909427A67BA1}"/>
              </a:ext>
            </a:extLst>
          </p:cNvPr>
          <p:cNvSpPr/>
          <p:nvPr/>
        </p:nvSpPr>
        <p:spPr>
          <a:xfrm>
            <a:off x="4956268" y="2776180"/>
            <a:ext cx="242181" cy="24218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00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팝업 메뉴</a:t>
            </a:r>
            <a:endParaRPr lang="en-US" altLang="ko-KR" dirty="0"/>
          </a:p>
          <a:p>
            <a:pPr lvl="1"/>
            <a:r>
              <a:rPr lang="ko-KR" altLang="en-US" dirty="0"/>
              <a:t>미리보기</a:t>
            </a:r>
            <a:endParaRPr lang="en-US" altLang="ko-KR" dirty="0"/>
          </a:p>
          <a:p>
            <a:pPr lvl="1"/>
            <a:r>
              <a:rPr lang="ko-KR" altLang="en-US" dirty="0"/>
              <a:t>연결 앱</a:t>
            </a:r>
            <a:endParaRPr lang="en-US" altLang="ko-KR" dirty="0"/>
          </a:p>
          <a:p>
            <a:pPr lvl="1"/>
            <a:r>
              <a:rPr lang="ko-KR" altLang="en-US" dirty="0"/>
              <a:t>공유</a:t>
            </a:r>
            <a:endParaRPr lang="en-US" altLang="ko-KR" dirty="0"/>
          </a:p>
          <a:p>
            <a:pPr lvl="1"/>
            <a:r>
              <a:rPr lang="ko-KR" altLang="en-US" dirty="0"/>
              <a:t>공유 가능한 링크 가져오기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별표 추가</a:t>
            </a:r>
            <a:endParaRPr lang="en-US" altLang="ko-KR" dirty="0"/>
          </a:p>
          <a:p>
            <a:pPr lvl="1"/>
            <a:r>
              <a:rPr lang="ko-KR" altLang="en-US" dirty="0"/>
              <a:t>이름 변경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세부정보 보기</a:t>
            </a:r>
            <a:endParaRPr lang="en-US" altLang="ko-KR" dirty="0"/>
          </a:p>
          <a:p>
            <a:pPr lvl="1"/>
            <a:r>
              <a:rPr lang="ko-KR" altLang="en-US" dirty="0"/>
              <a:t>버전 관리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사본 만들기</a:t>
            </a:r>
            <a:endParaRPr lang="en-US" altLang="ko-KR" dirty="0"/>
          </a:p>
          <a:p>
            <a:pPr lvl="1"/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C925E51-DBFF-48FE-8837-C38788AE01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35238" y="890587"/>
            <a:ext cx="41243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미리보기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메뉴에서 미리보기를 선택하면 화면 전체에 음영 처리가 되고 열 수 있는 파일의 경우 미리보기가 표시된다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 </a:t>
            </a:r>
            <a:r>
              <a:rPr lang="ko-KR" altLang="en-US" dirty="0" err="1"/>
              <a:t>좌상단</a:t>
            </a:r>
            <a:r>
              <a:rPr lang="en-US" altLang="ko-KR" dirty="0"/>
              <a:t>(1)</a:t>
            </a:r>
            <a:r>
              <a:rPr lang="ko-KR" altLang="en-US" dirty="0"/>
              <a:t>에는 현재 미리보기 중인 파일의 이름이 표시되고 좌측에 </a:t>
            </a:r>
            <a:r>
              <a:rPr lang="ko-KR" altLang="en-US" dirty="0" err="1"/>
              <a:t>뒤로가기</a:t>
            </a:r>
            <a:r>
              <a:rPr lang="ko-KR" altLang="en-US" dirty="0"/>
              <a:t> 버튼이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뒤로가기</a:t>
            </a:r>
            <a:r>
              <a:rPr lang="ko-KR" altLang="en-US" dirty="0"/>
              <a:t> 버튼을 누르면 미리보기가 종료된다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 상단 중앙</a:t>
            </a:r>
            <a:r>
              <a:rPr lang="en-US" altLang="ko-KR" dirty="0"/>
              <a:t>(2)</a:t>
            </a:r>
            <a:r>
              <a:rPr lang="ko-KR" altLang="en-US" dirty="0"/>
              <a:t>에는 연결 가능한 프로그램이 뜬다</a:t>
            </a:r>
            <a:r>
              <a:rPr lang="en-US" altLang="ko-KR" dirty="0"/>
              <a:t>. </a:t>
            </a:r>
            <a:r>
              <a:rPr lang="ko-KR" altLang="en-US" dirty="0"/>
              <a:t>우측 화살표를 누르면 다른 연결 가능한 프로그램을 선택하는 팝업이 뜬다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AB18497-E3CA-48C6-81AA-9E38046EBF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  <p:sp>
        <p:nvSpPr>
          <p:cNvPr id="12" name="Oval 9">
            <a:extLst>
              <a:ext uri="{FF2B5EF4-FFF2-40B4-BE49-F238E27FC236}">
                <a16:creationId xmlns:a16="http://schemas.microsoft.com/office/drawing/2014/main" id="{64888490-7414-4935-9BAD-ECB5959E2962}"/>
              </a:ext>
            </a:extLst>
          </p:cNvPr>
          <p:cNvSpPr/>
          <p:nvPr/>
        </p:nvSpPr>
        <p:spPr>
          <a:xfrm>
            <a:off x="1191850" y="245272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4477329" y="245272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362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미리보기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7324" y="365126"/>
            <a:ext cx="3324888" cy="365125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미리보기 화면 </a:t>
            </a:r>
            <a:r>
              <a:rPr lang="ko-KR" altLang="en-US" dirty="0" err="1"/>
              <a:t>우상단</a:t>
            </a:r>
            <a:r>
              <a:rPr lang="en-US" altLang="ko-KR" dirty="0"/>
              <a:t>(1)</a:t>
            </a:r>
            <a:r>
              <a:rPr lang="ko-KR" altLang="en-US" dirty="0"/>
              <a:t>에는 왼쪽부터 댓글 추가</a:t>
            </a:r>
            <a:r>
              <a:rPr lang="en-US" altLang="ko-KR" dirty="0"/>
              <a:t>, </a:t>
            </a:r>
            <a:r>
              <a:rPr lang="ko-KR" altLang="en-US" dirty="0"/>
              <a:t>인쇄</a:t>
            </a:r>
            <a:r>
              <a:rPr lang="en-US" altLang="ko-KR" dirty="0"/>
              <a:t>, </a:t>
            </a:r>
            <a:r>
              <a:rPr lang="ko-KR" altLang="en-US" dirty="0"/>
              <a:t>다운로드</a:t>
            </a:r>
            <a:r>
              <a:rPr lang="en-US" altLang="ko-KR" dirty="0"/>
              <a:t>, </a:t>
            </a:r>
            <a:r>
              <a:rPr lang="ko-KR" altLang="en-US" dirty="0"/>
              <a:t>추가 작업 아이콘이 표시된다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다운로드를 누르면 해당 파일을 다운로드를 한다</a:t>
            </a:r>
            <a:r>
              <a:rPr lang="en-US" altLang="ko-KR" dirty="0"/>
              <a:t>. </a:t>
            </a:r>
            <a:r>
              <a:rPr lang="ko-KR" altLang="en-US" dirty="0"/>
              <a:t>다운로드 시 바이러스 검사를 진행하고 다운로드를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 중앙 좌우</a:t>
            </a:r>
            <a:r>
              <a:rPr lang="en-US" altLang="ko-KR" dirty="0"/>
              <a:t>(2)</a:t>
            </a:r>
            <a:r>
              <a:rPr lang="ko-KR" altLang="en-US" dirty="0"/>
              <a:t>에 화살표 모양의 아이콘이 있다</a:t>
            </a:r>
            <a:r>
              <a:rPr lang="en-US" altLang="ko-KR" dirty="0"/>
              <a:t>. </a:t>
            </a:r>
            <a:r>
              <a:rPr lang="ko-KR" altLang="en-US" dirty="0"/>
              <a:t>아이콘을 누르면 해당 폴더내의 파일을 순서대로 이동하여 미리보기를 보여준다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AB18497-E3CA-48C6-81AA-9E38046EBF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  <p:sp>
        <p:nvSpPr>
          <p:cNvPr id="12" name="Oval 9">
            <a:extLst>
              <a:ext uri="{FF2B5EF4-FFF2-40B4-BE49-F238E27FC236}">
                <a16:creationId xmlns:a16="http://schemas.microsoft.com/office/drawing/2014/main" id="{64888490-7414-4935-9BAD-ECB5959E2962}"/>
              </a:ext>
            </a:extLst>
          </p:cNvPr>
          <p:cNvSpPr/>
          <p:nvPr/>
        </p:nvSpPr>
        <p:spPr>
          <a:xfrm>
            <a:off x="7164812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0C49F8E5-7178-4F65-81D0-13D2920146C3}"/>
              </a:ext>
            </a:extLst>
          </p:cNvPr>
          <p:cNvSpPr/>
          <p:nvPr/>
        </p:nvSpPr>
        <p:spPr>
          <a:xfrm>
            <a:off x="7787182" y="3852116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503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미리보기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7324" y="365126"/>
            <a:ext cx="3324888" cy="365125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미리보기가 불가능한 파일은 화면 중앙에 팝업 </a:t>
            </a:r>
            <a:r>
              <a:rPr lang="ko-KR" altLang="en-US" dirty="0" err="1"/>
              <a:t>안내창</a:t>
            </a:r>
            <a:r>
              <a:rPr lang="en-US" altLang="ko-KR" dirty="0"/>
              <a:t>(1)</a:t>
            </a:r>
            <a:r>
              <a:rPr lang="ko-KR" altLang="en-US" dirty="0"/>
              <a:t>이 뜬다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팝업창</a:t>
            </a:r>
            <a:r>
              <a:rPr lang="ko-KR" altLang="en-US" dirty="0"/>
              <a:t> 설명</a:t>
            </a:r>
            <a:r>
              <a:rPr lang="en-US" altLang="ko-KR" dirty="0"/>
              <a:t>: “</a:t>
            </a:r>
            <a:r>
              <a:rPr lang="ko-KR" altLang="en-US" dirty="0"/>
              <a:t>미리보기가 없음“</a:t>
            </a:r>
            <a:endParaRPr lang="en-US" altLang="ko-KR" dirty="0"/>
          </a:p>
          <a:p>
            <a:pPr lvl="1"/>
            <a:r>
              <a:rPr lang="ko-KR" altLang="en-US" dirty="0"/>
              <a:t>다운로드 버튼</a:t>
            </a:r>
            <a:r>
              <a:rPr lang="en-US" altLang="ko-KR" dirty="0"/>
              <a:t>: </a:t>
            </a:r>
            <a:r>
              <a:rPr lang="ko-KR" altLang="en-US" dirty="0"/>
              <a:t>해당 파일을 다운로드 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3A07C10-3979-488C-8B65-FC59F9DB56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  <p:sp>
        <p:nvSpPr>
          <p:cNvPr id="15" name="Oval 9">
            <a:extLst>
              <a:ext uri="{FF2B5EF4-FFF2-40B4-BE49-F238E27FC236}">
                <a16:creationId xmlns:a16="http://schemas.microsoft.com/office/drawing/2014/main" id="{F4283ECB-832B-40E2-B44B-3C02068E102D}"/>
              </a:ext>
            </a:extLst>
          </p:cNvPr>
          <p:cNvSpPr/>
          <p:nvPr/>
        </p:nvSpPr>
        <p:spPr>
          <a:xfrm>
            <a:off x="4477329" y="4264089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936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공유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7324" y="365126"/>
            <a:ext cx="3324888" cy="365125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메뉴의 공유 버튼을 누르면 화면 중앙에 공유 설정 팝업창이 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팝업 </a:t>
            </a:r>
            <a:r>
              <a:rPr lang="ko-KR" altLang="en-US" dirty="0" err="1"/>
              <a:t>좌상단</a:t>
            </a:r>
            <a:r>
              <a:rPr lang="en-US" altLang="ko-KR" dirty="0"/>
              <a:t>(1)</a:t>
            </a:r>
            <a:r>
              <a:rPr lang="ko-KR" altLang="en-US" dirty="0"/>
              <a:t>에는 현재 팝업창의 설명이 있다</a:t>
            </a:r>
            <a:r>
              <a:rPr lang="en-US" altLang="ko-KR" dirty="0"/>
              <a:t>. “</a:t>
            </a:r>
            <a:r>
              <a:rPr lang="ko-KR" altLang="en-US" dirty="0"/>
              <a:t>다른 사용자와 공유“</a:t>
            </a:r>
            <a:endParaRPr lang="en-US" altLang="ko-KR" dirty="0"/>
          </a:p>
          <a:p>
            <a:r>
              <a:rPr lang="ko-KR" altLang="en-US" dirty="0"/>
              <a:t>화면 </a:t>
            </a:r>
            <a:r>
              <a:rPr lang="ko-KR" altLang="en-US" dirty="0" err="1"/>
              <a:t>우상단</a:t>
            </a:r>
            <a:r>
              <a:rPr lang="en-US" altLang="ko-KR" dirty="0"/>
              <a:t>(2)</a:t>
            </a:r>
            <a:r>
              <a:rPr lang="ko-KR" altLang="en-US" dirty="0"/>
              <a:t>에는 공유 가능한 링크를 가져올 수 있는 아이콘 버튼이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입력창에 공유할 사용자 이메일 주소 또는 구글 연락처에 등록된 사용자 이름을 입력할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92672A3-DF7B-4B81-860C-1B78126FF0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2700" y="2105025"/>
            <a:ext cx="6629400" cy="3371850"/>
          </a:xfrm>
          <a:prstGeom prst="rect">
            <a:avLst/>
          </a:prstGeom>
        </p:spPr>
      </p:pic>
      <p:sp>
        <p:nvSpPr>
          <p:cNvPr id="14" name="Oval 9">
            <a:extLst>
              <a:ext uri="{FF2B5EF4-FFF2-40B4-BE49-F238E27FC236}">
                <a16:creationId xmlns:a16="http://schemas.microsoft.com/office/drawing/2014/main" id="{6C3BD056-10AA-4E94-8786-A7DF2A06A7BF}"/>
              </a:ext>
            </a:extLst>
          </p:cNvPr>
          <p:cNvSpPr/>
          <p:nvPr/>
        </p:nvSpPr>
        <p:spPr>
          <a:xfrm>
            <a:off x="3382688" y="2488905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4BEE151B-739C-4D06-A091-9C70F3532A00}"/>
              </a:ext>
            </a:extLst>
          </p:cNvPr>
          <p:cNvSpPr/>
          <p:nvPr/>
        </p:nvSpPr>
        <p:spPr>
          <a:xfrm>
            <a:off x="7501683" y="2488905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CB24F279-00B5-4547-A41A-9FE1B74025E4}"/>
              </a:ext>
            </a:extLst>
          </p:cNvPr>
          <p:cNvSpPr/>
          <p:nvPr/>
        </p:nvSpPr>
        <p:spPr>
          <a:xfrm>
            <a:off x="2191451" y="3188858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832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화면 구성</a:t>
            </a:r>
            <a:endParaRPr lang="ko-KR" altLang="en-US" dirty="0"/>
          </a:p>
        </p:txBody>
      </p:sp>
      <p:pic>
        <p:nvPicPr>
          <p:cNvPr id="12" name="내용 개체 틀 5">
            <a:extLst>
              <a:ext uri="{FF2B5EF4-FFF2-40B4-BE49-F238E27FC236}">
                <a16:creationId xmlns:a16="http://schemas.microsoft.com/office/drawing/2014/main" id="{893DE7CB-BF46-43B9-902D-5C559C14CC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55577"/>
            <a:ext cx="7515225" cy="4070746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1-</a:t>
            </a:r>
            <a:r>
              <a:rPr lang="ko-KR" altLang="en-US" dirty="0"/>
              <a:t>사이드 바</a:t>
            </a:r>
            <a:endParaRPr lang="en-US" altLang="ko-KR" dirty="0"/>
          </a:p>
          <a:p>
            <a:r>
              <a:rPr lang="en-US" altLang="ko-KR" dirty="0"/>
              <a:t>2-</a:t>
            </a:r>
            <a:r>
              <a:rPr lang="ko-KR" altLang="en-US" dirty="0"/>
              <a:t>드라이브 내 </a:t>
            </a:r>
            <a:r>
              <a:rPr lang="ko-KR" altLang="en-US" dirty="0" err="1"/>
              <a:t>검색창</a:t>
            </a:r>
            <a:endParaRPr lang="en-US" altLang="ko-KR" dirty="0"/>
          </a:p>
          <a:p>
            <a:r>
              <a:rPr lang="en-US" altLang="ko-KR" dirty="0"/>
              <a:t>3-</a:t>
            </a:r>
            <a:r>
              <a:rPr lang="ko-KR" altLang="en-US" dirty="0"/>
              <a:t>드라이브 내 파일</a:t>
            </a:r>
            <a:endParaRPr lang="en-US" altLang="ko-KR" dirty="0"/>
          </a:p>
          <a:p>
            <a:r>
              <a:rPr lang="en-US" altLang="ko-KR" dirty="0"/>
              <a:t>4-</a:t>
            </a:r>
            <a:r>
              <a:rPr lang="ko-KR" altLang="en-US" dirty="0"/>
              <a:t>보기 방식 선택</a:t>
            </a: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CECCB73C-E231-477F-9FB0-16FD6520586A}"/>
              </a:ext>
            </a:extLst>
          </p:cNvPr>
          <p:cNvSpPr/>
          <p:nvPr/>
        </p:nvSpPr>
        <p:spPr>
          <a:xfrm>
            <a:off x="494589" y="2397512"/>
            <a:ext cx="315764" cy="31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94D0FACA-468B-4ED2-8005-04B2E4D7A45C}"/>
              </a:ext>
            </a:extLst>
          </p:cNvPr>
          <p:cNvSpPr/>
          <p:nvPr/>
        </p:nvSpPr>
        <p:spPr>
          <a:xfrm>
            <a:off x="4792277" y="2081748"/>
            <a:ext cx="315764" cy="31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4822383" y="3711649"/>
            <a:ext cx="315764" cy="31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7632151" y="2302222"/>
            <a:ext cx="315764" cy="31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12891" y="2546384"/>
            <a:ext cx="315764" cy="31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9318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공유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7324" y="365126"/>
            <a:ext cx="3324888" cy="365125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공유 가능한 링크 가져오기</a:t>
            </a:r>
            <a:r>
              <a:rPr lang="en-US" altLang="ko-KR" dirty="0"/>
              <a:t>(1)</a:t>
            </a:r>
            <a:r>
              <a:rPr lang="ko-KR" altLang="en-US" dirty="0"/>
              <a:t>를 누르면 사용자 항목 위에 해당 파일을 공유할 수 있는 링크주소 창이 생긴다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링크창</a:t>
            </a:r>
            <a:r>
              <a:rPr lang="ko-KR" altLang="en-US" dirty="0"/>
              <a:t> 상단에는 공유 설정을 지정할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사용자가 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사용자가 댓글을 달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사용자가 수정할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공유 설정 우측에는 공유 링크를 클립 보드에 자동 복사하는 버튼이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공유 링크를 복사하여 다른 사이트에 붙여넣기 하면 해당 링크를 클릭한 모든 사용자에게 공유된다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C624193-46FE-4389-933B-B9DDEA4DB8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9838" y="1028700"/>
            <a:ext cx="6715125" cy="5524500"/>
          </a:xfrm>
          <a:prstGeom prst="rect">
            <a:avLst/>
          </a:prstGeom>
        </p:spPr>
      </p:pic>
      <p:sp>
        <p:nvSpPr>
          <p:cNvPr id="15" name="Oval 9">
            <a:extLst>
              <a:ext uri="{FF2B5EF4-FFF2-40B4-BE49-F238E27FC236}">
                <a16:creationId xmlns:a16="http://schemas.microsoft.com/office/drawing/2014/main" id="{7A138C8B-C50D-49FA-8A23-153185C41278}"/>
              </a:ext>
            </a:extLst>
          </p:cNvPr>
          <p:cNvSpPr/>
          <p:nvPr/>
        </p:nvSpPr>
        <p:spPr>
          <a:xfrm>
            <a:off x="4977366" y="1436915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6F8F0FA6-2D5F-40EF-8999-91ADA6F6329C}"/>
              </a:ext>
            </a:extLst>
          </p:cNvPr>
          <p:cNvSpPr/>
          <p:nvPr/>
        </p:nvSpPr>
        <p:spPr>
          <a:xfrm>
            <a:off x="4597400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36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공유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7324" y="365126"/>
            <a:ext cx="3324888" cy="365125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</a:t>
            </a:r>
            <a:r>
              <a:rPr lang="ko-KR" altLang="en-US" dirty="0" err="1"/>
              <a:t>입력창</a:t>
            </a:r>
            <a:r>
              <a:rPr lang="ko-KR" altLang="en-US" dirty="0"/>
              <a:t> 우측</a:t>
            </a:r>
            <a:r>
              <a:rPr lang="en-US" altLang="ko-KR" dirty="0"/>
              <a:t>(1)</a:t>
            </a:r>
            <a:r>
              <a:rPr lang="ko-KR" altLang="en-US" dirty="0"/>
              <a:t>에 연필 아이콘 모양을 누르면 </a:t>
            </a:r>
            <a:r>
              <a:rPr lang="ko-KR" altLang="en-US" dirty="0" err="1"/>
              <a:t>드롭박스</a:t>
            </a:r>
            <a:r>
              <a:rPr lang="ko-KR" altLang="en-US" dirty="0"/>
              <a:t> 리스트가 나타난다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리스트로 공유 옵션을 간략하게 선택할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F9DCDC4-5B7B-4E97-817B-A9EFB8588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4125" y="1047750"/>
            <a:ext cx="6686550" cy="5486400"/>
          </a:xfrm>
          <a:prstGeom prst="rect">
            <a:avLst/>
          </a:prstGeom>
        </p:spPr>
      </p:pic>
      <p:sp>
        <p:nvSpPr>
          <p:cNvPr id="14" name="Oval 9">
            <a:extLst>
              <a:ext uri="{FF2B5EF4-FFF2-40B4-BE49-F238E27FC236}">
                <a16:creationId xmlns:a16="http://schemas.microsoft.com/office/drawing/2014/main" id="{EC4EB756-1D00-4B36-866B-629634FC2460}"/>
              </a:ext>
            </a:extLst>
          </p:cNvPr>
          <p:cNvSpPr/>
          <p:nvPr/>
        </p:nvSpPr>
        <p:spPr>
          <a:xfrm>
            <a:off x="6488926" y="4273420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5163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공유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7324" y="365126"/>
            <a:ext cx="3324888" cy="365125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공유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r>
              <a:rPr lang="ko-KR" altLang="en-US" dirty="0" err="1"/>
              <a:t>우하단에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고급</a:t>
            </a:r>
            <a:r>
              <a:rPr lang="en-US" altLang="ko-KR" dirty="0"/>
              <a:t>“ </a:t>
            </a:r>
            <a:r>
              <a:rPr lang="ko-KR" altLang="en-US" dirty="0"/>
              <a:t>링크를 누르면 공유 </a:t>
            </a:r>
            <a:r>
              <a:rPr lang="ko-KR" altLang="en-US" dirty="0" err="1"/>
              <a:t>팝업창</a:t>
            </a:r>
            <a:r>
              <a:rPr lang="ko-KR" altLang="en-US" dirty="0"/>
              <a:t> 화면이 바뀐다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공유 링크</a:t>
            </a:r>
            <a:endParaRPr lang="en-US" altLang="ko-KR" dirty="0"/>
          </a:p>
          <a:p>
            <a:pPr lvl="1"/>
            <a:r>
              <a:rPr lang="ko-KR" altLang="en-US" dirty="0"/>
              <a:t>링크 공유</a:t>
            </a:r>
            <a:r>
              <a:rPr lang="en-US" altLang="ko-KR" dirty="0"/>
              <a:t>: </a:t>
            </a:r>
            <a:r>
              <a:rPr lang="ko-KR" altLang="en-US" dirty="0"/>
              <a:t>다른 연결된 사이트에 공유</a:t>
            </a:r>
            <a:endParaRPr lang="en-US" altLang="ko-KR" dirty="0"/>
          </a:p>
          <a:p>
            <a:pPr lvl="1"/>
            <a:r>
              <a:rPr lang="ko-KR" altLang="en-US" dirty="0"/>
              <a:t>공유 설정</a:t>
            </a:r>
            <a:endParaRPr lang="en-US" altLang="ko-KR" dirty="0"/>
          </a:p>
          <a:p>
            <a:pPr lvl="1"/>
            <a:r>
              <a:rPr lang="ko-KR" altLang="en-US" dirty="0"/>
              <a:t>소유자 정보</a:t>
            </a:r>
            <a:endParaRPr lang="en-US" altLang="ko-KR" dirty="0"/>
          </a:p>
          <a:p>
            <a:pPr lvl="1"/>
            <a:r>
              <a:rPr lang="ko-KR" altLang="en-US" dirty="0"/>
              <a:t>초대할 사용자</a:t>
            </a:r>
            <a:endParaRPr lang="en-US" altLang="ko-KR" dirty="0"/>
          </a:p>
          <a:p>
            <a:pPr lvl="1"/>
            <a:r>
              <a:rPr lang="ko-KR" altLang="en-US" dirty="0"/>
              <a:t>소유자 설정</a:t>
            </a:r>
            <a:endParaRPr lang="en-US" altLang="ko-KR" dirty="0"/>
          </a:p>
          <a:p>
            <a:pPr lvl="2"/>
            <a:r>
              <a:rPr lang="ko-KR" altLang="en-US" dirty="0"/>
              <a:t>편집자가 액세스 권한을 변경하고 새 사용자를 추가하는 것을 차단</a:t>
            </a:r>
            <a:endParaRPr lang="en-US" altLang="ko-KR" dirty="0"/>
          </a:p>
          <a:p>
            <a:pPr lvl="2"/>
            <a:r>
              <a:rPr lang="ko-KR" altLang="en-US" dirty="0"/>
              <a:t>댓글 작성자</a:t>
            </a:r>
            <a:r>
              <a:rPr lang="en-US" altLang="ko-KR" dirty="0"/>
              <a:t>/</a:t>
            </a:r>
            <a:r>
              <a:rPr lang="ko-KR" altLang="en-US" dirty="0"/>
              <a:t>뷰어의 다운로드</a:t>
            </a:r>
            <a:r>
              <a:rPr lang="en-US" altLang="ko-KR" dirty="0"/>
              <a:t>, </a:t>
            </a:r>
            <a:r>
              <a:rPr lang="ko-KR" altLang="en-US" dirty="0"/>
              <a:t>인쇄</a:t>
            </a:r>
            <a:r>
              <a:rPr lang="en-US" altLang="ko-KR" dirty="0"/>
              <a:t>, </a:t>
            </a:r>
            <a:r>
              <a:rPr lang="ko-KR" altLang="en-US" dirty="0"/>
              <a:t>복사 옵션을 사용 중지합니다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B72B18B-4D7C-49B7-A45E-9E5DF04A01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61944" y="873125"/>
            <a:ext cx="4870912" cy="5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8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공유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7324" y="365126"/>
            <a:ext cx="3324888" cy="365125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공유 설정 </a:t>
            </a:r>
            <a:r>
              <a:rPr lang="ko-KR" altLang="en-US" dirty="0" err="1"/>
              <a:t>고급창</a:t>
            </a:r>
            <a:r>
              <a:rPr lang="en-US" altLang="ko-KR" dirty="0"/>
              <a:t>. </a:t>
            </a:r>
            <a:r>
              <a:rPr lang="ko-KR" altLang="en-US" dirty="0"/>
              <a:t>공유 설정 우측에 있는 </a:t>
            </a:r>
            <a:r>
              <a:rPr lang="en-US" altLang="ko-KR" dirty="0"/>
              <a:t>“</a:t>
            </a:r>
            <a:r>
              <a:rPr lang="ko-KR" altLang="en-US" dirty="0"/>
              <a:t>변경</a:t>
            </a:r>
            <a:r>
              <a:rPr lang="en-US" altLang="ko-KR" dirty="0"/>
              <a:t>…” </a:t>
            </a:r>
            <a:r>
              <a:rPr lang="ko-KR" altLang="en-US" dirty="0"/>
              <a:t>버튼을 누르면 나오는 화면이다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공유 설정을 라디오 버튼 방식으로 선택하게 되어있다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웹 사용자</a:t>
            </a:r>
            <a:endParaRPr lang="en-US" altLang="ko-KR" dirty="0"/>
          </a:p>
          <a:p>
            <a:pPr lvl="1"/>
            <a:r>
              <a:rPr lang="ko-KR" altLang="en-US" dirty="0"/>
              <a:t>링크가 있는 모든 사용자</a:t>
            </a:r>
            <a:endParaRPr lang="en-US" altLang="ko-KR" dirty="0"/>
          </a:p>
          <a:p>
            <a:pPr lvl="1"/>
            <a:r>
              <a:rPr lang="ko-KR" altLang="en-US" dirty="0"/>
              <a:t>특정 사용자</a:t>
            </a:r>
            <a:endParaRPr lang="en-US" altLang="ko-KR" dirty="0"/>
          </a:p>
          <a:p>
            <a:r>
              <a:rPr lang="ko-KR" altLang="en-US" dirty="0"/>
              <a:t>저장 버튼을 누르면 선택한 공유 설정으로 변경되어 이전화면으로 돌아간다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120A3C-4E02-49EB-BA62-6955A10C7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4281" y="873125"/>
            <a:ext cx="6026238" cy="5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2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357E5B41-C539-4AFB-886A-9A4EB0DA5A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61079" y="873125"/>
            <a:ext cx="5672643" cy="5835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공유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7324" y="365126"/>
            <a:ext cx="3324888" cy="365125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공유할 대상을 입력하면 사용자 </a:t>
            </a:r>
            <a:r>
              <a:rPr lang="ko-KR" altLang="en-US" dirty="0" err="1"/>
              <a:t>입력창</a:t>
            </a:r>
            <a:r>
              <a:rPr lang="ko-KR" altLang="en-US" dirty="0"/>
              <a:t> 하단에 메모를 입력할 수 있는 창</a:t>
            </a:r>
            <a:r>
              <a:rPr lang="en-US" altLang="ko-KR" dirty="0"/>
              <a:t>(1)</a:t>
            </a:r>
            <a:r>
              <a:rPr lang="ko-KR" altLang="en-US" dirty="0"/>
              <a:t>이 생긴다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사용자를 입력하고 포커스를 입력창에서 제거하거나 </a:t>
            </a:r>
            <a:r>
              <a:rPr lang="ko-KR" altLang="en-US" dirty="0" err="1"/>
              <a:t>엔터를</a:t>
            </a:r>
            <a:r>
              <a:rPr lang="ko-KR" altLang="en-US" dirty="0"/>
              <a:t> 치면 입력된 내용으로 사용자 영역이 생긴다</a:t>
            </a:r>
            <a:r>
              <a:rPr lang="en-US" altLang="ko-KR" dirty="0"/>
              <a:t>. </a:t>
            </a:r>
            <a:r>
              <a:rPr lang="ko-KR" altLang="en-US" dirty="0"/>
              <a:t>이름만 입력한 경우 연락처에 해당 이름으로 등록된 사용자가 없을 때 빨간 점선으로 밑줄</a:t>
            </a:r>
            <a:r>
              <a:rPr lang="en-US" altLang="ko-KR" dirty="0"/>
              <a:t>(2)</a:t>
            </a:r>
            <a:r>
              <a:rPr lang="ko-KR" altLang="en-US" dirty="0"/>
              <a:t>이 생긴다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이메일 형식으로 입력한 경우 이메일 단위로 영역</a:t>
            </a:r>
            <a:r>
              <a:rPr lang="en-US" altLang="ko-KR" dirty="0"/>
              <a:t>(3)</a:t>
            </a:r>
            <a:r>
              <a:rPr lang="ko-KR" altLang="en-US" dirty="0"/>
              <a:t>이 생긴다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E34052F-766B-4BA4-B939-A0FD33960D78}"/>
              </a:ext>
            </a:extLst>
          </p:cNvPr>
          <p:cNvSpPr/>
          <p:nvPr/>
        </p:nvSpPr>
        <p:spPr>
          <a:xfrm>
            <a:off x="2929683" y="424534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438A7DE5-5FA0-4F05-8A15-0A6FA78EFFBF}"/>
              </a:ext>
            </a:extLst>
          </p:cNvPr>
          <p:cNvSpPr/>
          <p:nvPr/>
        </p:nvSpPr>
        <p:spPr>
          <a:xfrm>
            <a:off x="3924534" y="4103655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4195F413-0B84-4B1C-8565-E7C2E61B2448}"/>
              </a:ext>
            </a:extLst>
          </p:cNvPr>
          <p:cNvSpPr/>
          <p:nvPr/>
        </p:nvSpPr>
        <p:spPr>
          <a:xfrm>
            <a:off x="2809612" y="3308929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92837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공유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7324" y="365126"/>
            <a:ext cx="3324888" cy="365125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자신의 연락처에 없는 사용자이거나 잘못된 형식의 이메일로 공유 요청을 하면 화면 중앙에 오류 팝업창이 나타난다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팝업창</a:t>
            </a:r>
            <a:r>
              <a:rPr lang="ko-KR" altLang="en-US" dirty="0"/>
              <a:t> 내용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죄송합니다</a:t>
            </a:r>
            <a:r>
              <a:rPr lang="en-US" altLang="ko-KR" dirty="0"/>
              <a:t>. ‘</a:t>
            </a:r>
            <a:r>
              <a:rPr lang="ko-KR" altLang="en-US" dirty="0"/>
              <a:t>공유 대상자</a:t>
            </a:r>
            <a:r>
              <a:rPr lang="en-US" altLang="ko-KR" dirty="0"/>
              <a:t>‘ (</a:t>
            </a:r>
            <a:r>
              <a:rPr lang="ko-KR" altLang="en-US" dirty="0"/>
              <a:t>으</a:t>
            </a:r>
            <a:r>
              <a:rPr lang="en-US" altLang="ko-KR" dirty="0"/>
              <a:t>)</a:t>
            </a:r>
            <a:r>
              <a:rPr lang="ko-KR" altLang="en-US" dirty="0"/>
              <a:t>로 시작하는 이메일 주소를 인식할 수 없습니다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0011F17-918B-4D3D-85AE-F923DB16DF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3663" y="2743200"/>
            <a:ext cx="64674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메뉴 </a:t>
            </a:r>
            <a:r>
              <a:rPr lang="en-US" altLang="ko-KR"/>
              <a:t>&gt; </a:t>
            </a:r>
            <a:r>
              <a:rPr lang="ko-KR" altLang="en-US"/>
              <a:t>공유 가능한 링크 가져오기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파일 메뉴에서 공유 가능한 링크 가져오기 메뉴를 선택하면 해당 파일의 공유 링크가 클립 보드에 자동으로 복사되고 해당 파일에 공유 링크에 대한 설정 팝오버가 생긴다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링크 공유 </a:t>
            </a:r>
            <a:r>
              <a:rPr lang="ko-KR" altLang="en-US" dirty="0" err="1"/>
              <a:t>사용중</a:t>
            </a:r>
            <a:r>
              <a:rPr lang="ko-KR" altLang="en-US" dirty="0"/>
              <a:t> 우측에는 </a:t>
            </a:r>
            <a:r>
              <a:rPr lang="ko-KR" altLang="en-US" dirty="0" err="1"/>
              <a:t>토글</a:t>
            </a:r>
            <a:r>
              <a:rPr lang="ko-KR" altLang="en-US" dirty="0"/>
              <a:t> 버튼으로 해당 링크의 공유 설정을 유지하거나 중지할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A396EA02-46B2-4C98-A7E6-DA6803D03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59025" y="1604962"/>
            <a:ext cx="44767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9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이동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이동 버튼을 누르면 선택한 파일을 드라이브 내의 다른 폴더로 이동이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 목록은 드라이브 내 생성된 폴더들이 나오고 하단에 있는 폴더 추가 버튼을 눌러 새로운 폴더를 생성할 </a:t>
            </a:r>
            <a:r>
              <a:rPr lang="ko-KR" altLang="en-US" dirty="0" err="1"/>
              <a:t>수도있다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1C386A5-79E2-436F-87C3-4834A05C5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81941" y="873125"/>
            <a:ext cx="3030918" cy="5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23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이동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폴더 하나를 선택하면 해당 폴더안으로 이동하고 화면에 폴더 안에 존재하는 폴더들을 보여준다</a:t>
            </a:r>
            <a:r>
              <a:rPr lang="en-US" altLang="ko-KR" dirty="0"/>
              <a:t>. </a:t>
            </a:r>
            <a:r>
              <a:rPr lang="ko-KR" altLang="en-US" dirty="0"/>
              <a:t>폴더 내에 존재하는 폴더가 없다면 </a:t>
            </a:r>
            <a:r>
              <a:rPr lang="en-US" altLang="ko-KR" dirty="0"/>
              <a:t>“</a:t>
            </a:r>
            <a:r>
              <a:rPr lang="ko-KR" altLang="en-US" dirty="0"/>
              <a:t>폴더가 비어 있습니다</a:t>
            </a:r>
            <a:r>
              <a:rPr lang="en-US" altLang="ko-KR" dirty="0"/>
              <a:t>.” </a:t>
            </a:r>
            <a:r>
              <a:rPr lang="ko-KR" altLang="en-US" dirty="0"/>
              <a:t>메시지가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위치와 다른 폴더가 선택된 경우 하단의 여기로 이동 버튼이 활성화 된다</a:t>
            </a:r>
            <a:r>
              <a:rPr lang="en-US" altLang="ko-KR" dirty="0"/>
              <a:t>. </a:t>
            </a:r>
            <a:r>
              <a:rPr lang="ko-KR" altLang="en-US" dirty="0"/>
              <a:t>버튼을 누르면 파일이 선택된 경로의 폴더로 이동된다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B0376D2-0346-4736-8F0F-54C53C9675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54350" y="1843087"/>
            <a:ext cx="30861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5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이동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폴더 생성 버튼을 누른 경우 창 상단에 생성할 폴더 이름을 입력하는 창이 생기며 포커스가 있는 상태로 된다</a:t>
            </a:r>
            <a:r>
              <a:rPr lang="en-US" altLang="ko-KR" dirty="0"/>
              <a:t>. </a:t>
            </a:r>
            <a:r>
              <a:rPr lang="ko-KR" altLang="en-US" dirty="0"/>
              <a:t>기본 이름으로 </a:t>
            </a:r>
            <a:r>
              <a:rPr lang="ko-KR" altLang="en-US" dirty="0" err="1"/>
              <a:t>제목없는</a:t>
            </a:r>
            <a:r>
              <a:rPr lang="ko-KR" altLang="en-US" dirty="0"/>
              <a:t> 폴더로 입력된 상태이다</a:t>
            </a:r>
            <a:r>
              <a:rPr lang="en-US" altLang="ko-KR" dirty="0"/>
              <a:t>. </a:t>
            </a:r>
            <a:r>
              <a:rPr lang="ko-KR" altLang="en-US" dirty="0"/>
              <a:t>화면 중앙에는 어느 게시판에서 폴더를 생성하는 지에 대한 정보가 표시된다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폴더를 생성하면 생성한 폴더가 자동 선택되어 폴더 내부로 이동되어진다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7D0E48D-D753-4407-9199-D65AB11E0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30538" y="1871662"/>
            <a:ext cx="31337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9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5" name="내용 개체 틀 24">
            <a:extLst>
              <a:ext uri="{FF2B5EF4-FFF2-40B4-BE49-F238E27FC236}">
                <a16:creationId xmlns:a16="http://schemas.microsoft.com/office/drawing/2014/main" id="{DC65BCC1-74C8-4357-A94E-1EA58F344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55577"/>
            <a:ext cx="7515225" cy="4070746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사이드 바 메뉴</a:t>
            </a:r>
            <a:endParaRPr lang="en-US" altLang="ko-KR" dirty="0"/>
          </a:p>
          <a:p>
            <a:pPr lvl="1"/>
            <a:r>
              <a:rPr lang="ko-KR" altLang="en-US" dirty="0"/>
              <a:t>내 드라이브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공유 문서함</a:t>
            </a:r>
            <a:endParaRPr lang="en-US" altLang="ko-KR" dirty="0"/>
          </a:p>
          <a:p>
            <a:pPr lvl="1"/>
            <a:r>
              <a:rPr lang="ko-KR" altLang="en-US" dirty="0"/>
              <a:t>최근 문서함</a:t>
            </a:r>
            <a:endParaRPr lang="en-US" altLang="ko-KR" dirty="0"/>
          </a:p>
          <a:p>
            <a:pPr lvl="1"/>
            <a:r>
              <a:rPr lang="ko-KR" altLang="en-US" dirty="0"/>
              <a:t>중요</a:t>
            </a:r>
            <a:endParaRPr lang="en-US" altLang="ko-KR" dirty="0"/>
          </a:p>
          <a:p>
            <a:pPr lvl="1"/>
            <a:r>
              <a:rPr lang="ko-KR" altLang="en-US" dirty="0"/>
              <a:t>휴지통</a:t>
            </a:r>
            <a:endParaRPr lang="en-US" altLang="ko-KR" dirty="0"/>
          </a:p>
          <a:p>
            <a:pPr lvl="1"/>
            <a:r>
              <a:rPr lang="ko-KR" altLang="en-US" dirty="0"/>
              <a:t>백업</a:t>
            </a:r>
            <a:endParaRPr lang="en-US" altLang="ko-KR" dirty="0"/>
          </a:p>
          <a:p>
            <a:pPr lvl="1"/>
            <a:r>
              <a:rPr lang="ko-KR" altLang="en-US" dirty="0"/>
              <a:t>저장 용량</a:t>
            </a:r>
            <a:endParaRPr lang="en-US" altLang="ko-KR" dirty="0"/>
          </a:p>
          <a:p>
            <a:r>
              <a:rPr lang="ko-KR" altLang="en-US" dirty="0"/>
              <a:t>아이콘 좌측의 화살표</a:t>
            </a:r>
            <a:r>
              <a:rPr lang="en-US" altLang="ko-KR" dirty="0"/>
              <a:t>(1)</a:t>
            </a:r>
            <a:r>
              <a:rPr lang="ko-KR" altLang="en-US" dirty="0"/>
              <a:t>를 누르면 해당 메뉴에 포함된 하위 메뉴를 펼쳤다 숨겼다 할 수 있다</a:t>
            </a:r>
            <a:r>
              <a:rPr lang="en-US" altLang="ko-KR" dirty="0"/>
              <a:t>.</a:t>
            </a: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CECCB73C-E231-477F-9FB0-16FD6520586A}"/>
              </a:ext>
            </a:extLst>
          </p:cNvPr>
          <p:cNvSpPr/>
          <p:nvPr/>
        </p:nvSpPr>
        <p:spPr>
          <a:xfrm>
            <a:off x="626212" y="2685618"/>
            <a:ext cx="176530" cy="17653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94D0FACA-468B-4ED2-8005-04B2E4D7A45C}"/>
              </a:ext>
            </a:extLst>
          </p:cNvPr>
          <p:cNvSpPr/>
          <p:nvPr/>
        </p:nvSpPr>
        <p:spPr>
          <a:xfrm>
            <a:off x="-412891" y="1223060"/>
            <a:ext cx="315764" cy="31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-412891" y="2987492"/>
            <a:ext cx="315764" cy="31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12891" y="1664168"/>
            <a:ext cx="315764" cy="31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12891" y="2546384"/>
            <a:ext cx="315764" cy="31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81056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별표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별표 추가 버튼을 누르면 별표 추가한 파일을 중요 문서함에서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별표 추가된 파일은 추가 작업과 동일하게 추가 취소가 가능하다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A38CBD1-B706-4AB3-8DEF-9F480A61FC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91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이름 바꾸기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파일 메뉴에서 이름 바꾸기 메뉴를 선택하면 화면 중앙에 이름을 바꿀 수 있는 팝업창이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팝업창이 뜨면 파일의 기존 이름이 드래그로 선택된 상태로 바로 수정할 수 있도록 되어있다</a:t>
            </a:r>
            <a:r>
              <a:rPr lang="en-US" altLang="ko-KR" dirty="0"/>
              <a:t>. </a:t>
            </a:r>
            <a:r>
              <a:rPr lang="ko-KR" altLang="en-US" dirty="0"/>
              <a:t>확장자는 드래그 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이름을 변경하고 확인을 누르면 파일의 이름이 변경된다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9827E16-6035-421A-9884-43CA7CAB6E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1850" y="2338387"/>
            <a:ext cx="49911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5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세부 정보 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파일 메뉴에서 세부 정보 보기 메뉴를 선택하거나 드라이브 상단에 메뉴 아이콘</a:t>
            </a:r>
            <a:r>
              <a:rPr lang="en-US" altLang="ko-KR" dirty="0"/>
              <a:t>(1)</a:t>
            </a:r>
            <a:r>
              <a:rPr lang="ko-KR" altLang="en-US" dirty="0"/>
              <a:t>을 누르면 화면 우측에 세부 정보 창</a:t>
            </a:r>
            <a:r>
              <a:rPr lang="en-US" altLang="ko-KR" dirty="0"/>
              <a:t>(2)</a:t>
            </a:r>
            <a:r>
              <a:rPr lang="ko-KR" altLang="en-US" dirty="0"/>
              <a:t>이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세부 정보 창에는 선택한 파일 이름과 </a:t>
            </a:r>
            <a:r>
              <a:rPr lang="en-US" altLang="ko-KR" dirty="0"/>
              <a:t>2</a:t>
            </a:r>
            <a:r>
              <a:rPr lang="ko-KR" altLang="en-US" dirty="0"/>
              <a:t>가지 탭의 정보가 나타난다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세부정보</a:t>
            </a:r>
            <a:endParaRPr lang="en-US" altLang="ko-KR" dirty="0"/>
          </a:p>
          <a:p>
            <a:pPr lvl="1"/>
            <a:r>
              <a:rPr lang="ko-KR" altLang="en-US" dirty="0"/>
              <a:t>활동</a:t>
            </a:r>
            <a:endParaRPr lang="en-US" altLang="ko-KR" dirty="0"/>
          </a:p>
          <a:p>
            <a:r>
              <a:rPr lang="ko-KR" altLang="en-US" dirty="0"/>
              <a:t>활동 탭에서는 해당 파일에 대한 조작 기록을 확인할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조작 시간</a:t>
            </a:r>
            <a:endParaRPr lang="en-US" altLang="ko-KR" dirty="0"/>
          </a:p>
          <a:p>
            <a:pPr lvl="1"/>
            <a:r>
              <a:rPr lang="ko-KR" altLang="en-US" dirty="0"/>
              <a:t>조작 내용</a:t>
            </a:r>
            <a:endParaRPr lang="en-US" altLang="ko-KR" dirty="0"/>
          </a:p>
          <a:p>
            <a:pPr lvl="1"/>
            <a:r>
              <a:rPr lang="ko-KR" altLang="en-US" dirty="0"/>
              <a:t>조작 결과</a:t>
            </a:r>
            <a:endParaRPr lang="en-US" altLang="ko-K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FE5BDE5-01F0-4576-9B97-AC41A5162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  <p:sp>
        <p:nvSpPr>
          <p:cNvPr id="12" name="Oval 9">
            <a:extLst>
              <a:ext uri="{FF2B5EF4-FFF2-40B4-BE49-F238E27FC236}">
                <a16:creationId xmlns:a16="http://schemas.microsoft.com/office/drawing/2014/main" id="{E79AA450-1D0A-47AA-A291-2B3E2F80C625}"/>
              </a:ext>
            </a:extLst>
          </p:cNvPr>
          <p:cNvSpPr/>
          <p:nvPr/>
        </p:nvSpPr>
        <p:spPr>
          <a:xfrm>
            <a:off x="6526249" y="3116425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BC4132BB-B8DD-41B0-A996-69CFD0366AE0}"/>
              </a:ext>
            </a:extLst>
          </p:cNvPr>
          <p:cNvSpPr/>
          <p:nvPr/>
        </p:nvSpPr>
        <p:spPr>
          <a:xfrm>
            <a:off x="7826542" y="2572795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4781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세부 정보 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세부정보 탭에서는 파일의 상세 정보를 확인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파일 유형</a:t>
            </a:r>
            <a:endParaRPr lang="en-US" altLang="ko-KR" dirty="0"/>
          </a:p>
          <a:p>
            <a:pPr lvl="1"/>
            <a:r>
              <a:rPr lang="ko-KR" altLang="en-US" dirty="0"/>
              <a:t>파일 크기</a:t>
            </a:r>
            <a:endParaRPr lang="en-US" altLang="ko-KR" dirty="0"/>
          </a:p>
          <a:p>
            <a:pPr lvl="2"/>
            <a:r>
              <a:rPr lang="en-US" altLang="ko-KR" dirty="0"/>
              <a:t>KB</a:t>
            </a:r>
            <a:r>
              <a:rPr lang="ko-KR" altLang="en-US" dirty="0"/>
              <a:t>단위</a:t>
            </a:r>
            <a:r>
              <a:rPr lang="en-US" altLang="ko-KR" dirty="0"/>
              <a:t>(</a:t>
            </a:r>
            <a:r>
              <a:rPr lang="ko-KR" altLang="en-US" dirty="0"/>
              <a:t>바이트 단위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사용된 저장용량</a:t>
            </a:r>
            <a:endParaRPr lang="en-US" altLang="ko-KR" dirty="0"/>
          </a:p>
          <a:p>
            <a:pPr lvl="1"/>
            <a:r>
              <a:rPr lang="ko-KR" altLang="en-US" dirty="0"/>
              <a:t>파일 위치</a:t>
            </a:r>
            <a:endParaRPr lang="en-US" altLang="ko-KR" dirty="0"/>
          </a:p>
          <a:p>
            <a:pPr lvl="1"/>
            <a:r>
              <a:rPr lang="ko-KR" altLang="en-US" dirty="0"/>
              <a:t>파일 소유자</a:t>
            </a:r>
            <a:endParaRPr lang="en-US" altLang="ko-KR" dirty="0"/>
          </a:p>
          <a:p>
            <a:pPr lvl="1"/>
            <a:r>
              <a:rPr lang="ko-KR" altLang="en-US" dirty="0"/>
              <a:t>수정한 날짜</a:t>
            </a:r>
            <a:endParaRPr lang="en-US" altLang="ko-KR" dirty="0"/>
          </a:p>
          <a:p>
            <a:pPr lvl="2"/>
            <a:r>
              <a:rPr lang="ko-KR" altLang="en-US" dirty="0"/>
              <a:t>오전</a:t>
            </a:r>
            <a:r>
              <a:rPr lang="en-US" altLang="ko-KR" dirty="0"/>
              <a:t>/</a:t>
            </a:r>
            <a:r>
              <a:rPr lang="ko-KR" altLang="en-US" dirty="0"/>
              <a:t>오후 </a:t>
            </a:r>
            <a:r>
              <a:rPr lang="en-US" altLang="ko-KR" dirty="0" err="1"/>
              <a:t>hh:mm</a:t>
            </a:r>
            <a:r>
              <a:rPr lang="en-US" altLang="ko-KR" dirty="0"/>
              <a:t>, </a:t>
            </a:r>
            <a:r>
              <a:rPr lang="ko-KR" altLang="en-US" dirty="0" err="1"/>
              <a:t>수정자</a:t>
            </a:r>
            <a:endParaRPr lang="en-US" altLang="ko-KR" dirty="0"/>
          </a:p>
          <a:p>
            <a:pPr lvl="1"/>
            <a:r>
              <a:rPr lang="ko-KR" altLang="en-US" dirty="0"/>
              <a:t>열어본 날짜</a:t>
            </a:r>
            <a:endParaRPr lang="en-US" altLang="ko-KR" dirty="0"/>
          </a:p>
          <a:p>
            <a:pPr lvl="1"/>
            <a:r>
              <a:rPr lang="ko-KR" altLang="en-US" dirty="0"/>
              <a:t>수정 클라이언트 정보</a:t>
            </a:r>
            <a:endParaRPr lang="en-US" altLang="ko-KR" dirty="0"/>
          </a:p>
          <a:p>
            <a:pPr lvl="1"/>
            <a:r>
              <a:rPr lang="ko-KR" altLang="en-US" dirty="0"/>
              <a:t>설명 추가</a:t>
            </a:r>
            <a:endParaRPr lang="en-US" altLang="ko-KR" dirty="0"/>
          </a:p>
          <a:p>
            <a:pPr lvl="1"/>
            <a:r>
              <a:rPr lang="ko-KR" altLang="en-US" dirty="0"/>
              <a:t>뷰어 설명</a:t>
            </a:r>
            <a:endParaRPr lang="en-US" altLang="ko-K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FD2FA7-B54C-49FF-90B2-FD5E2EFFB1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1545" y="873125"/>
            <a:ext cx="3151711" cy="5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30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세부 정보 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설명 추가 우측의 연필 모양 아이콘을 누르면 파일에 설명을 추가할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설명이 있으면 정보에 설명이 표시</a:t>
            </a:r>
            <a:r>
              <a:rPr lang="en-US" altLang="ko-KR" dirty="0"/>
              <a:t>(2)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F0C62F8-C78F-4F77-BF30-EACAAFB665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85321" y="873125"/>
            <a:ext cx="3224158" cy="5835650"/>
          </a:xfrm>
          <a:prstGeom prst="rect">
            <a:avLst/>
          </a:prstGeom>
        </p:spPr>
      </p:pic>
      <p:sp>
        <p:nvSpPr>
          <p:cNvPr id="12" name="Oval 9">
            <a:extLst>
              <a:ext uri="{FF2B5EF4-FFF2-40B4-BE49-F238E27FC236}">
                <a16:creationId xmlns:a16="http://schemas.microsoft.com/office/drawing/2014/main" id="{8F0273A6-447C-4CA6-89CC-63068247894F}"/>
              </a:ext>
            </a:extLst>
          </p:cNvPr>
          <p:cNvSpPr/>
          <p:nvPr/>
        </p:nvSpPr>
        <p:spPr>
          <a:xfrm>
            <a:off x="2980616" y="5794310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628762-D09E-421D-BAC0-138C90F13E72}"/>
              </a:ext>
            </a:extLst>
          </p:cNvPr>
          <p:cNvSpPr/>
          <p:nvPr/>
        </p:nvSpPr>
        <p:spPr>
          <a:xfrm>
            <a:off x="3313651" y="5794310"/>
            <a:ext cx="478173" cy="24014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88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239F4D8D-50A0-4E42-A786-1EC3240C41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9622" y="873125"/>
            <a:ext cx="6115557" cy="5835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버전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파일 메뉴에서 버전 관리 버튼을 누르면 버전 관리 팝업창이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 버전 업로드 버튼</a:t>
            </a:r>
            <a:r>
              <a:rPr lang="en-US" altLang="ko-KR" dirty="0"/>
              <a:t>(1)</a:t>
            </a:r>
            <a:r>
              <a:rPr lang="ko-KR" altLang="en-US" dirty="0"/>
              <a:t>을 누르면 새 버전의 파일을 업로드할 수 있는 탐색창이 떠서 업로드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업로드 시 파일의 형식과 이름이 달라도 상관없으며 파일의 이름과 확장자를 기존 파일의 값으로 계속 유지한다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하단에는 파일의 버전 정보</a:t>
            </a:r>
            <a:r>
              <a:rPr lang="en-US" altLang="ko-KR" dirty="0"/>
              <a:t>(2)</a:t>
            </a:r>
            <a:r>
              <a:rPr lang="ko-KR" altLang="en-US" dirty="0"/>
              <a:t>가 표시된다</a:t>
            </a:r>
            <a:r>
              <a:rPr lang="en-US" altLang="ko-KR" dirty="0"/>
              <a:t>. </a:t>
            </a:r>
            <a:r>
              <a:rPr lang="ko-KR" altLang="en-US" dirty="0"/>
              <a:t>현재까지 변경된 버전 내역을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우측에 </a:t>
            </a:r>
            <a:r>
              <a:rPr lang="ko-KR" altLang="en-US" dirty="0" err="1"/>
              <a:t>세로점</a:t>
            </a:r>
            <a:r>
              <a:rPr lang="ko-KR" altLang="en-US" dirty="0"/>
              <a:t> 버튼</a:t>
            </a:r>
            <a:r>
              <a:rPr lang="en-US" altLang="ko-KR" dirty="0"/>
              <a:t>(3)</a:t>
            </a:r>
            <a:r>
              <a:rPr lang="ko-KR" altLang="en-US" dirty="0"/>
              <a:t>을 누르면 파일에 대한 메뉴창이 나타난다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다운로드</a:t>
            </a:r>
            <a:r>
              <a:rPr lang="en-US" altLang="ko-KR" dirty="0"/>
              <a:t>:</a:t>
            </a:r>
            <a:r>
              <a:rPr lang="ko-KR" altLang="en-US" dirty="0"/>
              <a:t> 해당 버전의 파일을 다운로드한다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영구 보관</a:t>
            </a:r>
            <a:r>
              <a:rPr lang="en-US" altLang="ko-KR" dirty="0"/>
              <a:t>: </a:t>
            </a:r>
            <a:r>
              <a:rPr lang="ko-KR" altLang="en-US" dirty="0"/>
              <a:t>현재 버전 이전 파일만 나타나는 메뉴로 그 버전의 파일을 영구 보관한다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/>
              <a:t>선택한 버전의 파일을 삭제한다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E414C9B2-2B10-4606-AF90-0ACC6DC51277}"/>
              </a:ext>
            </a:extLst>
          </p:cNvPr>
          <p:cNvSpPr/>
          <p:nvPr/>
        </p:nvSpPr>
        <p:spPr>
          <a:xfrm>
            <a:off x="1711652" y="2212582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92305202-F5A7-4185-A2F9-ABF0D539AB7D}"/>
              </a:ext>
            </a:extLst>
          </p:cNvPr>
          <p:cNvSpPr/>
          <p:nvPr/>
        </p:nvSpPr>
        <p:spPr>
          <a:xfrm>
            <a:off x="1711652" y="2892090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94CCC899-8342-4EBE-9B2D-E17F75328D5F}"/>
              </a:ext>
            </a:extLst>
          </p:cNvPr>
          <p:cNvSpPr/>
          <p:nvPr/>
        </p:nvSpPr>
        <p:spPr>
          <a:xfrm>
            <a:off x="6417876" y="3869677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5433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파일 메뉴 </a:t>
            </a:r>
            <a:r>
              <a:rPr lang="en-US" altLang="ko-KR" dirty="0"/>
              <a:t>&gt; </a:t>
            </a:r>
            <a:r>
              <a:rPr lang="ko-KR" altLang="en-US" dirty="0"/>
              <a:t>사본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메뉴에서 사본 만들기를 선택하면 선택한 파일과 동일한 위치에 사본 파일을 </a:t>
            </a:r>
            <a:r>
              <a:rPr lang="ko-KR" altLang="en-US" dirty="0" err="1"/>
              <a:t>자동생성한다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생성되는 사본 파일의 이름은 기존 파일 이름 끝에 </a:t>
            </a:r>
            <a:r>
              <a:rPr lang="en-US" altLang="ko-KR" dirty="0"/>
              <a:t>“</a:t>
            </a:r>
            <a:r>
              <a:rPr lang="ko-KR" altLang="en-US" dirty="0"/>
              <a:t>의 사본</a:t>
            </a:r>
            <a:r>
              <a:rPr lang="en-US" altLang="ko-KR" dirty="0"/>
              <a:t>”</a:t>
            </a:r>
            <a:r>
              <a:rPr lang="ko-KR" altLang="en-US" dirty="0"/>
              <a:t> 이 추가되어 있다</a:t>
            </a:r>
            <a:r>
              <a:rPr lang="en-US" altLang="ko-KR" dirty="0"/>
              <a:t>. </a:t>
            </a:r>
            <a:r>
              <a:rPr lang="ko-KR" altLang="en-US" dirty="0"/>
              <a:t>이 때 이름 뒤가 아니라 확장자 뒤에 추가된다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0413" y="2332653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6053059-9232-4623-BE75-69538F7A1A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886" y="873125"/>
            <a:ext cx="6729029" cy="5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48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음악 파일 스트리밍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음악 파일을 더블 클릭하거나 미리보기를 하면 해당 파일을 바로 스트리밍이 가능하다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243418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352978" y="3616094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85794" y="2951572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0F3BCFB-9921-44A0-A1DE-F5C3C8A682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80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휴지통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파일을 삭제하면 바로 삭제되는 것이 아니고</a:t>
            </a:r>
            <a:r>
              <a:rPr lang="en-US" altLang="ko-KR" dirty="0"/>
              <a:t>, </a:t>
            </a:r>
            <a:r>
              <a:rPr lang="ko-KR" altLang="en-US" dirty="0"/>
              <a:t>파일이 휴지통으로 옮겨 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휴지통에 있는 파일을 </a:t>
            </a:r>
            <a:r>
              <a:rPr lang="ko-KR" altLang="en-US" dirty="0" err="1"/>
              <a:t>우클릭하면</a:t>
            </a:r>
            <a:r>
              <a:rPr lang="ko-KR" altLang="en-US" dirty="0"/>
              <a:t> 메뉴 팝업창이 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복원 메뉴를 누르면 해당 파일이 삭제되기 전의 위치로 복원이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완전삭제 메뉴를 선택하면 파일이 드라이브에서 완전히 삭제되며 복구가 되지 않는다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40A6DC38-34F8-4BF0-B8BD-870D318747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20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상단 검색창에 검색어로 드라이브 내 파일들을 검색할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검색되는 파일은 드라이브내 모든 파일들이 대상이다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파일이름이나 확장자에 검색어로 포함된 단어가 있다면 검색 결과로 나타난다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15014FD-DD4B-4AB6-97D9-E5B2564A7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2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5" name="내용 개체 틀 24">
            <a:extLst>
              <a:ext uri="{FF2B5EF4-FFF2-40B4-BE49-F238E27FC236}">
                <a16:creationId xmlns:a16="http://schemas.microsoft.com/office/drawing/2014/main" id="{DC65BCC1-74C8-4357-A94E-1EA58F344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55577"/>
            <a:ext cx="7515225" cy="4070746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내 드라이브</a:t>
            </a:r>
            <a:r>
              <a:rPr lang="en-US" altLang="ko-KR" dirty="0"/>
              <a:t>(1)</a:t>
            </a:r>
            <a:r>
              <a:rPr lang="ko-KR" altLang="en-US" dirty="0"/>
              <a:t>를 클릭하면 </a:t>
            </a:r>
            <a:r>
              <a:rPr lang="en-US" altLang="ko-KR" dirty="0"/>
              <a:t>(2)</a:t>
            </a:r>
            <a:r>
              <a:rPr lang="ko-KR" altLang="en-US" dirty="0"/>
              <a:t>드라이브 영역에 현재 클라우드에 저장된 파일들이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드라이브 내에 폴더가 있으면 해당 폴더가 드라이브 메뉴</a:t>
            </a:r>
            <a:r>
              <a:rPr lang="en-US" altLang="ko-KR" dirty="0"/>
              <a:t>(1)</a:t>
            </a:r>
            <a:r>
              <a:rPr lang="ko-KR" altLang="en-US" dirty="0"/>
              <a:t>의 하위 목록으로 포함된다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메뉴</a:t>
            </a:r>
            <a:r>
              <a:rPr lang="en-US" altLang="ko-KR" dirty="0"/>
              <a:t>(3)</a:t>
            </a:r>
            <a:r>
              <a:rPr lang="ko-KR" altLang="en-US" dirty="0"/>
              <a:t>를 누르면 현재 구글드라이브와 동기화된 컴퓨터가 표시된다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공유 문서함을 누르면 다른 사용자가 현재 사용자에게 공유한 파일들을 볼 수 있다</a:t>
            </a:r>
            <a:r>
              <a:rPr lang="en-US" altLang="ko-KR" dirty="0"/>
              <a:t>.</a:t>
            </a: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CECCB73C-E231-477F-9FB0-16FD6520586A}"/>
              </a:ext>
            </a:extLst>
          </p:cNvPr>
          <p:cNvSpPr/>
          <p:nvPr/>
        </p:nvSpPr>
        <p:spPr>
          <a:xfrm>
            <a:off x="591187" y="2652161"/>
            <a:ext cx="174511" cy="17451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94D0FACA-468B-4ED2-8005-04B2E4D7A45C}"/>
              </a:ext>
            </a:extLst>
          </p:cNvPr>
          <p:cNvSpPr/>
          <p:nvPr/>
        </p:nvSpPr>
        <p:spPr>
          <a:xfrm>
            <a:off x="4491622" y="3684825"/>
            <a:ext cx="211555" cy="21155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591186" y="3113327"/>
            <a:ext cx="174511" cy="17451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591185" y="3300285"/>
            <a:ext cx="174511" cy="17451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12891" y="2546384"/>
            <a:ext cx="211555" cy="21155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4255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검색창</a:t>
            </a:r>
            <a:r>
              <a:rPr lang="ko-KR" altLang="en-US" dirty="0"/>
              <a:t> 우측 화살표를 누르면 고급 검색 설정창이 </a:t>
            </a:r>
            <a:r>
              <a:rPr lang="ko-KR" altLang="en-US" dirty="0" err="1"/>
              <a:t>검색창</a:t>
            </a:r>
            <a:r>
              <a:rPr lang="ko-KR" altLang="en-US" dirty="0"/>
              <a:t> 하단에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 옵션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1"/>
            <a:r>
              <a:rPr lang="ko-KR" altLang="en-US" dirty="0"/>
              <a:t>소유자</a:t>
            </a:r>
            <a:endParaRPr lang="en-US" altLang="ko-KR" dirty="0"/>
          </a:p>
          <a:p>
            <a:pPr lvl="1"/>
            <a:r>
              <a:rPr lang="ko-KR" altLang="en-US" dirty="0"/>
              <a:t>위치</a:t>
            </a:r>
            <a:endParaRPr lang="en-US" altLang="ko-KR" dirty="0"/>
          </a:p>
          <a:p>
            <a:pPr lvl="2"/>
            <a:r>
              <a:rPr lang="ko-KR" altLang="en-US" dirty="0"/>
              <a:t>휴지통</a:t>
            </a:r>
            <a:endParaRPr lang="en-US" altLang="ko-KR" dirty="0"/>
          </a:p>
          <a:p>
            <a:pPr lvl="2"/>
            <a:r>
              <a:rPr lang="ko-KR" altLang="en-US" dirty="0"/>
              <a:t>중요</a:t>
            </a:r>
            <a:endParaRPr lang="en-US" altLang="ko-KR" dirty="0"/>
          </a:p>
          <a:p>
            <a:pPr lvl="1"/>
            <a:r>
              <a:rPr lang="ko-KR" altLang="en-US" dirty="0"/>
              <a:t>수정 날짜</a:t>
            </a:r>
            <a:endParaRPr lang="en-US" altLang="ko-KR" dirty="0"/>
          </a:p>
          <a:p>
            <a:pPr lvl="1"/>
            <a:r>
              <a:rPr lang="ko-KR" altLang="en-US" dirty="0"/>
              <a:t>항목 이름</a:t>
            </a:r>
            <a:endParaRPr lang="en-US" altLang="ko-KR" dirty="0"/>
          </a:p>
          <a:p>
            <a:pPr lvl="1"/>
            <a:r>
              <a:rPr lang="ko-KR" altLang="en-US" dirty="0"/>
              <a:t>다음 단어 포함</a:t>
            </a:r>
            <a:endParaRPr lang="en-US" altLang="ko-KR" dirty="0"/>
          </a:p>
          <a:p>
            <a:pPr lvl="1"/>
            <a:r>
              <a:rPr lang="ko-KR" altLang="en-US" dirty="0"/>
              <a:t>공유 대상</a:t>
            </a:r>
            <a:endParaRPr lang="en-US" altLang="ko-KR" dirty="0"/>
          </a:p>
          <a:p>
            <a:pPr lvl="1"/>
            <a:r>
              <a:rPr lang="ko-KR" altLang="en-US" dirty="0"/>
              <a:t>후속 작업</a:t>
            </a:r>
            <a:endParaRPr lang="en-US" altLang="ko-K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6F71B58-671B-40EA-A153-FD5A10F65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18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소유자</a:t>
            </a:r>
            <a:r>
              <a:rPr lang="en-US" altLang="ko-KR" dirty="0"/>
              <a:t>: </a:t>
            </a:r>
            <a:r>
              <a:rPr lang="ko-KR" altLang="en-US" dirty="0"/>
              <a:t>파일에 대한 공유 설정으로 검색한다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4CFAC3C9-102D-4A85-AE4E-D78F521927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12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위치</a:t>
            </a:r>
            <a:r>
              <a:rPr lang="en-US" altLang="ko-KR" dirty="0"/>
              <a:t>: </a:t>
            </a:r>
            <a:r>
              <a:rPr lang="ko-KR" altLang="en-US" dirty="0"/>
              <a:t>검색할 때 어디서 찾을 지를 설정한다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DCAD14-B81F-4355-B1E0-86B056BA8B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수정 날짜</a:t>
            </a:r>
            <a:r>
              <a:rPr lang="en-US" altLang="ko-KR" dirty="0"/>
              <a:t>: </a:t>
            </a:r>
            <a:r>
              <a:rPr lang="ko-KR" altLang="en-US" dirty="0"/>
              <a:t>파일 수정을 기간 별로 설정하여 검색한다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137B18E2-C0E3-4173-ABD2-5D4F23105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94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항목 이름</a:t>
            </a:r>
            <a:r>
              <a:rPr lang="en-US" altLang="ko-KR" dirty="0"/>
              <a:t>: </a:t>
            </a:r>
            <a:r>
              <a:rPr lang="ko-KR" altLang="en-US" dirty="0"/>
              <a:t>파일 이름의 일부와 일치하는 파일을 검색한다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단어 포함</a:t>
            </a:r>
            <a:r>
              <a:rPr lang="en-US" altLang="ko-KR" dirty="0"/>
              <a:t>: </a:t>
            </a:r>
            <a:r>
              <a:rPr lang="ko-KR" altLang="en-US" dirty="0"/>
              <a:t>파일에서 검색된 단어로 검색한다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공유 대상</a:t>
            </a:r>
            <a:r>
              <a:rPr lang="en-US" altLang="ko-KR" dirty="0"/>
              <a:t>: </a:t>
            </a:r>
            <a:r>
              <a:rPr lang="ko-KR" altLang="en-US" dirty="0"/>
              <a:t>공유중인 파일에서 연락처에 등록된 이름이나 이메일로 검색한다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BD8AEEF5-9B2C-455D-A65C-C48445BA08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53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후속 작업</a:t>
            </a:r>
            <a:r>
              <a:rPr lang="en-US" altLang="ko-KR" dirty="0"/>
              <a:t>: </a:t>
            </a:r>
            <a:r>
              <a:rPr lang="ko-KR" altLang="en-US" dirty="0"/>
              <a:t>전체 항목에서 찾거나 추천 항목 또는 작업 항목에서 검색한다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720A53B-D253-4124-8439-0DBA3159B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89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 결과 우상단에 최종 수정 날짜</a:t>
            </a:r>
            <a:r>
              <a:rPr lang="en-US" altLang="ko-KR" dirty="0"/>
              <a:t>(1)</a:t>
            </a:r>
            <a:r>
              <a:rPr lang="ko-KR" altLang="en-US" dirty="0"/>
              <a:t>를 누르면 검색된 결과를 정렬하는 기준을 선택할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최종 수정 날짜</a:t>
            </a:r>
            <a:endParaRPr lang="en-US" altLang="ko-KR" dirty="0"/>
          </a:p>
          <a:p>
            <a:pPr lvl="1"/>
            <a:r>
              <a:rPr lang="ko-KR" altLang="en-US" dirty="0"/>
              <a:t>관련성</a:t>
            </a:r>
            <a:endParaRPr lang="en-US" altLang="ko-KR" dirty="0"/>
          </a:p>
          <a:p>
            <a:r>
              <a:rPr lang="ko-KR" altLang="en-US" dirty="0"/>
              <a:t>정렬 기준 옆의 화살표</a:t>
            </a:r>
            <a:r>
              <a:rPr lang="en-US" altLang="ko-KR" dirty="0"/>
              <a:t>(2)</a:t>
            </a:r>
            <a:r>
              <a:rPr lang="ko-KR" altLang="en-US" dirty="0"/>
              <a:t>를 누르면 오름차순과 내림차순으로 </a:t>
            </a:r>
            <a:r>
              <a:rPr lang="ko-KR" altLang="en-US" dirty="0" err="1"/>
              <a:t>토글된다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B6D04E7-FD7A-47C5-8506-B0E255213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  <p:sp>
        <p:nvSpPr>
          <p:cNvPr id="12" name="Oval 9">
            <a:extLst>
              <a:ext uri="{FF2B5EF4-FFF2-40B4-BE49-F238E27FC236}">
                <a16:creationId xmlns:a16="http://schemas.microsoft.com/office/drawing/2014/main" id="{A45086BB-FDF8-4FD2-964A-FA69632C77C3}"/>
              </a:ext>
            </a:extLst>
          </p:cNvPr>
          <p:cNvSpPr/>
          <p:nvPr/>
        </p:nvSpPr>
        <p:spPr>
          <a:xfrm>
            <a:off x="5516348" y="2883929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098ABC3B-987C-4A67-827C-3180AF5DA7EE}"/>
              </a:ext>
            </a:extLst>
          </p:cNvPr>
          <p:cNvSpPr/>
          <p:nvPr/>
        </p:nvSpPr>
        <p:spPr>
          <a:xfrm>
            <a:off x="6476474" y="2732186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524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드라이브 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드라이브는 사용자가 사용할 수 있는 공간 최상위 폴더이다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표시 영역 상단</a:t>
            </a:r>
            <a:r>
              <a:rPr lang="en-US" altLang="ko-KR" dirty="0"/>
              <a:t>(1)</a:t>
            </a:r>
            <a:r>
              <a:rPr lang="ko-KR" altLang="en-US" dirty="0"/>
              <a:t>에는 드라이브 상의 현재 폴더 경로가 표시된다</a:t>
            </a:r>
            <a:r>
              <a:rPr lang="en-US" altLang="ko-KR" dirty="0"/>
              <a:t>. </a:t>
            </a:r>
            <a:r>
              <a:rPr lang="ko-KR" altLang="en-US" dirty="0"/>
              <a:t>경로를 누르면 새로 만들기 메뉴가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최상위 폴더인 내 드라이브에서는 파일 표시 상단</a:t>
            </a:r>
            <a:r>
              <a:rPr lang="en-US" altLang="ko-KR" dirty="0"/>
              <a:t>(2)</a:t>
            </a:r>
            <a:r>
              <a:rPr lang="ko-KR" altLang="en-US" dirty="0"/>
              <a:t>에 빠른 액세스 영역이 추가되어 나타난다</a:t>
            </a:r>
            <a:r>
              <a:rPr lang="en-US" altLang="ko-KR" dirty="0"/>
              <a:t>. </a:t>
            </a:r>
            <a:r>
              <a:rPr lang="ko-KR" altLang="en-US" dirty="0"/>
              <a:t>빠른 액세스에는 드라이브 내 파일들 중 가장 최근에 작업한 파일 </a:t>
            </a:r>
            <a:r>
              <a:rPr lang="en-US" altLang="ko-KR" dirty="0"/>
              <a:t>5</a:t>
            </a:r>
            <a:r>
              <a:rPr lang="ko-KR" altLang="en-US" dirty="0"/>
              <a:t>개가 나타난다</a:t>
            </a:r>
            <a:r>
              <a:rPr lang="en-US" altLang="ko-KR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92F76B6-0967-47C3-9867-1E5B7E1AD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  <p:sp>
        <p:nvSpPr>
          <p:cNvPr id="16" name="Oval 9">
            <a:extLst>
              <a:ext uri="{FF2B5EF4-FFF2-40B4-BE49-F238E27FC236}">
                <a16:creationId xmlns:a16="http://schemas.microsoft.com/office/drawing/2014/main" id="{EB9CC296-7F59-4FC3-B996-F90B9186D1C8}"/>
              </a:ext>
            </a:extLst>
          </p:cNvPr>
          <p:cNvSpPr/>
          <p:nvPr/>
        </p:nvSpPr>
        <p:spPr>
          <a:xfrm>
            <a:off x="2754486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C10CE5-38AD-4B59-B962-4F6D39B34766}"/>
              </a:ext>
            </a:extLst>
          </p:cNvPr>
          <p:cNvSpPr/>
          <p:nvPr/>
        </p:nvSpPr>
        <p:spPr>
          <a:xfrm>
            <a:off x="2046914" y="3042578"/>
            <a:ext cx="6082018" cy="102728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5F21BD8-8AAC-4B66-8E48-5CF89AA1E575}"/>
              </a:ext>
            </a:extLst>
          </p:cNvPr>
          <p:cNvSpPr/>
          <p:nvPr/>
        </p:nvSpPr>
        <p:spPr>
          <a:xfrm>
            <a:off x="2519866" y="2802436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6477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드라이브 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드라이브 파일을 보는 방식은 두가지 방법이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바둑판</a:t>
            </a:r>
            <a:endParaRPr lang="en-US" altLang="ko-KR" dirty="0"/>
          </a:p>
          <a:p>
            <a:pPr lvl="2"/>
            <a:r>
              <a:rPr lang="ko-KR" altLang="en-US" dirty="0"/>
              <a:t>파일 미리보기 이미지</a:t>
            </a:r>
            <a:endParaRPr lang="en-US" altLang="ko-KR" dirty="0"/>
          </a:p>
          <a:p>
            <a:pPr lvl="2"/>
            <a:r>
              <a:rPr lang="ko-KR" altLang="en-US" dirty="0"/>
              <a:t>파일 아이콘</a:t>
            </a:r>
            <a:endParaRPr lang="en-US" altLang="ko-KR" dirty="0"/>
          </a:p>
          <a:p>
            <a:pPr lvl="2"/>
            <a:r>
              <a:rPr lang="ko-KR" altLang="en-US" dirty="0"/>
              <a:t>파일명</a:t>
            </a:r>
            <a:endParaRPr lang="en-US" altLang="ko-KR" dirty="0"/>
          </a:p>
          <a:p>
            <a:pPr lvl="2"/>
            <a:r>
              <a:rPr lang="ko-KR" altLang="en-US" dirty="0"/>
              <a:t>수정 날짜 </a:t>
            </a:r>
            <a:endParaRPr lang="en-US" altLang="ko-KR" dirty="0"/>
          </a:p>
          <a:p>
            <a:pPr lvl="1"/>
            <a:r>
              <a:rPr lang="ko-KR" altLang="en-US" dirty="0"/>
              <a:t>목록형</a:t>
            </a:r>
            <a:endParaRPr lang="en-US" altLang="ko-KR" dirty="0"/>
          </a:p>
          <a:p>
            <a:pPr lvl="2"/>
            <a:r>
              <a:rPr lang="ko-KR" altLang="en-US" dirty="0"/>
              <a:t>이름</a:t>
            </a:r>
            <a:endParaRPr lang="en-US" altLang="ko-KR" dirty="0"/>
          </a:p>
          <a:p>
            <a:pPr lvl="2"/>
            <a:r>
              <a:rPr lang="ko-KR" altLang="en-US" dirty="0"/>
              <a:t>소유자</a:t>
            </a:r>
            <a:endParaRPr lang="en-US" altLang="ko-KR" dirty="0"/>
          </a:p>
          <a:p>
            <a:pPr lvl="2"/>
            <a:r>
              <a:rPr lang="ko-KR" altLang="en-US" dirty="0"/>
              <a:t>최종 수정 날짜</a:t>
            </a:r>
            <a:endParaRPr lang="en-US" altLang="ko-KR" dirty="0"/>
          </a:p>
          <a:p>
            <a:pPr lvl="2"/>
            <a:r>
              <a:rPr lang="ko-KR" altLang="en-US" dirty="0"/>
              <a:t>파일 크기</a:t>
            </a:r>
            <a:endParaRPr lang="en-US" altLang="ko-K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C2C52EA-250B-4F54-A6BD-35259BA25D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4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365126"/>
            <a:ext cx="5256213" cy="365125"/>
          </a:xfrm>
        </p:spPr>
        <p:txBody>
          <a:bodyPr/>
          <a:lstStyle/>
          <a:p>
            <a:r>
              <a:rPr lang="ko-KR" altLang="en-US" dirty="0"/>
              <a:t>드라이브 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바둑판 형식 보기를 사용 중일 때는 </a:t>
            </a:r>
            <a:r>
              <a:rPr lang="en-US" altLang="ko-KR" dirty="0"/>
              <a:t>“</a:t>
            </a:r>
            <a:r>
              <a:rPr lang="ko-KR" altLang="en-US" dirty="0"/>
              <a:t>이름</a:t>
            </a:r>
            <a:r>
              <a:rPr lang="en-US" altLang="ko-KR" dirty="0"/>
              <a:t>”, “</a:t>
            </a:r>
            <a:r>
              <a:rPr lang="ko-KR" altLang="en-US" dirty="0"/>
              <a:t>최종 수정 날짜</a:t>
            </a:r>
            <a:r>
              <a:rPr lang="en-US" altLang="ko-KR" dirty="0"/>
              <a:t>”, “</a:t>
            </a:r>
            <a:r>
              <a:rPr lang="ko-KR" altLang="en-US" dirty="0"/>
              <a:t>내 마지막 수정 날짜“</a:t>
            </a:r>
            <a:r>
              <a:rPr lang="en-US" altLang="ko-KR" dirty="0"/>
              <a:t>, “</a:t>
            </a:r>
            <a:r>
              <a:rPr lang="ko-KR" altLang="en-US" dirty="0"/>
              <a:t>마지막으로 열어본 시간</a:t>
            </a:r>
            <a:r>
              <a:rPr lang="en-US" altLang="ko-KR" dirty="0"/>
              <a:t>”</a:t>
            </a:r>
            <a:r>
              <a:rPr lang="ko-KR" altLang="en-US" dirty="0"/>
              <a:t>으로 정렬이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목록형 보기를 사용 중일 때는 </a:t>
            </a:r>
            <a:r>
              <a:rPr lang="en-US" altLang="ko-KR" dirty="0"/>
              <a:t>“</a:t>
            </a:r>
            <a:r>
              <a:rPr lang="ko-KR" altLang="en-US" dirty="0"/>
              <a:t>이름“</a:t>
            </a:r>
            <a:r>
              <a:rPr lang="en-US" altLang="ko-KR" dirty="0"/>
              <a:t>, “</a:t>
            </a:r>
            <a:r>
              <a:rPr lang="ko-KR" altLang="en-US" dirty="0"/>
              <a:t>소유자“</a:t>
            </a:r>
            <a:r>
              <a:rPr lang="en-US" altLang="ko-KR" dirty="0"/>
              <a:t>, “</a:t>
            </a:r>
            <a:r>
              <a:rPr lang="ko-KR" altLang="en-US" dirty="0"/>
              <a:t>최종 수정 날짜“</a:t>
            </a:r>
            <a:r>
              <a:rPr lang="en-US" altLang="ko-KR" dirty="0"/>
              <a:t>, “</a:t>
            </a:r>
            <a:r>
              <a:rPr lang="ko-KR" altLang="en-US" dirty="0"/>
              <a:t>파일 크기</a:t>
            </a:r>
            <a:r>
              <a:rPr lang="en-US" altLang="ko-KR" dirty="0"/>
              <a:t>” </a:t>
            </a:r>
            <a:r>
              <a:rPr lang="ko-KR" altLang="en-US" dirty="0"/>
              <a:t>순으로 정렬이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512654" y="3429000"/>
            <a:ext cx="320094" cy="320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590274A-1407-4FDE-941D-592D354831CD}"/>
              </a:ext>
            </a:extLst>
          </p:cNvPr>
          <p:cNvSpPr/>
          <p:nvPr/>
        </p:nvSpPr>
        <p:spPr>
          <a:xfrm>
            <a:off x="-352607" y="2492044"/>
            <a:ext cx="240142" cy="2401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76B8E16-8BE9-47E0-99BA-01325A6805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39975" y="2509837"/>
            <a:ext cx="4514850" cy="2562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669164-822C-4DC3-B8A6-531641CDA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33" y="5242639"/>
            <a:ext cx="6624734" cy="320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255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5" name="내용 개체 틀 24">
            <a:extLst>
              <a:ext uri="{FF2B5EF4-FFF2-40B4-BE49-F238E27FC236}">
                <a16:creationId xmlns:a16="http://schemas.microsoft.com/office/drawing/2014/main" id="{DC65BCC1-74C8-4357-A94E-1EA58F344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55577"/>
            <a:ext cx="7515225" cy="4070746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최근 문서함</a:t>
            </a:r>
            <a:r>
              <a:rPr lang="en-US" altLang="ko-KR" dirty="0"/>
              <a:t>(1)</a:t>
            </a:r>
            <a:r>
              <a:rPr lang="ko-KR" altLang="en-US" dirty="0"/>
              <a:t>을 누르면 최근에 조작</a:t>
            </a:r>
            <a:r>
              <a:rPr lang="en-US" altLang="ko-KR" dirty="0"/>
              <a:t>(</a:t>
            </a:r>
            <a:r>
              <a:rPr lang="ko-KR" altLang="en-US" dirty="0"/>
              <a:t>열람</a:t>
            </a:r>
            <a:r>
              <a:rPr lang="en-US" altLang="ko-KR" dirty="0"/>
              <a:t>, </a:t>
            </a:r>
            <a:r>
              <a:rPr lang="ko-KR" altLang="en-US" dirty="0"/>
              <a:t>다운로드</a:t>
            </a:r>
            <a:r>
              <a:rPr lang="en-US" altLang="ko-KR" dirty="0"/>
              <a:t>, </a:t>
            </a:r>
            <a:r>
              <a:rPr lang="ko-KR" altLang="en-US" dirty="0"/>
              <a:t>업로드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r>
              <a:rPr lang="ko-KR" altLang="en-US" dirty="0"/>
              <a:t>한 파일들을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중요 메뉴</a:t>
            </a:r>
            <a:r>
              <a:rPr lang="en-US" altLang="ko-KR" dirty="0"/>
              <a:t>(2)</a:t>
            </a:r>
            <a:r>
              <a:rPr lang="ko-KR" altLang="en-US" dirty="0"/>
              <a:t>를 누르면 중요 표시한 파일들을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휴지통 메뉴</a:t>
            </a:r>
            <a:r>
              <a:rPr lang="en-US" altLang="ko-KR" dirty="0"/>
              <a:t>(3)</a:t>
            </a:r>
            <a:r>
              <a:rPr lang="ko-KR" altLang="en-US" dirty="0"/>
              <a:t>를 누르면 삭제 대기중인 파일들을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백업 메뉴</a:t>
            </a:r>
            <a:r>
              <a:rPr lang="en-US" altLang="ko-KR" dirty="0"/>
              <a:t>(4)</a:t>
            </a:r>
            <a:r>
              <a:rPr lang="ko-KR" altLang="en-US" dirty="0"/>
              <a:t>를 누르면 백업 파일들을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저장용량</a:t>
            </a:r>
            <a:r>
              <a:rPr lang="en-US" altLang="ko-KR" dirty="0"/>
              <a:t>(5)</a:t>
            </a:r>
            <a:r>
              <a:rPr lang="ko-KR" altLang="en-US" dirty="0"/>
              <a:t>은 현재 드라이브의 총 용량과 사용중인 용량을 </a:t>
            </a:r>
            <a:r>
              <a:rPr lang="en-US" altLang="ko-KR" dirty="0"/>
              <a:t>bar</a:t>
            </a:r>
            <a:r>
              <a:rPr lang="ko-KR" altLang="en-US" dirty="0"/>
              <a:t>와 텍스트를 통해 표시하고 하단에 저장용량 업그레이드 링크를 포함하고 있다</a:t>
            </a:r>
            <a:r>
              <a:rPr lang="en-US" altLang="ko-KR" dirty="0"/>
              <a:t>.</a:t>
            </a: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CECCB73C-E231-477F-9FB0-16FD6520586A}"/>
              </a:ext>
            </a:extLst>
          </p:cNvPr>
          <p:cNvSpPr/>
          <p:nvPr/>
        </p:nvSpPr>
        <p:spPr>
          <a:xfrm>
            <a:off x="646755" y="342860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94D0FACA-468B-4ED2-8005-04B2E4D7A45C}"/>
              </a:ext>
            </a:extLst>
          </p:cNvPr>
          <p:cNvSpPr/>
          <p:nvPr/>
        </p:nvSpPr>
        <p:spPr>
          <a:xfrm>
            <a:off x="646754" y="3603109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644064" y="3777618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639632" y="3985684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625541" y="4228925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713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5" name="내용 개체 틀 24">
            <a:extLst>
              <a:ext uri="{FF2B5EF4-FFF2-40B4-BE49-F238E27FC236}">
                <a16:creationId xmlns:a16="http://schemas.microsoft.com/office/drawing/2014/main" id="{DC65BCC1-74C8-4357-A94E-1EA58F344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55577"/>
            <a:ext cx="7515225" cy="4070746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새로 만들기 버튼을 누르면</a:t>
            </a:r>
            <a:r>
              <a:rPr lang="en-US" altLang="ko-KR" dirty="0"/>
              <a:t>(1) </a:t>
            </a:r>
            <a:r>
              <a:rPr lang="ko-KR" altLang="en-US" dirty="0"/>
              <a:t>컨텍스트 메뉴가 나타난다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폴더</a:t>
            </a:r>
            <a:endParaRPr lang="en-US" altLang="ko-KR" dirty="0"/>
          </a:p>
          <a:p>
            <a:pPr lvl="1"/>
            <a:r>
              <a:rPr lang="ko-KR" altLang="en-US" dirty="0"/>
              <a:t>파일 업로드</a:t>
            </a:r>
            <a:endParaRPr lang="en-US" altLang="ko-KR" dirty="0"/>
          </a:p>
          <a:p>
            <a:pPr lvl="1"/>
            <a:r>
              <a:rPr lang="ko-KR" altLang="en-US" dirty="0"/>
              <a:t>폴더 업로드</a:t>
            </a:r>
            <a:endParaRPr lang="en-US" altLang="ko-KR" dirty="0"/>
          </a:p>
          <a:p>
            <a:pPr lvl="1"/>
            <a:r>
              <a:rPr lang="en-US" altLang="ko-KR" dirty="0"/>
              <a:t>Google </a:t>
            </a:r>
            <a:r>
              <a:rPr lang="ko-KR" altLang="en-US" dirty="0"/>
              <a:t>문서</a:t>
            </a:r>
            <a:endParaRPr lang="en-US" altLang="ko-KR" dirty="0"/>
          </a:p>
          <a:p>
            <a:pPr lvl="1"/>
            <a:r>
              <a:rPr lang="en-US" altLang="ko-KR" dirty="0"/>
              <a:t>Google </a:t>
            </a:r>
            <a:r>
              <a:rPr lang="ko-KR" altLang="en-US" dirty="0"/>
              <a:t>스프레드시트</a:t>
            </a:r>
            <a:endParaRPr lang="en-US" altLang="ko-KR" dirty="0"/>
          </a:p>
          <a:p>
            <a:pPr lvl="1"/>
            <a:r>
              <a:rPr lang="en-US" altLang="ko-KR" dirty="0"/>
              <a:t>Google </a:t>
            </a:r>
            <a:r>
              <a:rPr lang="ko-KR" altLang="en-US" dirty="0"/>
              <a:t>프레젠테이션</a:t>
            </a:r>
            <a:endParaRPr lang="en-US" altLang="ko-KR" dirty="0"/>
          </a:p>
          <a:p>
            <a:pPr lvl="1"/>
            <a:r>
              <a:rPr lang="ko-KR" altLang="en-US" dirty="0" err="1"/>
              <a:t>더보기</a:t>
            </a:r>
            <a:r>
              <a:rPr lang="en-US" altLang="ko-KR" dirty="0"/>
              <a:t>(2)</a:t>
            </a:r>
          </a:p>
          <a:p>
            <a:pPr lvl="2"/>
            <a:r>
              <a:rPr lang="en-US" altLang="ko-KR" dirty="0"/>
              <a:t>Google </a:t>
            </a:r>
            <a:r>
              <a:rPr lang="ko-KR" altLang="en-US" dirty="0"/>
              <a:t>설문지</a:t>
            </a:r>
            <a:endParaRPr lang="en-US" altLang="ko-KR" dirty="0"/>
          </a:p>
          <a:p>
            <a:pPr lvl="2"/>
            <a:r>
              <a:rPr lang="en-US" altLang="ko-KR" dirty="0"/>
              <a:t>Google </a:t>
            </a:r>
            <a:r>
              <a:rPr lang="ko-KR" altLang="en-US" dirty="0"/>
              <a:t>드로잉</a:t>
            </a:r>
            <a:endParaRPr lang="en-US" altLang="ko-KR" dirty="0"/>
          </a:p>
          <a:p>
            <a:pPr lvl="2"/>
            <a:r>
              <a:rPr lang="en-US" altLang="ko-KR" dirty="0"/>
              <a:t>Google </a:t>
            </a:r>
            <a:r>
              <a:rPr lang="ko-KR" altLang="en-US" dirty="0"/>
              <a:t>내 지도</a:t>
            </a:r>
            <a:endParaRPr lang="en-US" altLang="ko-KR" dirty="0"/>
          </a:p>
          <a:p>
            <a:pPr lvl="2"/>
            <a:r>
              <a:rPr lang="en-US" altLang="ko-KR" dirty="0"/>
              <a:t>Google </a:t>
            </a:r>
            <a:r>
              <a:rPr lang="ko-KR" altLang="en-US" dirty="0"/>
              <a:t>사이트 도구</a:t>
            </a:r>
            <a:endParaRPr lang="en-US" altLang="ko-KR" dirty="0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CECCB73C-E231-477F-9FB0-16FD6520586A}"/>
              </a:ext>
            </a:extLst>
          </p:cNvPr>
          <p:cNvSpPr/>
          <p:nvPr/>
        </p:nvSpPr>
        <p:spPr>
          <a:xfrm>
            <a:off x="1543464" y="2241388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94D0FACA-468B-4ED2-8005-04B2E4D7A45C}"/>
              </a:ext>
            </a:extLst>
          </p:cNvPr>
          <p:cNvSpPr/>
          <p:nvPr/>
        </p:nvSpPr>
        <p:spPr>
          <a:xfrm>
            <a:off x="5117884" y="2482216"/>
            <a:ext cx="240827" cy="24082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-421338" y="3484003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7F26B-5BA4-4167-B756-7191A6298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752" y="2172484"/>
            <a:ext cx="3102040" cy="280800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6F80A01-55CE-4897-9564-AD43591FE29C}"/>
              </a:ext>
            </a:extLst>
          </p:cNvPr>
          <p:cNvCxnSpPr/>
          <p:nvPr/>
        </p:nvCxnSpPr>
        <p:spPr>
          <a:xfrm>
            <a:off x="1380931" y="2551120"/>
            <a:ext cx="56082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35ED91E0-20BA-4441-AAE3-60A52D66D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431" y="2786009"/>
            <a:ext cx="3233934" cy="21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 만들기 </a:t>
            </a:r>
            <a:r>
              <a:rPr lang="en-US" altLang="ko-KR" dirty="0"/>
              <a:t>&gt; </a:t>
            </a:r>
            <a:r>
              <a:rPr lang="ko-KR" altLang="en-US" dirty="0"/>
              <a:t>폴더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새로 만들기 메뉴에서 폴더를 선택하면 드라이브에 추가할 폴더의 이름을 설정하는 팝업창이 뜬다</a:t>
            </a:r>
            <a:r>
              <a:rPr lang="en-US" altLang="ko-KR" dirty="0"/>
              <a:t>. </a:t>
            </a:r>
            <a:r>
              <a:rPr lang="ko-KR" altLang="en-US" dirty="0"/>
              <a:t>팝업창이 뜨면 </a:t>
            </a:r>
            <a:r>
              <a:rPr lang="ko-KR" altLang="en-US" dirty="0" err="1"/>
              <a:t>팝업창</a:t>
            </a:r>
            <a:r>
              <a:rPr lang="ko-KR" altLang="en-US" dirty="0"/>
              <a:t> 뒤의 배경은 어두워 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 구성</a:t>
            </a:r>
            <a:endParaRPr lang="en-US" altLang="ko-KR" dirty="0"/>
          </a:p>
          <a:p>
            <a:pPr lvl="1"/>
            <a:r>
              <a:rPr lang="ko-KR" altLang="en-US" dirty="0" err="1"/>
              <a:t>팝업창</a:t>
            </a:r>
            <a:r>
              <a:rPr lang="ko-KR" altLang="en-US" dirty="0"/>
              <a:t> 설명</a:t>
            </a:r>
            <a:r>
              <a:rPr lang="en-US" altLang="ko-KR" dirty="0"/>
              <a:t>(1)</a:t>
            </a:r>
          </a:p>
          <a:p>
            <a:pPr lvl="2"/>
            <a:r>
              <a:rPr lang="ko-KR" altLang="en-US" dirty="0"/>
              <a:t>현재 팝업창의 정보가 나타난다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폴더명</a:t>
            </a:r>
            <a:r>
              <a:rPr lang="ko-KR" altLang="en-US" dirty="0"/>
              <a:t> </a:t>
            </a:r>
            <a:r>
              <a:rPr lang="ko-KR" altLang="en-US" dirty="0" err="1"/>
              <a:t>입력창</a:t>
            </a:r>
            <a:r>
              <a:rPr lang="en-US" altLang="ko-KR" dirty="0"/>
              <a:t>(2)</a:t>
            </a:r>
          </a:p>
          <a:p>
            <a:pPr lvl="2"/>
            <a:r>
              <a:rPr lang="ko-KR" altLang="en-US" dirty="0"/>
              <a:t>추가할 폴더명을 입력하는 창이다</a:t>
            </a:r>
            <a:r>
              <a:rPr lang="en-US" altLang="ko-KR" dirty="0"/>
              <a:t>. </a:t>
            </a:r>
            <a:r>
              <a:rPr lang="ko-KR" altLang="en-US" dirty="0"/>
              <a:t>초기값으로 </a:t>
            </a:r>
            <a:r>
              <a:rPr lang="ko-KR" altLang="en-US" dirty="0" err="1"/>
              <a:t>제목없는</a:t>
            </a:r>
            <a:r>
              <a:rPr lang="ko-KR" altLang="en-US" dirty="0"/>
              <a:t> 폴더가 </a:t>
            </a:r>
            <a:r>
              <a:rPr lang="ko-KR" altLang="en-US" dirty="0" err="1"/>
              <a:t>입력되어있다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취소 버튼</a:t>
            </a:r>
            <a:r>
              <a:rPr lang="en-US" altLang="ko-KR" dirty="0"/>
              <a:t>(3)</a:t>
            </a:r>
          </a:p>
          <a:p>
            <a:pPr lvl="2"/>
            <a:r>
              <a:rPr lang="ko-KR" altLang="en-US" dirty="0"/>
              <a:t>취소 버튼을 누르면 현재 작업을 취소한다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만들기 버튼</a:t>
            </a:r>
            <a:r>
              <a:rPr lang="en-US" altLang="ko-KR" dirty="0"/>
              <a:t>(4)</a:t>
            </a:r>
          </a:p>
          <a:p>
            <a:pPr lvl="2"/>
            <a:r>
              <a:rPr lang="ko-KR" altLang="en-US" dirty="0"/>
              <a:t>입력한 폴더명으로 드라이브에 새로운 폴더를 추가한다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취소 아이콘</a:t>
            </a:r>
            <a:r>
              <a:rPr lang="en-US" altLang="ko-KR" dirty="0"/>
              <a:t>(5)</a:t>
            </a:r>
          </a:p>
          <a:p>
            <a:pPr lvl="2"/>
            <a:r>
              <a:rPr lang="en-US" altLang="ko-KR" dirty="0"/>
              <a:t>(3)</a:t>
            </a:r>
            <a:r>
              <a:rPr lang="ko-KR" altLang="en-US" dirty="0"/>
              <a:t>과 동일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-421338" y="3484003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6F80A01-55CE-4897-9564-AD43591FE29C}"/>
              </a:ext>
            </a:extLst>
          </p:cNvPr>
          <p:cNvCxnSpPr/>
          <p:nvPr/>
        </p:nvCxnSpPr>
        <p:spPr>
          <a:xfrm>
            <a:off x="1380931" y="2551120"/>
            <a:ext cx="56082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144E0A89-D730-4215-A220-EFAF3220DE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75147"/>
            <a:ext cx="7515225" cy="40316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9BDEBA-4FDA-4806-B137-A691BFE47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232" y="2639910"/>
            <a:ext cx="4219575" cy="2590800"/>
          </a:xfrm>
          <a:prstGeom prst="rect">
            <a:avLst/>
          </a:prstGeom>
        </p:spPr>
      </p:pic>
      <p:sp>
        <p:nvSpPr>
          <p:cNvPr id="7" name="Oval 9">
            <a:extLst>
              <a:ext uri="{FF2B5EF4-FFF2-40B4-BE49-F238E27FC236}">
                <a16:creationId xmlns:a16="http://schemas.microsoft.com/office/drawing/2014/main" id="{CECCB73C-E231-477F-9FB0-16FD6520586A}"/>
              </a:ext>
            </a:extLst>
          </p:cNvPr>
          <p:cNvSpPr/>
          <p:nvPr/>
        </p:nvSpPr>
        <p:spPr>
          <a:xfrm>
            <a:off x="2709413" y="3108148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1566E9F9-CEEB-452B-ACA4-A0C7783E1257}"/>
              </a:ext>
            </a:extLst>
          </p:cNvPr>
          <p:cNvSpPr/>
          <p:nvPr/>
        </p:nvSpPr>
        <p:spPr>
          <a:xfrm>
            <a:off x="2709413" y="3692069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EFB06902-8731-4D57-A196-8AF479F3504B}"/>
              </a:ext>
            </a:extLst>
          </p:cNvPr>
          <p:cNvSpPr/>
          <p:nvPr/>
        </p:nvSpPr>
        <p:spPr>
          <a:xfrm>
            <a:off x="4164676" y="4346587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FD1FA533-63C9-48F5-B44B-87B99E5458FB}"/>
              </a:ext>
            </a:extLst>
          </p:cNvPr>
          <p:cNvSpPr/>
          <p:nvPr/>
        </p:nvSpPr>
        <p:spPr>
          <a:xfrm>
            <a:off x="5101693" y="4346587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6D1960C0-A226-436D-B095-E998C1D4696A}"/>
              </a:ext>
            </a:extLst>
          </p:cNvPr>
          <p:cNvSpPr/>
          <p:nvPr/>
        </p:nvSpPr>
        <p:spPr>
          <a:xfrm>
            <a:off x="5679209" y="3108148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270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9D1053E2-252E-40FC-AC3D-D43CCEBEF5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237050"/>
            <a:ext cx="7515225" cy="31077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 만들기 </a:t>
            </a:r>
            <a:r>
              <a:rPr lang="en-US" altLang="ko-KR" dirty="0"/>
              <a:t>&gt; </a:t>
            </a:r>
            <a:r>
              <a:rPr lang="ko-KR" altLang="en-US" dirty="0"/>
              <a:t>폴더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폴더 만들기</a:t>
            </a:r>
            <a:r>
              <a:rPr lang="en-US" altLang="ko-KR" dirty="0"/>
              <a:t>(1)</a:t>
            </a:r>
            <a:r>
              <a:rPr lang="ko-KR" altLang="en-US" dirty="0"/>
              <a:t>를 누르면 드라이브에 해당이름으로 폴더가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폴더명은 중복으로 계속 생성이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폴더가 생성되면 생성된 폴더에 포커스가 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폴더가 생성되는 위치는 현재 보고있는 폴더에 생성된다</a:t>
            </a:r>
            <a:r>
              <a:rPr lang="en-US" altLang="ko-KR" dirty="0"/>
              <a:t>.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-421338" y="3484003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34DFE-E372-486C-91B7-6EFF6C12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2" y="1056569"/>
            <a:ext cx="3876675" cy="2305050"/>
          </a:xfrm>
          <a:prstGeom prst="rect">
            <a:avLst/>
          </a:prstGeom>
        </p:spPr>
      </p:pic>
      <p:sp>
        <p:nvSpPr>
          <p:cNvPr id="7" name="Oval 9">
            <a:extLst>
              <a:ext uri="{FF2B5EF4-FFF2-40B4-BE49-F238E27FC236}">
                <a16:creationId xmlns:a16="http://schemas.microsoft.com/office/drawing/2014/main" id="{CECCB73C-E231-477F-9FB0-16FD6520586A}"/>
              </a:ext>
            </a:extLst>
          </p:cNvPr>
          <p:cNvSpPr/>
          <p:nvPr/>
        </p:nvSpPr>
        <p:spPr>
          <a:xfrm>
            <a:off x="4967238" y="2368148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BACB2D-5CD3-47A2-843E-0F00CB675F08}"/>
              </a:ext>
            </a:extLst>
          </p:cNvPr>
          <p:cNvCxnSpPr/>
          <p:nvPr/>
        </p:nvCxnSpPr>
        <p:spPr>
          <a:xfrm>
            <a:off x="4093809" y="2181138"/>
            <a:ext cx="1501648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7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F028-119A-4FAC-8396-6870A66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 만들기 </a:t>
            </a:r>
            <a:r>
              <a:rPr lang="en-US" altLang="ko-KR" dirty="0"/>
              <a:t>&gt; </a:t>
            </a:r>
            <a:r>
              <a:rPr lang="ko-KR" altLang="en-US" dirty="0"/>
              <a:t>파일 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C9641-F2ED-4490-B21E-CA8B3FB4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D57D17-F6A6-4033-BFCA-F9A281E3CD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파일 업로드를 누르면 파일 </a:t>
            </a:r>
            <a:r>
              <a:rPr lang="ko-KR" altLang="en-US" dirty="0" err="1"/>
              <a:t>탐색창</a:t>
            </a:r>
            <a:r>
              <a:rPr lang="en-US" altLang="ko-KR" dirty="0"/>
              <a:t>(1)</a:t>
            </a:r>
            <a:r>
              <a:rPr lang="ko-KR" altLang="en-US" dirty="0"/>
              <a:t>이 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</a:t>
            </a:r>
            <a:r>
              <a:rPr lang="ko-KR" altLang="en-US" dirty="0" err="1"/>
              <a:t>탐색창</a:t>
            </a:r>
            <a:r>
              <a:rPr lang="en-US" altLang="ko-KR" dirty="0"/>
              <a:t>(1)</a:t>
            </a:r>
            <a:r>
              <a:rPr lang="ko-KR" altLang="en-US" dirty="0"/>
              <a:t>에서 업로드할 파일을 </a:t>
            </a:r>
            <a:r>
              <a:rPr lang="ko-KR" altLang="en-US" dirty="0" err="1"/>
              <a:t>선택가능하다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파일을 선택하고 열기 버튼을 누르면 파일 업로드 요청이 되며 화면 우측 하단에 업로드 진행 상황 팝업</a:t>
            </a:r>
            <a:r>
              <a:rPr lang="en-US" altLang="ko-KR" dirty="0"/>
              <a:t>(2)</a:t>
            </a:r>
            <a:r>
              <a:rPr lang="ko-KR" altLang="en-US" dirty="0"/>
              <a:t>이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업로드 진행 상황</a:t>
            </a:r>
            <a:endParaRPr lang="en-US" altLang="ko-KR" dirty="0"/>
          </a:p>
          <a:p>
            <a:pPr lvl="1"/>
            <a:r>
              <a:rPr lang="ko-KR" altLang="en-US" dirty="0"/>
              <a:t>업로드 간략 정보</a:t>
            </a:r>
            <a:r>
              <a:rPr lang="en-US" altLang="ko-KR" dirty="0"/>
              <a:t>(3)</a:t>
            </a:r>
          </a:p>
          <a:p>
            <a:pPr lvl="2"/>
            <a:r>
              <a:rPr lang="ko-KR" altLang="en-US" dirty="0"/>
              <a:t>업로드 파일 수</a:t>
            </a:r>
            <a:endParaRPr lang="en-US" altLang="ko-KR" dirty="0"/>
          </a:p>
          <a:p>
            <a:pPr lvl="1"/>
            <a:r>
              <a:rPr lang="ko-KR" altLang="en-US" dirty="0"/>
              <a:t>업로드 완료까지 남은 시간</a:t>
            </a:r>
            <a:r>
              <a:rPr lang="en-US" altLang="ko-KR" dirty="0"/>
              <a:t>(4)</a:t>
            </a:r>
          </a:p>
          <a:p>
            <a:pPr lvl="2"/>
            <a:r>
              <a:rPr lang="ko-KR" altLang="en-US" dirty="0"/>
              <a:t>분 단위로 표시</a:t>
            </a:r>
            <a:endParaRPr lang="en-US" altLang="ko-KR" dirty="0"/>
          </a:p>
          <a:p>
            <a:pPr lvl="2"/>
            <a:r>
              <a:rPr lang="ko-KR" altLang="en-US" dirty="0"/>
              <a:t>취소 버튼을 누르면 진행중인 업로드가 중지된다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업로드 파일 목록</a:t>
            </a:r>
            <a:r>
              <a:rPr lang="en-US" altLang="ko-KR" dirty="0"/>
              <a:t>(5)</a:t>
            </a:r>
          </a:p>
          <a:p>
            <a:pPr lvl="2"/>
            <a:r>
              <a:rPr lang="ko-KR" altLang="en-US" dirty="0" err="1"/>
              <a:t>업로드되는</a:t>
            </a:r>
            <a:r>
              <a:rPr lang="ko-KR" altLang="en-US" dirty="0"/>
              <a:t> 파일 이름이 표시되고 우측에 진행 상황이 표시된다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완료</a:t>
            </a:r>
            <a:r>
              <a:rPr lang="en-US" altLang="ko-KR" dirty="0"/>
              <a:t>: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3"/>
            <a:r>
              <a:rPr lang="ko-KR" altLang="en-US" dirty="0"/>
              <a:t>진행 중</a:t>
            </a:r>
            <a:r>
              <a:rPr lang="en-US" altLang="ko-KR" dirty="0"/>
              <a:t>: </a:t>
            </a:r>
            <a:r>
              <a:rPr lang="ko-KR" altLang="en-US" dirty="0"/>
              <a:t>로딩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A766C4F-F9F2-49EF-BC5E-D57AA0FF7DB5}"/>
              </a:ext>
            </a:extLst>
          </p:cNvPr>
          <p:cNvSpPr/>
          <p:nvPr/>
        </p:nvSpPr>
        <p:spPr>
          <a:xfrm>
            <a:off x="-571016" y="2875439"/>
            <a:ext cx="290492" cy="29049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6A4BC-22D8-48CC-B100-51536E38133E}"/>
              </a:ext>
            </a:extLst>
          </p:cNvPr>
          <p:cNvSpPr/>
          <p:nvPr/>
        </p:nvSpPr>
        <p:spPr>
          <a:xfrm>
            <a:off x="-425770" y="3692069"/>
            <a:ext cx="174510" cy="1745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D9287C9-ED67-43BB-8083-25F91E1FA122}"/>
              </a:ext>
            </a:extLst>
          </p:cNvPr>
          <p:cNvSpPr/>
          <p:nvPr/>
        </p:nvSpPr>
        <p:spPr>
          <a:xfrm>
            <a:off x="-439861" y="3935310"/>
            <a:ext cx="174509" cy="17450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8A7F6D14-358B-486D-A5C6-CD4EB1113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475" y="1538287"/>
            <a:ext cx="7181850" cy="4505325"/>
          </a:xfrm>
          <a:prstGeom prst="rect">
            <a:avLst/>
          </a:prstGeom>
        </p:spPr>
      </p:pic>
      <p:sp>
        <p:nvSpPr>
          <p:cNvPr id="7" name="Oval 9">
            <a:extLst>
              <a:ext uri="{FF2B5EF4-FFF2-40B4-BE49-F238E27FC236}">
                <a16:creationId xmlns:a16="http://schemas.microsoft.com/office/drawing/2014/main" id="{CECCB73C-E231-477F-9FB0-16FD6520586A}"/>
              </a:ext>
            </a:extLst>
          </p:cNvPr>
          <p:cNvSpPr/>
          <p:nvPr/>
        </p:nvSpPr>
        <p:spPr>
          <a:xfrm>
            <a:off x="886061" y="1417873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378287-8085-4C80-9075-2BEB305D8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158" y="2751374"/>
            <a:ext cx="4514850" cy="2447925"/>
          </a:xfrm>
          <a:prstGeom prst="rect">
            <a:avLst/>
          </a:prstGeom>
        </p:spPr>
      </p:pic>
      <p:sp>
        <p:nvSpPr>
          <p:cNvPr id="18" name="Oval 9">
            <a:extLst>
              <a:ext uri="{FF2B5EF4-FFF2-40B4-BE49-F238E27FC236}">
                <a16:creationId xmlns:a16="http://schemas.microsoft.com/office/drawing/2014/main" id="{203A7148-CA23-4128-AD52-D07749D2551F}"/>
              </a:ext>
            </a:extLst>
          </p:cNvPr>
          <p:cNvSpPr/>
          <p:nvPr/>
        </p:nvSpPr>
        <p:spPr>
          <a:xfrm>
            <a:off x="2481726" y="2779857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F441030B-9776-438A-B595-F35D08B798AD}"/>
              </a:ext>
            </a:extLst>
          </p:cNvPr>
          <p:cNvSpPr/>
          <p:nvPr/>
        </p:nvSpPr>
        <p:spPr>
          <a:xfrm>
            <a:off x="4254911" y="3020685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83784C4E-F69C-4DA7-8D8D-3A5DE1DBC8C6}"/>
              </a:ext>
            </a:extLst>
          </p:cNvPr>
          <p:cNvSpPr/>
          <p:nvPr/>
        </p:nvSpPr>
        <p:spPr>
          <a:xfrm>
            <a:off x="4897135" y="3532987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A0283ED-B02E-434D-A432-D3E886BA5F32}"/>
              </a:ext>
            </a:extLst>
          </p:cNvPr>
          <p:cNvSpPr/>
          <p:nvPr/>
        </p:nvSpPr>
        <p:spPr>
          <a:xfrm>
            <a:off x="4897135" y="4046944"/>
            <a:ext cx="240828" cy="24082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1802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2437</Words>
  <Application>Microsoft Office PowerPoint</Application>
  <PresentationFormat>와이드스크린</PresentationFormat>
  <Paragraphs>525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PowerPoint 프레젠테이션</vt:lpstr>
      <vt:lpstr>메인화면</vt:lpstr>
      <vt:lpstr>사이드 바</vt:lpstr>
      <vt:lpstr>사이드 바</vt:lpstr>
      <vt:lpstr>사이드 바</vt:lpstr>
      <vt:lpstr>새로 만들기</vt:lpstr>
      <vt:lpstr>새로 만들기 &gt; 폴더</vt:lpstr>
      <vt:lpstr>새로 만들기 &gt; 폴더</vt:lpstr>
      <vt:lpstr>새로 만들기 &gt; 파일 업로드</vt:lpstr>
      <vt:lpstr>새로 만들기 &gt; 파일 업로드</vt:lpstr>
      <vt:lpstr>새로 만들기 &gt; 파일 업로드</vt:lpstr>
      <vt:lpstr>새로 만들기 &gt; 폴더 업로드</vt:lpstr>
      <vt:lpstr>드라이브 탐색기</vt:lpstr>
      <vt:lpstr>드라이브 탐색기</vt:lpstr>
      <vt:lpstr>파일 메뉴</vt:lpstr>
      <vt:lpstr>파일 메뉴 &gt; 미리보기</vt:lpstr>
      <vt:lpstr>파일 메뉴 &gt; 미리보기</vt:lpstr>
      <vt:lpstr>파일 메뉴 &gt; 미리보기</vt:lpstr>
      <vt:lpstr>파일 메뉴 &gt; 공유</vt:lpstr>
      <vt:lpstr>파일 메뉴 &gt; 공유</vt:lpstr>
      <vt:lpstr>파일 메뉴 &gt; 공유</vt:lpstr>
      <vt:lpstr>파일 메뉴 &gt; 공유</vt:lpstr>
      <vt:lpstr>파일 메뉴 &gt; 공유</vt:lpstr>
      <vt:lpstr>파일 메뉴 &gt; 공유</vt:lpstr>
      <vt:lpstr>파일 메뉴 &gt; 공유</vt:lpstr>
      <vt:lpstr>파일 메뉴 &gt; 공유 가능한 링크 가져오기</vt:lpstr>
      <vt:lpstr>파일 메뉴 &gt; 이동…</vt:lpstr>
      <vt:lpstr>파일 메뉴 &gt; 이동…</vt:lpstr>
      <vt:lpstr>파일 메뉴 &gt; 이동…</vt:lpstr>
      <vt:lpstr>파일 메뉴 &gt; 별표 추가/삭제</vt:lpstr>
      <vt:lpstr>파일 메뉴 &gt; 이름 바꾸기</vt:lpstr>
      <vt:lpstr>파일 메뉴 &gt; 세부 정보 보기</vt:lpstr>
      <vt:lpstr>파일 메뉴 &gt; 세부 정보 보기</vt:lpstr>
      <vt:lpstr>파일 메뉴 &gt; 세부 정보 보기</vt:lpstr>
      <vt:lpstr>파일 메뉴 &gt; 버전 관리</vt:lpstr>
      <vt:lpstr>파일 메뉴 &gt; 사본 만들기</vt:lpstr>
      <vt:lpstr>음악 파일 스트리밍</vt:lpstr>
      <vt:lpstr>휴지통</vt:lpstr>
      <vt:lpstr>검색</vt:lpstr>
      <vt:lpstr>검색</vt:lpstr>
      <vt:lpstr>검색</vt:lpstr>
      <vt:lpstr>검색</vt:lpstr>
      <vt:lpstr>검색</vt:lpstr>
      <vt:lpstr>검색</vt:lpstr>
      <vt:lpstr>검색</vt:lpstr>
      <vt:lpstr>검색</vt:lpstr>
      <vt:lpstr>드라이브 표시</vt:lpstr>
      <vt:lpstr>드라이브 표시</vt:lpstr>
      <vt:lpstr>드라이브 표시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동훈</dc:creator>
  <cp:lastModifiedBy>전 동훈</cp:lastModifiedBy>
  <cp:revision>103</cp:revision>
  <dcterms:created xsi:type="dcterms:W3CDTF">2018-05-05T00:22:54Z</dcterms:created>
  <dcterms:modified xsi:type="dcterms:W3CDTF">2018-07-06T18:06:07Z</dcterms:modified>
</cp:coreProperties>
</file>