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60" r:id="rId3"/>
    <p:sldId id="361" r:id="rId4"/>
    <p:sldId id="340" r:id="rId5"/>
    <p:sldId id="339" r:id="rId6"/>
    <p:sldId id="341" r:id="rId7"/>
    <p:sldId id="362" r:id="rId8"/>
    <p:sldId id="363" r:id="rId9"/>
    <p:sldId id="364" r:id="rId10"/>
    <p:sldId id="365" r:id="rId11"/>
    <p:sldId id="343" r:id="rId12"/>
    <p:sldId id="345" r:id="rId13"/>
    <p:sldId id="346" r:id="rId14"/>
    <p:sldId id="344" r:id="rId15"/>
    <p:sldId id="347" r:id="rId16"/>
    <p:sldId id="348" r:id="rId17"/>
    <p:sldId id="355" r:id="rId18"/>
    <p:sldId id="349" r:id="rId19"/>
    <p:sldId id="350" r:id="rId20"/>
    <p:sldId id="351" r:id="rId21"/>
    <p:sldId id="352" r:id="rId22"/>
    <p:sldId id="353" r:id="rId23"/>
    <p:sldId id="356" r:id="rId24"/>
    <p:sldId id="357" r:id="rId25"/>
    <p:sldId id="358" r:id="rId26"/>
    <p:sldId id="359" r:id="rId27"/>
    <p:sldId id="354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91"/>
    <a:srgbClr val="DFDFDF"/>
    <a:srgbClr val="00B0F0"/>
    <a:srgbClr val="F2EC00"/>
    <a:srgbClr val="BCB800"/>
    <a:srgbClr val="FFFFCC"/>
    <a:srgbClr val="4F81B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5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제목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화면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4" name="타원 4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73" name="타원 7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76" name="타원 7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musicinfo?musictitle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곡명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 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3568" y="1563638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827584" y="1686487"/>
            <a:ext cx="432048" cy="4320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72461" y="1563638"/>
            <a:ext cx="795283" cy="307777"/>
            <a:chOff x="1400453" y="1419622"/>
            <a:chExt cx="795283" cy="307777"/>
          </a:xfrm>
        </p:grpSpPr>
        <p:sp>
          <p:nvSpPr>
            <p:cNvPr id="33" name="직사각형 32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0453" y="14196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en-US" altLang="ko-KR" sz="1400" dirty="0" smtClean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475656" y="1563638"/>
            <a:ext cx="1800200" cy="667817"/>
            <a:chOff x="1400453" y="1059582"/>
            <a:chExt cx="1800200" cy="667817"/>
          </a:xfrm>
        </p:grpSpPr>
        <p:sp>
          <p:nvSpPr>
            <p:cNvPr id="121" name="직사각형 120"/>
            <p:cNvSpPr/>
            <p:nvPr/>
          </p:nvSpPr>
          <p:spPr>
            <a:xfrm>
              <a:off x="2408565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453" y="1419622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곡 명</a:t>
              </a:r>
              <a:endParaRPr lang="en-US" altLang="ko-KR" sz="1400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08565" y="105958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05370" y="10595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등록일</a:t>
              </a:r>
              <a:endParaRPr lang="en-US" altLang="ko-KR" sz="14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05370" y="14196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태그</a:t>
              </a:r>
              <a:endParaRPr lang="en-US" altLang="ko-KR" sz="1400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07904" y="1347614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곡 사진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32040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84345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재생수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4457906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10211" y="25511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좋아요수</a:t>
            </a:r>
            <a:endParaRPr lang="ko-KR" altLang="en-US" sz="700" dirty="0"/>
          </a:p>
        </p:txBody>
      </p:sp>
      <p:sp>
        <p:nvSpPr>
          <p:cNvPr id="124" name="직사각형 123"/>
          <p:cNvSpPr/>
          <p:nvPr/>
        </p:nvSpPr>
        <p:spPr>
          <a:xfrm>
            <a:off x="827584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79889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379335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31640" y="25384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907704" y="2571750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860009" y="2538464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더 많은 작업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1907704" y="2715766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5696" y="277848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현재 재생목록에 추가</a:t>
            </a:r>
            <a:endParaRPr lang="en-US" altLang="ko-KR" sz="800" dirty="0" smtClean="0"/>
          </a:p>
          <a:p>
            <a:r>
              <a:rPr lang="ko-KR" altLang="en-US" sz="800" dirty="0" smtClean="0"/>
              <a:t>재생목록에 추가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89959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61967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627784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59632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67744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491880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11560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259632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835696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355976" y="2715766"/>
            <a:ext cx="332142" cy="246221"/>
            <a:chOff x="311254" y="1461433"/>
            <a:chExt cx="332142" cy="246221"/>
          </a:xfrm>
        </p:grpSpPr>
        <p:sp>
          <p:nvSpPr>
            <p:cNvPr id="142" name="타원 1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60032" y="2715766"/>
            <a:ext cx="332142" cy="246221"/>
            <a:chOff x="311254" y="1461433"/>
            <a:chExt cx="332142" cy="246221"/>
          </a:xfrm>
        </p:grpSpPr>
        <p:sp>
          <p:nvSpPr>
            <p:cNvPr id="145" name="타원 14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32240" y="1059582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좋아요 수 </a:t>
            </a:r>
            <a:endParaRPr lang="en-US" altLang="ko-KR" sz="1050" dirty="0" smtClean="0"/>
          </a:p>
          <a:p>
            <a:r>
              <a:rPr lang="ko-KR" altLang="en-US" sz="1050" dirty="0"/>
              <a:t>곡</a:t>
            </a:r>
            <a:r>
              <a:rPr lang="ko-KR" altLang="en-US" sz="1050" dirty="0" smtClean="0"/>
              <a:t>의 총 좋아요 수를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grpSp>
        <p:nvGrpSpPr>
          <p:cNvPr id="94" name="그룹 93"/>
          <p:cNvGrpSpPr/>
          <p:nvPr/>
        </p:nvGrpSpPr>
        <p:grpSpPr>
          <a:xfrm>
            <a:off x="1619672" y="2715766"/>
            <a:ext cx="332142" cy="246221"/>
            <a:chOff x="311254" y="1461433"/>
            <a:chExt cx="332142" cy="246221"/>
          </a:xfrm>
        </p:grpSpPr>
        <p:sp>
          <p:nvSpPr>
            <p:cNvPr id="95" name="타원 9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619672" y="2931790"/>
            <a:ext cx="332142" cy="246221"/>
            <a:chOff x="311254" y="1461433"/>
            <a:chExt cx="332142" cy="246221"/>
          </a:xfrm>
        </p:grpSpPr>
        <p:sp>
          <p:nvSpPr>
            <p:cNvPr id="104" name="타원 103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732240" y="1851670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재생 수</a:t>
            </a:r>
            <a:endParaRPr lang="en-US" altLang="ko-KR" sz="1050" dirty="0"/>
          </a:p>
          <a:p>
            <a:r>
              <a:rPr lang="ko-KR" altLang="en-US" sz="1050" dirty="0" smtClean="0"/>
              <a:t>곡의 총 재생된 횟수를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totalPlayCnt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totalPlayCnt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46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클라우드</a:t>
            </a:r>
            <a:r>
              <a:rPr lang="ko-KR" altLang="en-US" sz="1200" dirty="0" smtClean="0"/>
              <a:t> 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관리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관리의 기능들이 있는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드롭박스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삭제가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57422" y="206769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등록한 파일 표시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등록한 파일을 선택하면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 곡 수정으로 변경 되고 곡 수정 기능을 수행한다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checkMusic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checkMusic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1656" y="314781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곡 등록이 되어 있지 않은 파일 한 개를 선택하면 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클릭하여 곡 등록이 가능하다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61656" y="3732799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</a:t>
            </a:r>
            <a:r>
              <a:rPr lang="ko-KR" altLang="en-US" sz="1050" dirty="0"/>
              <a:t>등록</a:t>
            </a:r>
            <a:endParaRPr lang="en-US" altLang="ko-KR" sz="1050" dirty="0"/>
          </a:p>
          <a:p>
            <a:r>
              <a:rPr lang="ko-KR" altLang="en-US" sz="1050" dirty="0" err="1"/>
              <a:t>업로드한</a:t>
            </a:r>
            <a:r>
              <a:rPr lang="ko-KR" altLang="en-US" sz="1050" dirty="0"/>
              <a:t> 파일을 곡 등록하여 </a:t>
            </a:r>
            <a:endParaRPr lang="en-US" altLang="ko-KR" sz="1050" dirty="0"/>
          </a:p>
          <a:p>
            <a:r>
              <a:rPr lang="ko-KR" altLang="en-US" sz="1050" dirty="0" err="1" smtClean="0"/>
              <a:t>스트리밍을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가능하게 한다</a:t>
            </a:r>
            <a:r>
              <a:rPr lang="en-US" altLang="ko-KR" sz="1050" dirty="0" smtClean="0"/>
              <a:t>..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구름 1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9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/>
              <a:t>(</a:t>
            </a:r>
            <a:r>
              <a:rPr lang="ko-KR" altLang="en-US" sz="1200" dirty="0"/>
              <a:t>곡 관리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 수정</a:t>
            </a:r>
            <a:endParaRPr lang="en-US" altLang="ko-KR" sz="1050" dirty="0" smtClean="0"/>
          </a:p>
          <a:p>
            <a:r>
              <a:rPr lang="ko-KR" altLang="en-US" sz="1050" dirty="0" smtClean="0"/>
              <a:t>등록되어 있는 곡 정보를 수정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updateMusicInfo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updateMusicInfo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6657422" y="17610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 삭제</a:t>
            </a:r>
            <a:endParaRPr lang="en-US" altLang="ko-KR" sz="1050" dirty="0" smtClean="0"/>
          </a:p>
          <a:p>
            <a:r>
              <a:rPr lang="ko-KR" altLang="en-US" sz="1050" dirty="0" smtClean="0"/>
              <a:t>등록되어 있는 곡 정보를 삭제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deleteMusicInfo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deleteMusicInfo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7" name="구름 1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6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/>
              <a:t>(</a:t>
            </a:r>
            <a:r>
              <a:rPr lang="ko-KR" altLang="en-US" sz="1200" dirty="0"/>
              <a:t>곡 관리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23333"/>
            <a:ext cx="963390" cy="963735"/>
            <a:chOff x="1736402" y="1806619"/>
            <a:chExt cx="963390" cy="96373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806964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타원 107"/>
          <p:cNvSpPr/>
          <p:nvPr/>
        </p:nvSpPr>
        <p:spPr>
          <a:xfrm>
            <a:off x="2411760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259632" y="11315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9632" y="185167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1115616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5742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관리의 기능들이 있는 </a:t>
            </a:r>
            <a:endParaRPr lang="en-US" altLang="ko-KR" sz="1050" dirty="0" smtClean="0"/>
          </a:p>
          <a:p>
            <a:r>
              <a:rPr lang="ko-KR" altLang="en-US" sz="1050" dirty="0" err="1" smtClean="0"/>
              <a:t>드롭박스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수정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삭제가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musicManage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57422" y="206769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등록한 파일 표시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등록한 파일을 선택하면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이 곡 수정으로 변경 되고 곡 수정 기능을 수행한다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1656" y="2812761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곡 등록이 되어 있지 않은 파일 한 개를 선택하면 곡 등록</a:t>
            </a:r>
            <a:r>
              <a:rPr lang="en-US" altLang="ko-KR" sz="1050" dirty="0" smtClean="0"/>
              <a:t>(1</a:t>
            </a:r>
            <a:r>
              <a:rPr lang="ko-KR" altLang="en-US" sz="1050" dirty="0" smtClean="0"/>
              <a:t>번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을 클릭하여 곡 등록이 가능하다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446562" y="1326832"/>
            <a:ext cx="504056" cy="4320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450400" y="131799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곡 등록</a:t>
            </a:r>
            <a:endParaRPr lang="en-US" altLang="ko-KR" sz="800" dirty="0" smtClean="0"/>
          </a:p>
          <a:p>
            <a:r>
              <a:rPr lang="ko-KR" altLang="en-US" sz="800" dirty="0" smtClean="0"/>
              <a:t>곡 수정</a:t>
            </a:r>
            <a:endParaRPr lang="en-US" altLang="ko-KR" sz="800" dirty="0" smtClean="0"/>
          </a:p>
          <a:p>
            <a:r>
              <a:rPr lang="ko-KR" altLang="en-US" sz="800" dirty="0" smtClean="0"/>
              <a:t>곡 삭제</a:t>
            </a:r>
            <a:endParaRPr lang="ko-KR" altLang="en-US" sz="800" dirty="0"/>
          </a:p>
        </p:txBody>
      </p:sp>
      <p:sp>
        <p:nvSpPr>
          <p:cNvPr id="100" name="타원 99"/>
          <p:cNvSpPr/>
          <p:nvPr/>
        </p:nvSpPr>
        <p:spPr>
          <a:xfrm>
            <a:off x="1907704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661656" y="3397746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</a:t>
            </a:r>
            <a:r>
              <a:rPr lang="ko-KR" altLang="en-US" sz="1050" dirty="0"/>
              <a:t>등록</a:t>
            </a:r>
            <a:endParaRPr lang="en-US" altLang="ko-KR" sz="1050" dirty="0"/>
          </a:p>
          <a:p>
            <a:r>
              <a:rPr lang="ko-KR" altLang="en-US" sz="1050" dirty="0" err="1"/>
              <a:t>업로드한</a:t>
            </a:r>
            <a:r>
              <a:rPr lang="ko-KR" altLang="en-US" sz="1050" dirty="0"/>
              <a:t> 파일을 곡 등록하여 </a:t>
            </a:r>
            <a:endParaRPr lang="en-US" altLang="ko-KR" sz="1050" dirty="0"/>
          </a:p>
          <a:p>
            <a:r>
              <a:rPr lang="ko-KR" altLang="en-US" sz="1050" dirty="0" err="1" smtClean="0"/>
              <a:t>스트리밍을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가능하게 한다</a:t>
            </a:r>
            <a:r>
              <a:rPr lang="en-US" altLang="ko-KR" sz="1050" dirty="0" smtClean="0"/>
              <a:t>..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addMusic</a:t>
            </a:r>
            <a:r>
              <a:rPr lang="en-US" altLang="ko-KR" sz="1050" dirty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115" name="타원 114"/>
          <p:cNvSpPr/>
          <p:nvPr/>
        </p:nvSpPr>
        <p:spPr>
          <a:xfrm>
            <a:off x="19077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1907704" y="170765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이등변 삼각형 33"/>
          <p:cNvSpPr/>
          <p:nvPr/>
        </p:nvSpPr>
        <p:spPr>
          <a:xfrm flipV="1">
            <a:off x="1856478" y="1211911"/>
            <a:ext cx="72008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구름 111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rgbClr val="F2E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60232" y="1419622"/>
            <a:ext cx="2379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곡 이미지</a:t>
            </a:r>
            <a:endParaRPr lang="en-US" altLang="ko-KR" sz="900" dirty="0" smtClean="0"/>
          </a:p>
          <a:p>
            <a:r>
              <a:rPr lang="en-US" altLang="ko-KR" sz="900" dirty="0" smtClean="0"/>
              <a:t>200*200 3MB</a:t>
            </a:r>
            <a:r>
              <a:rPr lang="ko-KR" altLang="en-US" sz="900" dirty="0" smtClean="0"/>
              <a:t>이하의 </a:t>
            </a:r>
            <a:r>
              <a:rPr lang="en-US" altLang="ko-KR" sz="900" dirty="0" smtClean="0"/>
              <a:t>JPG,PNG </a:t>
            </a:r>
            <a:r>
              <a:rPr lang="ko-KR" altLang="en-US" sz="900" dirty="0" smtClean="0"/>
              <a:t>이미지파일만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이미지를 클릭하면 로컬 파일의 이미지를 선택하는 </a:t>
            </a:r>
            <a:r>
              <a:rPr lang="ko-KR" altLang="en-US" sz="900" dirty="0" err="1" smtClean="0"/>
              <a:t>탐색창이</a:t>
            </a:r>
            <a:r>
              <a:rPr lang="ko-KR" altLang="en-US" sz="900" dirty="0" smtClean="0"/>
              <a:t> 나타난다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 조건에 맞지 않는 경우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“ </a:t>
            </a:r>
            <a:r>
              <a:rPr lang="ko-KR" altLang="en-US" sz="900" dirty="0" smtClean="0"/>
              <a:t>메시지를 제공한다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552728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등록을 클릭한 경우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등록을 위한 </a:t>
            </a:r>
            <a:r>
              <a:rPr lang="ko-KR" altLang="en-US" sz="1050" dirty="0" err="1" smtClean="0"/>
              <a:t>팝업창을</a:t>
            </a:r>
            <a:r>
              <a:rPr lang="ko-KR" altLang="en-US" sz="1050" dirty="0" smtClean="0"/>
              <a:t> 띄운다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660232" y="2643758"/>
            <a:ext cx="237907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2. </a:t>
            </a:r>
            <a:r>
              <a:rPr lang="ko-KR" altLang="en-US" sz="900" dirty="0" smtClean="0"/>
              <a:t>곡 명</a:t>
            </a:r>
            <a:endParaRPr lang="en-US" altLang="ko-KR" sz="900" dirty="0" smtClean="0"/>
          </a:p>
          <a:p>
            <a:r>
              <a:rPr lang="ko-KR" altLang="en-US" sz="900" dirty="0" smtClean="0"/>
              <a:t>곡 등록하려는 파일명을 곡 명의 기본값으로 사용하고 사용자 수정 가능하다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  <a:p>
            <a:r>
              <a:rPr lang="en-US" altLang="ko-KR" sz="900" dirty="0" smtClean="0"/>
              <a:t>Value=“</a:t>
            </a:r>
            <a:r>
              <a:rPr lang="ko-KR" altLang="en-US" sz="900" dirty="0" smtClean="0"/>
              <a:t>파일명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660232" y="354400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장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르</a:t>
            </a:r>
            <a:endParaRPr lang="en-US" altLang="ko-KR" sz="1050" dirty="0"/>
          </a:p>
          <a:p>
            <a:r>
              <a:rPr lang="ko-KR" altLang="en-US" sz="1050" dirty="0" smtClean="0"/>
              <a:t>빈 칸으로 제공되며 선택 입력이다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  <a:endParaRPr lang="en-US" altLang="ko-KR" sz="1050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0232" y="412006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닉네임</a:t>
            </a:r>
            <a:endParaRPr lang="en-US" altLang="ko-KR" sz="1050" dirty="0" smtClean="0"/>
          </a:p>
          <a:p>
            <a:r>
              <a:rPr lang="ko-KR" altLang="en-US" sz="1050" dirty="0" smtClean="0"/>
              <a:t>사용자의 닉네임으로 등록된다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사용자 임의변경 불가능하다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회원 정보에서 닉네임을 변경해야 한다</a:t>
            </a:r>
            <a:r>
              <a:rPr lang="en-US" altLang="ko-KR" sz="1050" dirty="0" smtClean="0"/>
              <a:t>.)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987573"/>
            <a:ext cx="2909372" cy="205513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403648" y="1419622"/>
            <a:ext cx="208823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3568" y="3147814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617889" y="3219822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44" name="직사각형 43"/>
          <p:cNvSpPr/>
          <p:nvPr/>
        </p:nvSpPr>
        <p:spPr>
          <a:xfrm>
            <a:off x="4788024" y="915566"/>
            <a:ext cx="93610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505072" y="146623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94912" y="204027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596512" y="230443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520312" y="257875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657472" y="2847990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/>
          <p:cNvGrpSpPr/>
          <p:nvPr/>
        </p:nvGrpSpPr>
        <p:grpSpPr>
          <a:xfrm>
            <a:off x="3707904" y="699542"/>
            <a:ext cx="2304256" cy="3744416"/>
            <a:chOff x="3707904" y="699542"/>
            <a:chExt cx="2304256" cy="3744416"/>
          </a:xfrm>
        </p:grpSpPr>
        <p:grpSp>
          <p:nvGrpSpPr>
            <p:cNvPr id="49" name="그룹 48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14" name="모서리가 둥근 직사각형 113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3707904" y="293179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3707904" y="343584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789552" y="339663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644008" y="285978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572000" y="2283718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23928" y="843558"/>
                <a:ext cx="182774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닉네임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변경불가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283968" y="3075806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4067944" y="357986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18" name="타원 117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55" name="직선 화살표 연결선 154"/>
          <p:cNvCxnSpPr/>
          <p:nvPr/>
        </p:nvCxnSpPr>
        <p:spPr>
          <a:xfrm flipH="1">
            <a:off x="2339752" y="149163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411760" y="314781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경고 </a:t>
            </a:r>
            <a:r>
              <a:rPr lang="ko-KR" altLang="en-US" sz="1000" dirty="0" err="1" smtClean="0"/>
              <a:t>메세지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619672" y="17076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탐색창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5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95936" y="3795886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확인</a:t>
            </a:r>
            <a:endParaRPr lang="ko-KR" altLang="en-US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932040" y="3795886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660232" y="98757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태그</a:t>
            </a:r>
            <a:endParaRPr lang="en-US" altLang="ko-KR" sz="1050" dirty="0" smtClean="0"/>
          </a:p>
          <a:p>
            <a:r>
              <a:rPr lang="en-US" altLang="ko-KR" sz="1050" dirty="0" smtClean="0"/>
              <a:t>‘#’ </a:t>
            </a:r>
            <a:r>
              <a:rPr lang="ko-KR" altLang="en-US" sz="1050" dirty="0" smtClean="0"/>
              <a:t>특수 문자를 이용하여 </a:t>
            </a:r>
            <a:r>
              <a:rPr lang="en-US" altLang="ko-KR" sz="1050" dirty="0" smtClean="0"/>
              <a:t>( #</a:t>
            </a:r>
            <a:r>
              <a:rPr lang="ko-KR" altLang="en-US" sz="1050" dirty="0" err="1" smtClean="0"/>
              <a:t>태그명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사용 가능하다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추천 및 검색으로 이용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660232" y="19236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설명</a:t>
            </a:r>
            <a:endParaRPr lang="en-US" altLang="ko-KR" sz="1050" dirty="0" smtClean="0"/>
          </a:p>
          <a:p>
            <a:r>
              <a:rPr lang="ko-KR" altLang="en-US" sz="1050" dirty="0" smtClean="0"/>
              <a:t>곡에 대한 설명을 등록할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500</a:t>
            </a:r>
            <a:r>
              <a:rPr lang="ko-KR" altLang="en-US" sz="1050" dirty="0" smtClean="0"/>
              <a:t>자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715766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공개 여부</a:t>
            </a:r>
            <a:endParaRPr lang="en-US" altLang="ko-KR" sz="1050" dirty="0" smtClean="0"/>
          </a:p>
          <a:p>
            <a:r>
              <a:rPr lang="ko-KR" altLang="en-US" sz="1050" dirty="0" smtClean="0"/>
              <a:t>곡을 다른 사용자와 공유할 것인지 선택한다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483768" y="3651870"/>
            <a:ext cx="12241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6" y="3725039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다운로드 허용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비허용</a:t>
            </a:r>
            <a:endParaRPr lang="ko-KR" altLang="en-US" sz="1100" dirty="0"/>
          </a:p>
        </p:txBody>
      </p:sp>
      <p:sp>
        <p:nvSpPr>
          <p:cNvPr id="112" name="타원 111"/>
          <p:cNvSpPr/>
          <p:nvPr/>
        </p:nvSpPr>
        <p:spPr>
          <a:xfrm>
            <a:off x="2411760" y="34358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660232" y="350785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공개 여부를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공개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로 선택하면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비허용을</a:t>
            </a:r>
            <a:r>
              <a:rPr lang="ko-KR" altLang="en-US" sz="1050" dirty="0" smtClean="0"/>
              <a:t> 선택 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곡 정보 등록 페이지에서 공개 여부 밑으로 추가한다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팝업창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75" name="그룹 174"/>
          <p:cNvGrpSpPr/>
          <p:nvPr/>
        </p:nvGrpSpPr>
        <p:grpSpPr>
          <a:xfrm>
            <a:off x="3707904" y="699542"/>
            <a:ext cx="2304256" cy="3744416"/>
            <a:chOff x="3707904" y="699542"/>
            <a:chExt cx="2304256" cy="3744416"/>
          </a:xfrm>
        </p:grpSpPr>
        <p:grpSp>
          <p:nvGrpSpPr>
            <p:cNvPr id="176" name="그룹 175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78" name="모서리가 둥근 직사각형 177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모서리가 둥근 직사각형 178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80" name="모서리가 둥근 직사각형 179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3707904" y="293179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3707904" y="343584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4789552" y="339663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4644008" y="285978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4572000" y="2283718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3923928" y="843558"/>
                <a:ext cx="1827744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닉네임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변경불가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4283968" y="3075806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4067944" y="357986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77" name="타원 176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7" name="구부러진 연결선 36"/>
          <p:cNvCxnSpPr/>
          <p:nvPr/>
        </p:nvCxnSpPr>
        <p:spPr>
          <a:xfrm rot="10800000" flipV="1">
            <a:off x="3707904" y="3579862"/>
            <a:ext cx="1224136" cy="418837"/>
          </a:xfrm>
          <a:prstGeom prst="curvedConnector3">
            <a:avLst>
              <a:gd name="adj1" fmla="val 8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44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확인버튼</a:t>
            </a:r>
            <a:endParaRPr lang="en-US" altLang="ko-KR" sz="1050" dirty="0" smtClean="0"/>
          </a:p>
          <a:p>
            <a:r>
              <a:rPr lang="ko-KR" altLang="en-US" sz="1050" dirty="0" smtClean="0"/>
              <a:t>확인 버튼을 클릭하면 </a:t>
            </a:r>
            <a:endParaRPr lang="en-US" altLang="ko-KR" sz="1050" dirty="0" smtClean="0"/>
          </a:p>
          <a:p>
            <a:r>
              <a:rPr lang="en-US" altLang="ko-KR" sz="1050" dirty="0" smtClean="0"/>
              <a:t>addMusicInfo.do</a:t>
            </a:r>
            <a:r>
              <a:rPr lang="ko-KR" altLang="en-US" sz="1050" dirty="0"/>
              <a:t> </a:t>
            </a:r>
            <a:r>
              <a:rPr lang="en-US" altLang="ko-KR" sz="1050" dirty="0" smtClean="0"/>
              <a:t>submit</a:t>
            </a:r>
            <a:r>
              <a:rPr lang="ko-KR" altLang="en-US" sz="1050" dirty="0" smtClean="0"/>
              <a:t>하여 입력 받은 곡 정보 전송을 요청한다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06769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취소 버튼</a:t>
            </a:r>
            <a:endParaRPr lang="en-US" altLang="ko-KR" sz="1050" dirty="0" smtClean="0"/>
          </a:p>
          <a:p>
            <a:r>
              <a:rPr lang="ko-KR" altLang="en-US" sz="1050" dirty="0" smtClean="0"/>
              <a:t>취소 버튼을 클릭하면 </a:t>
            </a:r>
            <a:r>
              <a:rPr lang="en-US" altLang="ko-KR" sz="1050" dirty="0" smtClean="0"/>
              <a:t>clowd.do</a:t>
            </a:r>
            <a:r>
              <a:rPr lang="ko-KR" altLang="en-US" sz="1050" dirty="0" smtClean="0"/>
              <a:t>를 요청한다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12" name="그룹 111"/>
          <p:cNvGrpSpPr/>
          <p:nvPr/>
        </p:nvGrpSpPr>
        <p:grpSpPr>
          <a:xfrm>
            <a:off x="3779912" y="699542"/>
            <a:ext cx="2232248" cy="3744416"/>
            <a:chOff x="3779912" y="699542"/>
            <a:chExt cx="2232248" cy="3744416"/>
          </a:xfrm>
        </p:grpSpPr>
        <p:sp>
          <p:nvSpPr>
            <p:cNvPr id="132" name="모서리가 둥근 직사각형 131"/>
            <p:cNvSpPr/>
            <p:nvPr/>
          </p:nvSpPr>
          <p:spPr>
            <a:xfrm>
              <a:off x="3779912" y="699542"/>
              <a:ext cx="223224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3995936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4932040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789552" y="339663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644008" y="2859782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572000" y="257175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572000" y="2283718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499992" y="19956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510152" y="14622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784472" y="91364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923928" y="843558"/>
              <a:ext cx="18277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이미지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</a:t>
              </a:r>
              <a:r>
                <a:rPr lang="en-US" altLang="ko-KR" sz="1200" dirty="0" smtClean="0"/>
                <a:t>:</a:t>
              </a:r>
              <a:r>
                <a:rPr lang="ko-KR" altLang="en-US" sz="1200" dirty="0" smtClean="0"/>
                <a:t>없음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기본값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파일명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장 </a:t>
              </a:r>
              <a:r>
                <a:rPr lang="ko-KR" altLang="en-US" sz="1200" dirty="0" err="1" smtClean="0"/>
                <a:t>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닉네임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변경불가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태 그 </a:t>
              </a:r>
              <a:r>
                <a:rPr lang="en-US" altLang="ko-KR" sz="1200" dirty="0" smtClean="0"/>
                <a:t>: 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설명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공개 여부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공개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비공개</a:t>
              </a:r>
              <a:endParaRPr lang="en-US" altLang="ko-KR" sz="1200" dirty="0" smtClean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83968" y="113159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이미지는 </a:t>
              </a:r>
              <a:r>
                <a:rPr lang="en-US" altLang="ko-KR" sz="600" dirty="0" smtClean="0"/>
                <a:t>200&amp;200 3MB</a:t>
              </a:r>
              <a:r>
                <a:rPr lang="ko-KR" altLang="en-US" sz="600" dirty="0" smtClean="0"/>
                <a:t>이하의 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JPG, PNG </a:t>
              </a:r>
              <a:r>
                <a:rPr lang="ko-KR" altLang="en-US" sz="600" dirty="0" smtClean="0"/>
                <a:t>이미지 파일만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4283968" y="1635646"/>
              <a:ext cx="1394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명은 </a:t>
              </a:r>
              <a:r>
                <a:rPr lang="en-US" altLang="ko-KR" sz="600" dirty="0" smtClean="0"/>
                <a:t>50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83968" y="3075806"/>
              <a:ext cx="16946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설명은 최대 </a:t>
              </a:r>
              <a:r>
                <a:rPr lang="en-US" altLang="ko-KR" sz="600" dirty="0" smtClean="0"/>
                <a:t>500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067944" y="3579862"/>
              <a:ext cx="18004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곡을 공개하면 다른 사용자도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</p:grpSp>
      <p:sp>
        <p:nvSpPr>
          <p:cNvPr id="108" name="타원 107"/>
          <p:cNvSpPr/>
          <p:nvPr/>
        </p:nvSpPr>
        <p:spPr>
          <a:xfrm>
            <a:off x="3923928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860032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03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등록 성공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등록 성공 하면 곡 등록된 표시를 한다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88" name="구름 87"/>
          <p:cNvSpPr/>
          <p:nvPr/>
        </p:nvSpPr>
        <p:spPr>
          <a:xfrm>
            <a:off x="2339752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67744" y="1851670"/>
            <a:ext cx="4320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2411760" y="16356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48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/>
          <p:nvPr/>
        </p:nvSpPr>
        <p:spPr>
          <a:xfrm>
            <a:off x="6660232" y="987574"/>
            <a:ext cx="237907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수정을 클릭한 경우</a:t>
            </a:r>
            <a:endParaRPr lang="en-US" altLang="ko-KR" sz="1050" dirty="0" smtClean="0"/>
          </a:p>
          <a:p>
            <a:r>
              <a:rPr lang="ko-KR" altLang="en-US" sz="1050" dirty="0" smtClean="0"/>
              <a:t>곡 수정을 위한 </a:t>
            </a:r>
            <a:r>
              <a:rPr lang="ko-KR" altLang="en-US" sz="1050" dirty="0" err="1" smtClean="0"/>
              <a:t>팝업창을</a:t>
            </a:r>
            <a:r>
              <a:rPr lang="ko-KR" altLang="en-US" sz="1050" dirty="0" smtClean="0"/>
              <a:t> 띄운다</a:t>
            </a:r>
            <a:r>
              <a:rPr lang="en-US" altLang="ko-KR" sz="1050" dirty="0" smtClean="0"/>
              <a:t>.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6660232" y="1419622"/>
            <a:ext cx="237907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1. </a:t>
            </a:r>
            <a:r>
              <a:rPr lang="ko-KR" altLang="en-US" sz="900" dirty="0" smtClean="0"/>
              <a:t>곡 이미지</a:t>
            </a:r>
            <a:endParaRPr lang="en-US" altLang="ko-KR" sz="900" dirty="0" smtClean="0"/>
          </a:p>
          <a:p>
            <a:r>
              <a:rPr lang="en-US" altLang="ko-KR" sz="900" dirty="0" smtClean="0"/>
              <a:t>200*200 3MB</a:t>
            </a:r>
            <a:r>
              <a:rPr lang="ko-KR" altLang="en-US" sz="900" dirty="0" smtClean="0"/>
              <a:t>이하의 </a:t>
            </a:r>
            <a:r>
              <a:rPr lang="en-US" altLang="ko-KR" sz="900" dirty="0" smtClean="0"/>
              <a:t>JPG,PNG </a:t>
            </a:r>
            <a:r>
              <a:rPr lang="ko-KR" altLang="en-US" sz="900" dirty="0" smtClean="0"/>
              <a:t>이미지파일만 가능하다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이미지를 클릭하면 로컬 파일의 이미지를 선택하는 </a:t>
            </a:r>
            <a:r>
              <a:rPr lang="ko-KR" altLang="en-US" sz="900" dirty="0" err="1" smtClean="0"/>
              <a:t>탐색창이</a:t>
            </a:r>
            <a:r>
              <a:rPr lang="ko-KR" altLang="en-US" sz="900" dirty="0" smtClean="0"/>
              <a:t> 나타난다</a:t>
            </a:r>
            <a:r>
              <a:rPr lang="en-US" altLang="ko-KR" sz="900" dirty="0" smtClean="0"/>
              <a:t>.</a:t>
            </a:r>
          </a:p>
          <a:p>
            <a:r>
              <a:rPr lang="ko-KR" altLang="en-US" sz="900" dirty="0" smtClean="0"/>
              <a:t>이미지 조건에 맞지 않는 경우 </a:t>
            </a:r>
            <a:r>
              <a:rPr lang="en-US" altLang="ko-KR" sz="900" dirty="0" smtClean="0"/>
              <a:t>“</a:t>
            </a:r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“ </a:t>
            </a:r>
            <a:r>
              <a:rPr lang="ko-KR" altLang="en-US" sz="900" dirty="0" smtClean="0"/>
              <a:t>메시지를 제공한다</a:t>
            </a:r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Class=“</a:t>
            </a:r>
            <a:r>
              <a:rPr lang="en-US" altLang="ko-KR" sz="900" dirty="0" err="1" smtClean="0"/>
              <a:t>musicInfo</a:t>
            </a:r>
            <a:r>
              <a:rPr lang="en-US" altLang="ko-KR" sz="900" dirty="0" smtClean="0"/>
              <a:t>”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660232" y="264375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명</a:t>
            </a:r>
            <a:endParaRPr lang="en-US" altLang="ko-KR" sz="1050" dirty="0" smtClean="0"/>
          </a:p>
          <a:p>
            <a:r>
              <a:rPr lang="ko-KR" altLang="en-US" sz="1050" dirty="0" smtClean="0"/>
              <a:t>등록된 곡 명을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곡 명</a:t>
            </a:r>
            <a:r>
              <a:rPr lang="en-US" altLang="ko-KR" sz="1050" dirty="0" smtClean="0"/>
              <a:t>＂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6660232" y="3435846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장</a:t>
            </a:r>
            <a:r>
              <a:rPr lang="en-US" altLang="ko-KR" sz="1050" dirty="0" smtClean="0"/>
              <a:t> </a:t>
            </a:r>
            <a:r>
              <a:rPr lang="ko-KR" altLang="en-US" sz="1050" dirty="0" err="1" smtClean="0"/>
              <a:t>르</a:t>
            </a:r>
            <a:endParaRPr lang="en-US" altLang="ko-KR" sz="1050" dirty="0"/>
          </a:p>
          <a:p>
            <a:r>
              <a:rPr lang="ko-KR" altLang="en-US" sz="1050" dirty="0" smtClean="0"/>
              <a:t>등록된 장르를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장르</a:t>
            </a:r>
            <a:r>
              <a:rPr lang="en-US" altLang="ko-KR" sz="1050" dirty="0" smtClean="0"/>
              <a:t>“ (</a:t>
            </a:r>
            <a:r>
              <a:rPr lang="ko-KR" altLang="en-US" sz="1050" dirty="0" smtClean="0"/>
              <a:t>등록한 </a:t>
            </a:r>
            <a:r>
              <a:rPr lang="ko-KR" altLang="en-US" sz="1050" dirty="0" err="1" smtClean="0"/>
              <a:t>장르가없으면</a:t>
            </a:r>
            <a:r>
              <a:rPr lang="ko-KR" altLang="en-US" sz="1050" dirty="0" smtClean="0"/>
              <a:t> </a:t>
            </a:r>
            <a:r>
              <a:rPr lang="en-US" altLang="ko-KR" sz="1050" dirty="0" err="1" smtClean="0"/>
              <a:t>NaN</a:t>
            </a:r>
            <a:r>
              <a:rPr lang="ko-KR" altLang="en-US" sz="1050" dirty="0" smtClean="0"/>
              <a:t>으로</a:t>
            </a:r>
            <a:r>
              <a:rPr lang="en-US" altLang="ko-KR" sz="1050" dirty="0" smtClean="0"/>
              <a:t>)</a:t>
            </a:r>
            <a:endParaRPr lang="en-US" altLang="ko-KR" sz="1050" dirty="0"/>
          </a:p>
        </p:txBody>
      </p:sp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8" y="987573"/>
            <a:ext cx="2909372" cy="2055131"/>
          </a:xfrm>
          <a:prstGeom prst="rect">
            <a:avLst/>
          </a:prstGeom>
        </p:spPr>
      </p:pic>
      <p:sp>
        <p:nvSpPr>
          <p:cNvPr id="160" name="직사각형 159"/>
          <p:cNvSpPr/>
          <p:nvPr/>
        </p:nvSpPr>
        <p:spPr>
          <a:xfrm>
            <a:off x="1403648" y="1419622"/>
            <a:ext cx="2088232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683568" y="3147814"/>
            <a:ext cx="1656184" cy="43204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617889" y="3219822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이미지 규격에 맞지 않습니다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2339752" y="1491630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1760" y="314781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경고 </a:t>
            </a:r>
            <a:r>
              <a:rPr lang="ko-KR" altLang="en-US" sz="1000" dirty="0" err="1" smtClean="0"/>
              <a:t>메세지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19672" y="170765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</a:t>
            </a:r>
            <a:r>
              <a:rPr lang="ko-KR" altLang="en-US" dirty="0" err="1" smtClean="0"/>
              <a:t>탐색창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0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660232" y="98757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태그</a:t>
            </a:r>
            <a:endParaRPr lang="en-US" altLang="ko-KR" sz="1050" dirty="0" smtClean="0"/>
          </a:p>
          <a:p>
            <a:r>
              <a:rPr lang="en-US" altLang="ko-KR" sz="1050" dirty="0" smtClean="0"/>
              <a:t>‘#’ </a:t>
            </a:r>
            <a:r>
              <a:rPr lang="ko-KR" altLang="en-US" sz="1050" dirty="0" smtClean="0"/>
              <a:t>특수 문자를 이용하여 </a:t>
            </a:r>
            <a:r>
              <a:rPr lang="en-US" altLang="ko-KR" sz="1050" dirty="0" smtClean="0"/>
              <a:t>( #</a:t>
            </a:r>
            <a:r>
              <a:rPr lang="ko-KR" altLang="en-US" sz="1050" dirty="0" err="1" smtClean="0"/>
              <a:t>태그명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)</a:t>
            </a:r>
            <a:r>
              <a:rPr lang="ko-KR" altLang="en-US" sz="1050" dirty="0" smtClean="0"/>
              <a:t>으로 사용 가능하다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추천 및 검색으로 이용 가능하다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등록한 </a:t>
            </a:r>
            <a:r>
              <a:rPr lang="ko-KR" altLang="en-US" sz="1050" dirty="0" err="1" smtClean="0"/>
              <a:t>태그명을</a:t>
            </a:r>
            <a:r>
              <a:rPr lang="ko-KR" altLang="en-US" sz="1050" dirty="0" smtClean="0"/>
              <a:t>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태그</a:t>
            </a:r>
            <a:r>
              <a:rPr lang="en-US" altLang="ko-KR" sz="1050" dirty="0" smtClean="0"/>
              <a:t>＂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660232" y="2211710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설명</a:t>
            </a:r>
            <a:endParaRPr lang="en-US" altLang="ko-KR" sz="1050" dirty="0" smtClean="0"/>
          </a:p>
          <a:p>
            <a:r>
              <a:rPr lang="ko-KR" altLang="en-US" sz="1050" dirty="0" smtClean="0"/>
              <a:t>곡에 대한 설명을 등록할 수 있다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500</a:t>
            </a:r>
            <a:r>
              <a:rPr lang="ko-KR" altLang="en-US" sz="1050" dirty="0" smtClean="0"/>
              <a:t>자</a:t>
            </a:r>
            <a:endParaRPr lang="en-US" altLang="ko-KR" sz="1050" dirty="0" smtClean="0"/>
          </a:p>
          <a:p>
            <a:r>
              <a:rPr lang="ko-KR" altLang="en-US" sz="1050" dirty="0" smtClean="0"/>
              <a:t>등록한 곡 설명을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곡 설명</a:t>
            </a:r>
            <a:r>
              <a:rPr lang="en-US" altLang="ko-KR" sz="1050" dirty="0" smtClean="0"/>
              <a:t>“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660232" y="3255680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공개 여부</a:t>
            </a:r>
            <a:endParaRPr lang="en-US" altLang="ko-KR" sz="1050" dirty="0" smtClean="0"/>
          </a:p>
          <a:p>
            <a:r>
              <a:rPr lang="ko-KR" altLang="en-US" sz="1050" dirty="0" smtClean="0"/>
              <a:t>곡을 다른 사용자와 공유할 것인지 선택한다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등록한 곡 공개 여부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등록한 공개여부</a:t>
            </a:r>
            <a:r>
              <a:rPr lang="en-US" altLang="ko-KR" sz="1050" dirty="0" smtClean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28166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제목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네비바</a:t>
            </a:r>
            <a:r>
              <a:rPr lang="ko-KR" altLang="en-US" sz="1200" dirty="0" smtClean="0"/>
              <a:t> 설명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4" name="타원 4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73" name="타원 7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76" name="타원 7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17951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9959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47664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33975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3995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16016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8011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012160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2240" y="98757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err="1" smtClean="0"/>
              <a:t>메인화면</a:t>
            </a:r>
            <a:r>
              <a:rPr lang="ko-KR" altLang="en-US" sz="1050" dirty="0" smtClean="0"/>
              <a:t> 가기</a:t>
            </a:r>
            <a:endParaRPr lang="en-US" altLang="ko-KR" sz="1050" dirty="0" smtClean="0"/>
          </a:p>
          <a:p>
            <a:r>
              <a:rPr lang="ko-KR" altLang="en-US" sz="1050" dirty="0" smtClean="0"/>
              <a:t>클릭 시 메인 페이지로 이동한다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goMain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goMain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8" name="TextBox 87"/>
          <p:cNvSpPr txBox="1"/>
          <p:nvPr/>
        </p:nvSpPr>
        <p:spPr>
          <a:xfrm>
            <a:off x="6732240" y="1736874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커뮤니티 가기</a:t>
            </a:r>
            <a:endParaRPr lang="en-US" altLang="ko-KR" sz="1050" dirty="0" smtClean="0"/>
          </a:p>
          <a:p>
            <a:r>
              <a:rPr lang="ko-KR" altLang="en-US" sz="1050" dirty="0" smtClean="0"/>
              <a:t>클릭 시 커뮤니티 페이지로 이동한다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gotoBoard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gotoBoard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9" name="TextBox 88"/>
          <p:cNvSpPr txBox="1"/>
          <p:nvPr/>
        </p:nvSpPr>
        <p:spPr>
          <a:xfrm>
            <a:off x="6732240" y="2643758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Cloud icon</a:t>
            </a:r>
          </a:p>
          <a:p>
            <a:r>
              <a:rPr lang="ko-KR" altLang="en-US" sz="1050" dirty="0" smtClean="0"/>
              <a:t>클릭 시 </a:t>
            </a:r>
            <a:r>
              <a:rPr lang="en-US" altLang="ko-KR" sz="1050" dirty="0" smtClean="0"/>
              <a:t>cloud</a:t>
            </a:r>
            <a:r>
              <a:rPr lang="ko-KR" altLang="en-US" sz="1050" dirty="0" smtClean="0"/>
              <a:t>페이지로 이동한다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gotoCloud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gotoCloud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6732240" y="3363838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검색 바</a:t>
            </a:r>
            <a:endParaRPr lang="en-US" altLang="ko-KR" sz="1050" dirty="0" smtClean="0"/>
          </a:p>
          <a:p>
            <a:r>
              <a:rPr lang="ko-KR" altLang="en-US" sz="1050" dirty="0" err="1" smtClean="0"/>
              <a:t>검색어를</a:t>
            </a:r>
            <a:r>
              <a:rPr lang="ko-KR" altLang="en-US" sz="1050" dirty="0" smtClean="0"/>
              <a:t> 입력하면 곡 정보에 검색어가 포함된 곡 목록을 검색한다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Id=“search”</a:t>
            </a:r>
          </a:p>
          <a:p>
            <a:r>
              <a:rPr lang="en-US" altLang="ko-KR" sz="1050" dirty="0" smtClean="0"/>
              <a:t>Name=“search”</a:t>
            </a:r>
          </a:p>
        </p:txBody>
      </p:sp>
    </p:spTree>
    <p:extLst>
      <p:ext uri="{BB962C8B-B14F-4D97-AF65-F5344CB8AC3E}">
        <p14:creationId xmlns:p14="http://schemas.microsoft.com/office/powerpoint/2010/main" val="296463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3" name="그룹 132"/>
          <p:cNvGrpSpPr/>
          <p:nvPr/>
        </p:nvGrpSpPr>
        <p:grpSpPr>
          <a:xfrm>
            <a:off x="3635896" y="1059582"/>
            <a:ext cx="2304256" cy="3744416"/>
            <a:chOff x="3707904" y="699542"/>
            <a:chExt cx="2304256" cy="3744416"/>
          </a:xfrm>
        </p:grpSpPr>
        <p:grpSp>
          <p:nvGrpSpPr>
            <p:cNvPr id="134" name="그룹 133"/>
            <p:cNvGrpSpPr/>
            <p:nvPr/>
          </p:nvGrpSpPr>
          <p:grpSpPr>
            <a:xfrm>
              <a:off x="3707904" y="699542"/>
              <a:ext cx="2304256" cy="3744416"/>
              <a:chOff x="3707904" y="699542"/>
              <a:chExt cx="2304256" cy="3744416"/>
            </a:xfrm>
          </p:grpSpPr>
          <p:sp>
            <p:nvSpPr>
              <p:cNvPr id="136" name="모서리가 둥근 직사각형 135"/>
              <p:cNvSpPr/>
              <p:nvPr/>
            </p:nvSpPr>
            <p:spPr>
              <a:xfrm>
                <a:off x="3779912" y="699542"/>
                <a:ext cx="2232248" cy="374441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/>
            </p:nvSpPr>
            <p:spPr>
              <a:xfrm>
                <a:off x="3995936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확인</a:t>
                </a:r>
                <a:endParaRPr lang="ko-KR" altLang="en-US" dirty="0"/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4932040" y="3795886"/>
                <a:ext cx="792088" cy="43204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취소</a:t>
                </a:r>
                <a:endParaRPr lang="ko-KR" altLang="en-US" dirty="0"/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3779912" y="91556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3779912" y="149163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3707904" y="199568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3707904" y="2571750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5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707904" y="3075806"/>
                <a:ext cx="217708" cy="21602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</a:t>
                </a:r>
                <a:endParaRPr lang="ko-KR" altLang="en-US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4781168" y="3108702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4572000" y="2571750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4494912" y="230492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4499992" y="19956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4510152" y="146228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84472" y="913646"/>
                <a:ext cx="1152128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3923928" y="843558"/>
                <a:ext cx="182774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이미지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</a:t>
                </a:r>
                <a:r>
                  <a:rPr lang="en-US" altLang="ko-KR" sz="1200" dirty="0" smtClean="0"/>
                  <a:t>:</a:t>
                </a:r>
                <a:r>
                  <a:rPr lang="ko-KR" altLang="en-US" sz="1200" dirty="0" smtClean="0"/>
                  <a:t>없음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기본값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파일명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장 </a:t>
                </a:r>
                <a:r>
                  <a:rPr lang="ko-KR" altLang="en-US" sz="1200" dirty="0" err="1" smtClean="0"/>
                  <a:t>르</a:t>
                </a:r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태 그 </a:t>
                </a:r>
                <a:r>
                  <a:rPr lang="en-US" altLang="ko-KR" sz="1200" dirty="0" smtClean="0"/>
                  <a:t>: 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곡 설명 </a:t>
                </a:r>
                <a:r>
                  <a:rPr lang="en-US" altLang="ko-KR" sz="1200" dirty="0" smtClean="0"/>
                  <a:t>: (</a:t>
                </a:r>
                <a:r>
                  <a:rPr lang="ko-KR" altLang="en-US" sz="1200" dirty="0" smtClean="0"/>
                  <a:t>선택입력</a:t>
                </a:r>
                <a:r>
                  <a:rPr lang="en-US" altLang="ko-KR" sz="12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200" dirty="0" smtClean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/>
                  <a:t>공개 여부 </a:t>
                </a:r>
                <a:r>
                  <a:rPr lang="en-US" altLang="ko-KR" sz="1200" dirty="0" smtClean="0"/>
                  <a:t>: </a:t>
                </a:r>
                <a:r>
                  <a:rPr lang="ko-KR" altLang="en-US" sz="1200" dirty="0" smtClean="0"/>
                  <a:t>공개</a:t>
                </a:r>
                <a:r>
                  <a:rPr lang="en-US" altLang="ko-KR" sz="1200" dirty="0" smtClean="0"/>
                  <a:t>/</a:t>
                </a:r>
                <a:r>
                  <a:rPr lang="ko-KR" altLang="en-US" sz="1200" dirty="0" smtClean="0"/>
                  <a:t>비공개</a:t>
                </a:r>
                <a:endParaRPr lang="en-US" altLang="ko-KR" sz="1200" dirty="0" smtClean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83968" y="1131590"/>
                <a:ext cx="14574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이미지는 </a:t>
                </a:r>
                <a:r>
                  <a:rPr lang="en-US" altLang="ko-KR" sz="600" dirty="0" smtClean="0"/>
                  <a:t>200&amp;200 3MB</a:t>
                </a:r>
                <a:r>
                  <a:rPr lang="ko-KR" altLang="en-US" sz="600" dirty="0" smtClean="0"/>
                  <a:t>이하의 </a:t>
                </a:r>
                <a:endParaRPr lang="en-US" altLang="ko-KR" sz="600" dirty="0" smtClean="0"/>
              </a:p>
              <a:p>
                <a:r>
                  <a:rPr lang="en-US" altLang="ko-KR" sz="600" dirty="0" smtClean="0"/>
                  <a:t>JPG, PNG </a:t>
                </a:r>
                <a:r>
                  <a:rPr lang="ko-KR" altLang="en-US" sz="600" dirty="0" smtClean="0"/>
                  <a:t>이미지 파일만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4283968" y="1635646"/>
                <a:ext cx="1394934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명은 </a:t>
                </a:r>
                <a:r>
                  <a:rPr lang="en-US" altLang="ko-KR" sz="600" dirty="0" smtClean="0"/>
                  <a:t>50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4139952" y="2787774"/>
                <a:ext cx="1694695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 설명은 최대 </a:t>
                </a:r>
                <a:r>
                  <a:rPr lang="en-US" altLang="ko-KR" sz="600" dirty="0" smtClean="0"/>
                  <a:t>500</a:t>
                </a:r>
                <a:r>
                  <a:rPr lang="ko-KR" altLang="en-US" sz="600" dirty="0" smtClean="0"/>
                  <a:t>자까지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4073024" y="3320782"/>
                <a:ext cx="1800493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600" dirty="0" smtClean="0"/>
                  <a:t>곡을 공개하면 다른 사용자도 사용 가능합니다</a:t>
                </a:r>
                <a:r>
                  <a:rPr lang="en-US" altLang="ko-KR" sz="600" dirty="0" smtClean="0"/>
                  <a:t>.</a:t>
                </a:r>
                <a:endParaRPr lang="ko-KR" altLang="en-US" sz="600" dirty="0"/>
              </a:p>
            </p:txBody>
          </p:sp>
        </p:grpSp>
        <p:sp>
          <p:nvSpPr>
            <p:cNvPr id="135" name="타원 134"/>
            <p:cNvSpPr/>
            <p:nvPr/>
          </p:nvSpPr>
          <p:spPr>
            <a:xfrm>
              <a:off x="3707904" y="2283718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ko-KR" altLang="en-US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660232" y="98757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공개 여부를 </a:t>
            </a:r>
            <a:r>
              <a:rPr lang="en-US" altLang="ko-KR" sz="1050" dirty="0" smtClean="0"/>
              <a:t>‘</a:t>
            </a:r>
            <a:r>
              <a:rPr lang="ko-KR" altLang="en-US" sz="1050" dirty="0" smtClean="0"/>
              <a:t>공개</a:t>
            </a:r>
            <a:r>
              <a:rPr lang="en-US" altLang="ko-KR" sz="1050" dirty="0" smtClean="0"/>
              <a:t>’</a:t>
            </a:r>
            <a:r>
              <a:rPr lang="ko-KR" altLang="en-US" sz="1050" dirty="0" smtClean="0"/>
              <a:t>로 선택하면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비허용을</a:t>
            </a:r>
            <a:r>
              <a:rPr lang="ko-KR" altLang="en-US" sz="1050" dirty="0" smtClean="0"/>
              <a:t> 선택 한다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곡 정보 등록 페이지에서 공개 여부 밑으로 추가한다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또는 </a:t>
            </a:r>
            <a:r>
              <a:rPr lang="ko-KR" altLang="en-US" sz="1050" dirty="0" err="1" smtClean="0"/>
              <a:t>팝업창</a:t>
            </a:r>
            <a:r>
              <a:rPr lang="en-US" altLang="ko-KR" sz="1050" dirty="0" smtClean="0"/>
              <a:t>)</a:t>
            </a:r>
          </a:p>
          <a:p>
            <a:r>
              <a:rPr lang="ko-KR" altLang="en-US" sz="1050" dirty="0" smtClean="0"/>
              <a:t>등록된 다운로드 허용</a:t>
            </a:r>
            <a:r>
              <a:rPr lang="en-US" altLang="ko-KR" sz="1050" dirty="0" smtClean="0"/>
              <a:t>/</a:t>
            </a:r>
            <a:r>
              <a:rPr lang="ko-KR" altLang="en-US" sz="1050" dirty="0" err="1" smtClean="0"/>
              <a:t>비허용</a:t>
            </a:r>
            <a:endParaRPr lang="en-US" altLang="ko-KR" sz="1050" dirty="0" smtClean="0"/>
          </a:p>
          <a:p>
            <a:r>
              <a:rPr lang="en-US" altLang="ko-KR" sz="1050" dirty="0" smtClean="0"/>
              <a:t>Class=“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등록된 다운로드 공개여부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2483768" y="3651870"/>
            <a:ext cx="1224136" cy="5040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/>
          <p:cNvSpPr/>
          <p:nvPr/>
        </p:nvSpPr>
        <p:spPr>
          <a:xfrm>
            <a:off x="2411760" y="34358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2" name="구부러진 연결선 111"/>
          <p:cNvCxnSpPr/>
          <p:nvPr/>
        </p:nvCxnSpPr>
        <p:spPr>
          <a:xfrm rot="10800000" flipV="1">
            <a:off x="3707904" y="3579862"/>
            <a:ext cx="1224136" cy="418837"/>
          </a:xfrm>
          <a:prstGeom prst="curvedConnector3">
            <a:avLst>
              <a:gd name="adj1" fmla="val 85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55776" y="3725039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다운로드 허용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비허용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04150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수정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60232" y="987574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수정 확인 버튼</a:t>
            </a:r>
            <a:endParaRPr lang="en-US" altLang="ko-KR" sz="1050" dirty="0" smtClean="0"/>
          </a:p>
          <a:p>
            <a:r>
              <a:rPr lang="ko-KR" altLang="en-US" sz="1050" dirty="0" smtClean="0"/>
              <a:t>확인 버튼을 클릭하면 </a:t>
            </a:r>
            <a:r>
              <a:rPr lang="en-US" altLang="ko-KR" sz="1050" dirty="0" smtClean="0"/>
              <a:t>updateMusicInfo.do</a:t>
            </a:r>
            <a:r>
              <a:rPr lang="ko-KR" altLang="en-US" sz="1050" dirty="0" smtClean="0"/>
              <a:t>로 수정 가능 한 곡 정보 수정을 요청한다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okBtn</a:t>
            </a:r>
            <a:r>
              <a:rPr lang="en-US" altLang="ko-KR" sz="1050" dirty="0" smtClean="0"/>
              <a:t>”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3779912" y="699542"/>
            <a:ext cx="2232248" cy="3744416"/>
            <a:chOff x="3779912" y="699542"/>
            <a:chExt cx="2232248" cy="3744416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3779912" y="699542"/>
              <a:ext cx="2232248" cy="374441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3995936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/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4932040" y="3795886"/>
              <a:ext cx="79208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취소</a:t>
              </a:r>
              <a:endParaRPr lang="ko-KR" altLang="en-US" dirty="0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4789552" y="339663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644008" y="2859782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572000" y="2571750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572000" y="2283718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4499992" y="19956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510152" y="146228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784472" y="913646"/>
              <a:ext cx="11521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23928" y="843558"/>
              <a:ext cx="1827744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이미지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</a:t>
              </a:r>
              <a:r>
                <a:rPr lang="en-US" altLang="ko-KR" sz="1200" dirty="0" smtClean="0"/>
                <a:t>:</a:t>
              </a:r>
              <a:r>
                <a:rPr lang="ko-KR" altLang="en-US" sz="1200" dirty="0" smtClean="0"/>
                <a:t>없음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기본값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파일명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장 </a:t>
              </a:r>
              <a:r>
                <a:rPr lang="ko-KR" altLang="en-US" sz="1200" dirty="0" err="1" smtClean="0"/>
                <a:t>르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닉네임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변경불가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태 그 </a:t>
              </a:r>
              <a:r>
                <a:rPr lang="en-US" altLang="ko-KR" sz="1200" dirty="0" smtClean="0"/>
                <a:t>: 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곡 설명 </a:t>
              </a:r>
              <a:r>
                <a:rPr lang="en-US" altLang="ko-KR" sz="1200" dirty="0" smtClean="0"/>
                <a:t>: (</a:t>
              </a:r>
              <a:r>
                <a:rPr lang="ko-KR" altLang="en-US" sz="1200" dirty="0" smtClean="0"/>
                <a:t>선택입력</a:t>
              </a:r>
              <a:r>
                <a:rPr lang="en-US" altLang="ko-KR" sz="1200" dirty="0" smtClean="0"/>
                <a:t>)</a:t>
              </a:r>
            </a:p>
            <a:p>
              <a:pPr>
                <a:lnSpc>
                  <a:spcPct val="150000"/>
                </a:lnSpc>
              </a:pPr>
              <a:endParaRPr lang="en-US" altLang="ko-KR" sz="1200" dirty="0" smtClean="0"/>
            </a:p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공개 여부 </a:t>
              </a:r>
              <a:r>
                <a:rPr lang="en-US" altLang="ko-KR" sz="1200" dirty="0" smtClean="0"/>
                <a:t>: </a:t>
              </a:r>
              <a:r>
                <a:rPr lang="ko-KR" altLang="en-US" sz="1200" dirty="0" smtClean="0"/>
                <a:t>공개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비공개</a:t>
              </a:r>
              <a:endParaRPr lang="en-US" altLang="ko-KR" sz="1200" dirty="0" smtClean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283968" y="1131590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이미지는 </a:t>
              </a:r>
              <a:r>
                <a:rPr lang="en-US" altLang="ko-KR" sz="600" dirty="0" smtClean="0"/>
                <a:t>200&amp;200 3MB</a:t>
              </a:r>
              <a:r>
                <a:rPr lang="ko-KR" altLang="en-US" sz="600" dirty="0" smtClean="0"/>
                <a:t>이하의 </a:t>
              </a:r>
              <a:endParaRPr lang="en-US" altLang="ko-KR" sz="600" dirty="0" smtClean="0"/>
            </a:p>
            <a:p>
              <a:r>
                <a:rPr lang="en-US" altLang="ko-KR" sz="600" dirty="0" smtClean="0"/>
                <a:t>JPG, PNG </a:t>
              </a:r>
              <a:r>
                <a:rPr lang="ko-KR" altLang="en-US" sz="600" dirty="0" smtClean="0"/>
                <a:t>이미지 파일만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283968" y="1635646"/>
              <a:ext cx="139493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명은 </a:t>
              </a:r>
              <a:r>
                <a:rPr lang="en-US" altLang="ko-KR" sz="600" dirty="0" smtClean="0"/>
                <a:t>50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283968" y="3075806"/>
              <a:ext cx="169469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 설명은 최대 </a:t>
              </a:r>
              <a:r>
                <a:rPr lang="en-US" altLang="ko-KR" sz="600" dirty="0" smtClean="0"/>
                <a:t>500</a:t>
              </a:r>
              <a:r>
                <a:rPr lang="ko-KR" altLang="en-US" sz="600" dirty="0" smtClean="0"/>
                <a:t>자까지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67944" y="3579862"/>
              <a:ext cx="180049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/>
                <a:t>곡을 공개하면 다른 사용자도 사용 가능합니다</a:t>
              </a:r>
              <a:r>
                <a:rPr lang="en-US" altLang="ko-KR" sz="600" dirty="0" smtClean="0"/>
                <a:t>.</a:t>
              </a:r>
              <a:endParaRPr lang="ko-KR" altLang="en-US" sz="600" dirty="0"/>
            </a:p>
          </p:txBody>
        </p:sp>
      </p:grpSp>
      <p:sp>
        <p:nvSpPr>
          <p:cNvPr id="127" name="타원 126"/>
          <p:cNvSpPr/>
          <p:nvPr/>
        </p:nvSpPr>
        <p:spPr>
          <a:xfrm>
            <a:off x="3923928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4860032" y="36518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60232" y="2067694"/>
            <a:ext cx="237907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수정 취소 버튼</a:t>
            </a:r>
            <a:endParaRPr lang="en-US" altLang="ko-KR" sz="1050" dirty="0" smtClean="0"/>
          </a:p>
          <a:p>
            <a:r>
              <a:rPr lang="ko-KR" altLang="en-US" sz="1050" dirty="0" smtClean="0"/>
              <a:t>취소 버튼을 클릭하면</a:t>
            </a:r>
            <a:endParaRPr lang="en-US" altLang="ko-KR" sz="1050" dirty="0" smtClean="0"/>
          </a:p>
          <a:p>
            <a:r>
              <a:rPr lang="en-US" altLang="ko-KR" sz="1050" dirty="0" smtClean="0"/>
              <a:t>Clowd.do</a:t>
            </a:r>
            <a:r>
              <a:rPr lang="ko-KR" altLang="en-US" sz="1050" dirty="0" smtClean="0"/>
              <a:t>로 </a:t>
            </a:r>
            <a:r>
              <a:rPr lang="ko-KR" altLang="en-US" sz="1050" dirty="0" err="1" smtClean="0"/>
              <a:t>클라우드</a:t>
            </a:r>
            <a:r>
              <a:rPr lang="ko-KR" altLang="en-US" sz="1050" dirty="0" smtClean="0"/>
              <a:t> 페이지로 되돌아 가도록 요청한다</a:t>
            </a:r>
            <a:r>
              <a:rPr lang="en-US" altLang="ko-KR" sz="1050" dirty="0" smtClean="0"/>
              <a:t>. 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cancelBtn</a:t>
            </a:r>
            <a:r>
              <a:rPr lang="en-US" altLang="ko-KR" sz="1050" dirty="0" smtClean="0"/>
              <a:t>”</a:t>
            </a:r>
          </a:p>
          <a:p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57361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삭제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660232" y="987574"/>
            <a:ext cx="237907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곡 관리에서 곡 삭제를 선택한 경우</a:t>
            </a:r>
            <a:endParaRPr lang="en-US" altLang="ko-KR" sz="1050" dirty="0" smtClean="0"/>
          </a:p>
        </p:txBody>
      </p:sp>
      <p:sp>
        <p:nvSpPr>
          <p:cNvPr id="110" name="직사각형 109"/>
          <p:cNvSpPr/>
          <p:nvPr/>
        </p:nvSpPr>
        <p:spPr>
          <a:xfrm>
            <a:off x="107504" y="627534"/>
            <a:ext cx="6480720" cy="4464496"/>
          </a:xfrm>
          <a:prstGeom prst="rect">
            <a:avLst/>
          </a:pr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3688" y="1779662"/>
            <a:ext cx="4248472" cy="19442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35696" y="1923678"/>
            <a:ext cx="4307589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등록한 곡을 정말 삭제하시겠습니까</a:t>
            </a:r>
            <a:r>
              <a:rPr lang="en-US" altLang="ko-KR" dirty="0" smtClean="0"/>
              <a:t>?</a:t>
            </a:r>
          </a:p>
          <a:p>
            <a:r>
              <a:rPr lang="ko-KR" altLang="en-US" sz="1400" dirty="0" smtClean="0"/>
              <a:t>곡 정보를 삭제하면 </a:t>
            </a:r>
            <a:r>
              <a:rPr lang="ko-KR" altLang="en-US" sz="1400" dirty="0" err="1" smtClean="0"/>
              <a:t>스트리밍이</a:t>
            </a:r>
            <a:r>
              <a:rPr lang="ko-KR" altLang="en-US" sz="1400" dirty="0" smtClean="0"/>
              <a:t> 불가능합니다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곡을 공유하기 원하지 않으시면 공개여부를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비허용하여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스트리밍서비스를</a:t>
            </a:r>
            <a:r>
              <a:rPr lang="ko-KR" altLang="en-US" sz="1400" dirty="0" smtClean="0"/>
              <a:t> 이용 할 수 있습니다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Clowd</a:t>
            </a:r>
            <a:r>
              <a:rPr lang="ko-KR" altLang="en-US" sz="1400" dirty="0" smtClean="0"/>
              <a:t>에서는 삭제 되지 않습니다</a:t>
            </a:r>
            <a:r>
              <a:rPr lang="en-US" altLang="ko-KR" sz="1400" dirty="0" smtClean="0"/>
              <a:t>.)</a:t>
            </a:r>
            <a:endParaRPr lang="ko-KR" altLang="en-US" sz="14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843808" y="321982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3923928" y="3219822"/>
            <a:ext cx="7920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취소</a:t>
            </a:r>
            <a:endParaRPr lang="ko-KR" altLang="en-US" dirty="0"/>
          </a:p>
        </p:txBody>
      </p:sp>
      <p:sp>
        <p:nvSpPr>
          <p:cNvPr id="131" name="타원 130"/>
          <p:cNvSpPr/>
          <p:nvPr/>
        </p:nvSpPr>
        <p:spPr>
          <a:xfrm>
            <a:off x="1763688" y="163564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1619672" y="206769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3779912" y="300379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771800" y="300379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660232" y="1275606"/>
            <a:ext cx="237907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삭제를 묻는 팝업 창</a:t>
            </a:r>
            <a:endParaRPr lang="en-US" altLang="ko-KR" sz="1050" dirty="0" smtClean="0"/>
          </a:p>
        </p:txBody>
      </p:sp>
      <p:sp>
        <p:nvSpPr>
          <p:cNvPr id="136" name="TextBox 135"/>
          <p:cNvSpPr txBox="1"/>
          <p:nvPr/>
        </p:nvSpPr>
        <p:spPr>
          <a:xfrm>
            <a:off x="6660232" y="1563638"/>
            <a:ext cx="2379074" cy="186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삭제를 경고하는 메시지</a:t>
            </a:r>
            <a:endParaRPr lang="en-US" altLang="ko-KR" sz="1050" dirty="0" smtClean="0"/>
          </a:p>
          <a:p>
            <a:r>
              <a:rPr lang="ko-KR" altLang="en-US" sz="1050" dirty="0"/>
              <a:t>등록한 곡을 정말 삭제하시겠습니까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곡 정보를 삭제하면 </a:t>
            </a:r>
            <a:r>
              <a:rPr lang="ko-KR" altLang="en-US" sz="1050" dirty="0" err="1"/>
              <a:t>스트리밍이</a:t>
            </a:r>
            <a:r>
              <a:rPr lang="ko-KR" altLang="en-US" sz="1050" dirty="0"/>
              <a:t> 불가능합니다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곡을 공유하기 원하지 않으시면 공개여부를 </a:t>
            </a:r>
            <a:endParaRPr lang="en-US" altLang="ko-KR" sz="1050" dirty="0"/>
          </a:p>
          <a:p>
            <a:r>
              <a:rPr lang="ko-KR" altLang="en-US" sz="1050" dirty="0" err="1"/>
              <a:t>비허용하여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스트리밍서비스를</a:t>
            </a:r>
            <a:r>
              <a:rPr lang="ko-KR" altLang="en-US" sz="1050" dirty="0"/>
              <a:t> 이용 할 수 있습니다</a:t>
            </a:r>
            <a:r>
              <a:rPr lang="en-US" altLang="ko-KR" sz="1050" dirty="0"/>
              <a:t>.</a:t>
            </a:r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Clowd</a:t>
            </a:r>
            <a:r>
              <a:rPr lang="ko-KR" altLang="en-US" sz="1050" dirty="0"/>
              <a:t>에서는 삭제 되지 않습니다</a:t>
            </a:r>
            <a:r>
              <a:rPr lang="en-US" altLang="ko-KR" sz="1050" dirty="0"/>
              <a:t>.)</a:t>
            </a:r>
            <a:endParaRPr lang="ko-KR" altLang="en-US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warningMSG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warningMSG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251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좌측 메뉴에서 곡 목록을 선택한 경우 곡 등록이 된 파일들을 이름순으로 정렬하여 보여준다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660232" y="156363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곡 목록 정렬 유형 중 이름순으로 정렬</a:t>
            </a:r>
            <a:endParaRPr lang="en-US" altLang="ko-KR" sz="1050" dirty="0" smtClean="0"/>
          </a:p>
          <a:p>
            <a:r>
              <a:rPr lang="ko-KR" altLang="en-US" sz="1050" dirty="0" smtClean="0"/>
              <a:t>이름순서로 정렬을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nameRange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nameRange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660232" y="2499742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목록 정렬 유형 중 파일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크기순서로 정렬</a:t>
            </a:r>
            <a:endParaRPr lang="en-US" altLang="ko-KR" sz="1050" dirty="0" smtClean="0"/>
          </a:p>
          <a:p>
            <a:r>
              <a:rPr lang="ko-KR" altLang="en-US" sz="1050" dirty="0" smtClean="0"/>
              <a:t>파일 크기순서로 정렬을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sizeRange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sizeRange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6660232" y="3435846"/>
            <a:ext cx="2379074" cy="1546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보기 유형 중에서 </a:t>
            </a:r>
            <a:r>
              <a:rPr lang="ko-KR" altLang="en-US" sz="1050" dirty="0" err="1" smtClean="0"/>
              <a:t>목록형으로</a:t>
            </a:r>
            <a:r>
              <a:rPr lang="ko-KR" altLang="en-US" sz="1050" dirty="0" smtClean="0"/>
              <a:t> 보기</a:t>
            </a:r>
            <a:endParaRPr lang="en-US" altLang="ko-KR" sz="1050" dirty="0" smtClean="0"/>
          </a:p>
          <a:p>
            <a:r>
              <a:rPr lang="ko-KR" altLang="en-US" sz="1050" dirty="0" smtClean="0"/>
              <a:t>목록으로 제공 되는 곡 정보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곡 번호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순서의미</a:t>
            </a:r>
            <a:r>
              <a:rPr lang="en-US" altLang="ko-KR" sz="1050" dirty="0" smtClean="0"/>
              <a:t>), </a:t>
            </a:r>
            <a:r>
              <a:rPr lang="ko-KR" altLang="en-US" sz="1050" dirty="0" smtClean="0"/>
              <a:t>곡 사진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사용자 닉네임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재생 시간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태그 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설명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좋아요 수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등록일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공유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재생횟수이다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listForm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listForm</a:t>
            </a:r>
            <a:r>
              <a:rPr lang="en-US" altLang="ko-KR" sz="1050" dirty="0" smtClean="0"/>
              <a:t>”</a:t>
            </a:r>
          </a:p>
          <a:p>
            <a:endParaRPr lang="en-US" altLang="ko-KR" sz="1050" dirty="0" smtClean="0"/>
          </a:p>
        </p:txBody>
      </p:sp>
      <p:sp>
        <p:nvSpPr>
          <p:cNvPr id="212" name="직사각형 211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3" name="TextBox 212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413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 번호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 된 곡 들의 순서를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6660232" y="17610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 사진</a:t>
            </a:r>
            <a:endParaRPr lang="en-US" altLang="ko-KR" sz="1050" dirty="0" smtClean="0"/>
          </a:p>
          <a:p>
            <a:r>
              <a:rPr lang="ko-KR" altLang="en-US" sz="1050" dirty="0" smtClean="0"/>
              <a:t>곡 </a:t>
            </a:r>
            <a:r>
              <a:rPr lang="ko-KR" altLang="en-US" sz="1050" dirty="0" err="1" smtClean="0"/>
              <a:t>등록할때</a:t>
            </a:r>
            <a:r>
              <a:rPr lang="ko-KR" altLang="en-US" sz="1050" dirty="0" smtClean="0"/>
              <a:t> 등록 한 사진으로 등록된다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사진을 등록하지 않으면 기본 사진으로 제공된다</a:t>
            </a:r>
            <a:r>
              <a:rPr lang="en-US" altLang="ko-KR" sz="1050" dirty="0" smtClean="0"/>
              <a:t>.</a:t>
            </a:r>
          </a:p>
        </p:txBody>
      </p: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39" name="TextBox 138"/>
          <p:cNvSpPr txBox="1"/>
          <p:nvPr/>
        </p:nvSpPr>
        <p:spPr>
          <a:xfrm>
            <a:off x="6660232" y="249974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 명</a:t>
            </a:r>
            <a:endParaRPr lang="en-US" altLang="ko-KR" sz="1050" dirty="0" smtClean="0"/>
          </a:p>
          <a:p>
            <a:r>
              <a:rPr lang="en-US" altLang="ko-KR" sz="1050" dirty="0" smtClean="0"/>
              <a:t>15</a:t>
            </a:r>
            <a:r>
              <a:rPr lang="ko-KR" altLang="en-US" sz="1050" dirty="0" smtClean="0"/>
              <a:t>자 까지 보여준다</a:t>
            </a:r>
            <a:r>
              <a:rPr lang="en-US" altLang="ko-KR" sz="1050" dirty="0" smtClean="0"/>
              <a:t>. 15</a:t>
            </a:r>
            <a:r>
              <a:rPr lang="ko-KR" altLang="en-US" sz="1050" dirty="0" smtClean="0"/>
              <a:t>자 이상의 곡 명은</a:t>
            </a:r>
            <a:r>
              <a:rPr lang="en-US" altLang="ko-KR" sz="1050" dirty="0" smtClean="0"/>
              <a:t>… </a:t>
            </a:r>
            <a:r>
              <a:rPr lang="ko-KR" altLang="en-US" sz="1050" dirty="0" smtClean="0"/>
              <a:t>으로 처리하고 마우스를 곡 명에 올릴 경우 보여주도록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660232" y="3579862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사용자 닉네임</a:t>
            </a:r>
            <a:endParaRPr lang="en-US" altLang="ko-KR" sz="1050" dirty="0" smtClean="0"/>
          </a:p>
          <a:p>
            <a:r>
              <a:rPr lang="ko-KR" altLang="en-US" sz="1050" dirty="0" smtClean="0"/>
              <a:t>사용자 닉네임을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2" name="TextBox 141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24746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재생 시간</a:t>
            </a:r>
            <a:endParaRPr lang="en-US" altLang="ko-KR" sz="1050" dirty="0" smtClean="0"/>
          </a:p>
          <a:p>
            <a:r>
              <a:rPr lang="ko-KR" altLang="en-US" sz="1050" dirty="0" smtClean="0"/>
              <a:t>노래의 재생시간을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playTime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playTime</a:t>
            </a:r>
            <a:r>
              <a:rPr lang="en-US" altLang="ko-KR" sz="1050" dirty="0" smtClean="0">
                <a:sym typeface="Wingdings" panose="05000000000000000000" pitchFamily="2" charset="2"/>
              </a:rPr>
              <a:t>”</a:t>
            </a:r>
            <a:endParaRPr lang="en-US" altLang="ko-KR" sz="1050" dirty="0" smtClean="0"/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660232" y="177966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smtClean="0"/>
              <a:t>태그 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개의 태그 명을 보여 주고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 이상의 태그 명을 등록한 경우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60232" y="285978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smtClean="0"/>
              <a:t>태그 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2</a:t>
            </a:r>
            <a:r>
              <a:rPr lang="ko-KR" altLang="en-US" sz="1050" dirty="0" smtClean="0"/>
              <a:t>개의 태그 명을 보여 주고 </a:t>
            </a:r>
            <a:r>
              <a:rPr lang="en-US" altLang="ko-KR" sz="1050" dirty="0" smtClean="0"/>
              <a:t>3</a:t>
            </a:r>
            <a:r>
              <a:rPr lang="ko-KR" altLang="en-US" sz="1050" dirty="0" smtClean="0"/>
              <a:t>개 이상의 태그 명을 등록한 경우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tagName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60232" y="3939902"/>
            <a:ext cx="2379074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곡 설명</a:t>
            </a:r>
            <a:endParaRPr lang="en-US" altLang="ko-KR" sz="1050" dirty="0" smtClean="0"/>
          </a:p>
          <a:p>
            <a:r>
              <a:rPr lang="ko-KR" altLang="en-US" sz="1050" dirty="0" smtClean="0"/>
              <a:t>최대 </a:t>
            </a:r>
            <a:r>
              <a:rPr lang="en-US" altLang="ko-KR" sz="1050" dirty="0" smtClean="0"/>
              <a:t>15</a:t>
            </a:r>
            <a:r>
              <a:rPr lang="ko-KR" altLang="en-US" sz="1050" dirty="0" smtClean="0"/>
              <a:t>자 까지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16</a:t>
            </a:r>
            <a:r>
              <a:rPr lang="ko-KR" altLang="en-US" sz="1050" dirty="0" smtClean="0"/>
              <a:t>자 이상의 곡 설명은 마우스를 위에 올린 경우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musicExplain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musicExplain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4" name="직사각형 143"/>
          <p:cNvSpPr/>
          <p:nvPr/>
        </p:nvSpPr>
        <p:spPr>
          <a:xfrm>
            <a:off x="5580112" y="2111444"/>
            <a:ext cx="288032" cy="44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5" name="TextBox 144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16123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3456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클라우드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화면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곡 목록 보기 유형 중에서 </a:t>
            </a:r>
            <a:r>
              <a:rPr lang="ko-KR" altLang="en-US" sz="1100" dirty="0" err="1" smtClean="0"/>
              <a:t>목록형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-334403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6660232" y="987574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좋아요 수</a:t>
            </a:r>
            <a:endParaRPr lang="en-US" altLang="ko-KR" sz="1050" dirty="0" smtClean="0"/>
          </a:p>
          <a:p>
            <a:r>
              <a:rPr lang="ko-KR" altLang="en-US" sz="1050" dirty="0" smtClean="0"/>
              <a:t>노래가 </a:t>
            </a:r>
            <a:r>
              <a:rPr lang="ko-KR" altLang="en-US" sz="1050" dirty="0" err="1" smtClean="0"/>
              <a:t>좋아요가</a:t>
            </a:r>
            <a:r>
              <a:rPr lang="ko-KR" altLang="en-US" sz="1050" dirty="0" smtClean="0"/>
              <a:t> 눌린 총 수를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totalLike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4" name="타원 113"/>
          <p:cNvSpPr/>
          <p:nvPr/>
        </p:nvSpPr>
        <p:spPr>
          <a:xfrm>
            <a:off x="1187624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339752" y="15636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6012160" y="141962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619672" y="2067694"/>
            <a:ext cx="4320480" cy="792088"/>
            <a:chOff x="971600" y="3003798"/>
            <a:chExt cx="5400600" cy="129614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0" name="직사각형 129"/>
            <p:cNvSpPr/>
            <p:nvPr/>
          </p:nvSpPr>
          <p:spPr>
            <a:xfrm>
              <a:off x="971600" y="3003798"/>
              <a:ext cx="5400600" cy="12961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1494114" y="3075806"/>
              <a:ext cx="79208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 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430218" y="3075806"/>
              <a:ext cx="41359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3059832" y="3075806"/>
              <a:ext cx="100811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사용자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닉네임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1115616" y="3075806"/>
              <a:ext cx="288032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058996" y="3075806"/>
              <a:ext cx="384721" cy="74653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800" dirty="0" smtClean="0"/>
                <a:t>곡 번호</a:t>
              </a:r>
              <a:endParaRPr lang="ko-KR" altLang="en-US" sz="8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211960" y="3075806"/>
              <a:ext cx="43204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211960" y="3219823"/>
              <a:ext cx="455253" cy="503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 smtClean="0"/>
                <a:t>재생</a:t>
              </a:r>
              <a:endParaRPr lang="en-US" altLang="ko-KR" sz="700" dirty="0" smtClean="0"/>
            </a:p>
            <a:p>
              <a:r>
                <a:rPr lang="ko-KR" altLang="en-US" sz="700" dirty="0" smtClean="0"/>
                <a:t>시간</a:t>
              </a:r>
              <a:endParaRPr lang="ko-KR" altLang="en-US" sz="7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11561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115616" y="3905112"/>
              <a:ext cx="57948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좋아요 수</a:t>
              </a:r>
              <a:endParaRPr lang="ko-KR" altLang="en-US" sz="5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824941" y="3912266"/>
              <a:ext cx="648073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55577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75856" y="3912468"/>
              <a:ext cx="648072" cy="24345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650698" y="3925094"/>
              <a:ext cx="3911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공유</a:t>
              </a:r>
              <a:endParaRPr lang="ko-KR" altLang="en-US" sz="5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203848" y="3909705"/>
              <a:ext cx="719749" cy="32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smtClean="0"/>
                <a:t>재생 횟수</a:t>
              </a:r>
              <a:endParaRPr lang="ko-KR" altLang="en-US" sz="70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4067944" y="3939902"/>
              <a:ext cx="504056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031940" y="3946448"/>
              <a:ext cx="540060" cy="23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" dirty="0" smtClean="0"/>
                <a:t>곡 식별 정보</a:t>
              </a:r>
              <a:endParaRPr lang="ko-KR" altLang="en-US" sz="3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940478" y="3905112"/>
              <a:ext cx="4712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500" dirty="0" smtClean="0"/>
                <a:t>등록일</a:t>
              </a:r>
              <a:endParaRPr lang="ko-KR" altLang="en-US" sz="5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693183" y="3075806"/>
              <a:ext cx="328868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112060" y="3075389"/>
              <a:ext cx="72008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922150" y="3075389"/>
              <a:ext cx="360040" cy="7200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구름 16"/>
          <p:cNvSpPr/>
          <p:nvPr/>
        </p:nvSpPr>
        <p:spPr>
          <a:xfrm>
            <a:off x="1475656" y="1923678"/>
            <a:ext cx="288032" cy="288032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572000" y="2110085"/>
            <a:ext cx="21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태그 </a:t>
            </a:r>
            <a:endParaRPr lang="en-US" altLang="ko-KR" sz="800" dirty="0" smtClean="0"/>
          </a:p>
          <a:p>
            <a:r>
              <a:rPr lang="ko-KR" altLang="en-US" sz="800" dirty="0" smtClean="0"/>
              <a:t>명</a:t>
            </a:r>
            <a:endParaRPr lang="ko-KR" altLang="en-US" sz="800" dirty="0"/>
          </a:p>
        </p:txBody>
      </p:sp>
      <p:sp>
        <p:nvSpPr>
          <p:cNvPr id="176" name="TextBox 175"/>
          <p:cNvSpPr txBox="1"/>
          <p:nvPr/>
        </p:nvSpPr>
        <p:spPr>
          <a:xfrm>
            <a:off x="4932040" y="22117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곡설명</a:t>
            </a:r>
            <a:endParaRPr lang="ko-KR" altLang="en-US" sz="800" dirty="0"/>
          </a:p>
        </p:txBody>
      </p:sp>
      <p:sp>
        <p:nvSpPr>
          <p:cNvPr id="177" name="타원 176"/>
          <p:cNvSpPr/>
          <p:nvPr/>
        </p:nvSpPr>
        <p:spPr>
          <a:xfrm>
            <a:off x="176368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219573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84380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3635896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4283968" y="1851670"/>
            <a:ext cx="217708" cy="2361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9" name="그룹 188"/>
          <p:cNvGrpSpPr/>
          <p:nvPr/>
        </p:nvGrpSpPr>
        <p:grpSpPr>
          <a:xfrm>
            <a:off x="1691680" y="2787774"/>
            <a:ext cx="332142" cy="246221"/>
            <a:chOff x="311254" y="1461433"/>
            <a:chExt cx="332142" cy="246221"/>
          </a:xfrm>
        </p:grpSpPr>
        <p:sp>
          <p:nvSpPr>
            <p:cNvPr id="190" name="타원 189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2267744" y="2787774"/>
            <a:ext cx="332142" cy="246221"/>
            <a:chOff x="311254" y="1461433"/>
            <a:chExt cx="332142" cy="246221"/>
          </a:xfrm>
        </p:grpSpPr>
        <p:sp>
          <p:nvSpPr>
            <p:cNvPr id="193" name="타원 1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2843808" y="2787774"/>
            <a:ext cx="332142" cy="246221"/>
            <a:chOff x="311254" y="1461433"/>
            <a:chExt cx="332142" cy="246221"/>
          </a:xfrm>
        </p:grpSpPr>
        <p:sp>
          <p:nvSpPr>
            <p:cNvPr id="196" name="타원 1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3419872" y="2787774"/>
            <a:ext cx="332142" cy="246221"/>
            <a:chOff x="311254" y="1461433"/>
            <a:chExt cx="332142" cy="246221"/>
          </a:xfrm>
        </p:grpSpPr>
        <p:sp>
          <p:nvSpPr>
            <p:cNvPr id="199" name="타원 1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4067944" y="2787774"/>
            <a:ext cx="332142" cy="246221"/>
            <a:chOff x="311254" y="1461433"/>
            <a:chExt cx="332142" cy="246221"/>
          </a:xfrm>
        </p:grpSpPr>
        <p:sp>
          <p:nvSpPr>
            <p:cNvPr id="202" name="타원 20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15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4" name="그룹 203"/>
          <p:cNvGrpSpPr/>
          <p:nvPr/>
        </p:nvGrpSpPr>
        <p:grpSpPr>
          <a:xfrm>
            <a:off x="4572000" y="1851670"/>
            <a:ext cx="303288" cy="246221"/>
            <a:chOff x="311254" y="1461433"/>
            <a:chExt cx="303288" cy="246221"/>
          </a:xfrm>
        </p:grpSpPr>
        <p:sp>
          <p:nvSpPr>
            <p:cNvPr id="205" name="타원 20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11254" y="1461433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9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4932040" y="1851670"/>
            <a:ext cx="332142" cy="246221"/>
            <a:chOff x="311254" y="1461433"/>
            <a:chExt cx="332142" cy="246221"/>
          </a:xfrm>
        </p:grpSpPr>
        <p:sp>
          <p:nvSpPr>
            <p:cNvPr id="208" name="타원 20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6" name="그래픽 85" descr="음악">
            <a:extLst>
              <a:ext uri="{FF2B5EF4-FFF2-40B4-BE49-F238E27FC236}">
                <a16:creationId xmlns:a16="http://schemas.microsoft.com/office/drawing/2014/main" xmlns="" id="{7EDC5BFC-D17F-41CF-9761-3B2FDC6CC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076056" y="2931790"/>
            <a:ext cx="559487" cy="55948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8024" y="35078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기본이미지</a:t>
            </a:r>
            <a:endParaRPr lang="ko-KR" altLang="en-US"/>
          </a:p>
        </p:txBody>
      </p:sp>
      <p:sp>
        <p:nvSpPr>
          <p:cNvPr id="134" name="TextBox 133"/>
          <p:cNvSpPr txBox="1"/>
          <p:nvPr/>
        </p:nvSpPr>
        <p:spPr>
          <a:xfrm>
            <a:off x="6660232" y="192367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ko-KR" altLang="en-US" sz="1050" dirty="0" smtClean="0"/>
              <a:t>등록일</a:t>
            </a:r>
            <a:endParaRPr lang="en-US" altLang="ko-KR" sz="1050" dirty="0" smtClean="0"/>
          </a:p>
          <a:p>
            <a:r>
              <a:rPr lang="ko-KR" altLang="en-US" sz="1050" dirty="0" smtClean="0"/>
              <a:t>곡을 공개한 날짜를 등록일로 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musicRegistDate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musicRegistDate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660232" y="264375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13. </a:t>
            </a:r>
            <a:r>
              <a:rPr lang="ko-KR" altLang="en-US" sz="1050" dirty="0" smtClean="0"/>
              <a:t>공유</a:t>
            </a:r>
            <a:endParaRPr lang="en-US" altLang="ko-KR" sz="1050" dirty="0" smtClean="0"/>
          </a:p>
          <a:p>
            <a:r>
              <a:rPr lang="ko-KR" altLang="en-US" sz="1050" dirty="0" smtClean="0"/>
              <a:t>다른 사용자와 파일을 공유 가능 하다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동훈이형</a:t>
            </a:r>
            <a:r>
              <a:rPr lang="ko-KR" altLang="en-US" sz="1050" dirty="0"/>
              <a:t> </a:t>
            </a:r>
            <a:r>
              <a:rPr lang="ko-KR" altLang="en-US" sz="1050" dirty="0" smtClean="0"/>
              <a:t>스토리보드에 기능 존재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660232" y="336383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14. </a:t>
            </a:r>
            <a:r>
              <a:rPr lang="ko-KR" altLang="en-US" sz="1050" dirty="0" smtClean="0"/>
              <a:t>재생 횟수</a:t>
            </a:r>
            <a:endParaRPr lang="en-US" altLang="ko-KR" sz="1050" dirty="0" smtClean="0"/>
          </a:p>
          <a:p>
            <a:r>
              <a:rPr lang="ko-KR" altLang="en-US" sz="1050" dirty="0" smtClean="0"/>
              <a:t>노래가 재생된 총 횟수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musicTotalPlay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musicTotalPlay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660232" y="4083918"/>
            <a:ext cx="237907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15. </a:t>
            </a:r>
            <a:r>
              <a:rPr lang="ko-KR" altLang="en-US" sz="1050" dirty="0" smtClean="0"/>
              <a:t>곡 </a:t>
            </a:r>
            <a:r>
              <a:rPr lang="ko-KR" altLang="en-US" sz="1050" dirty="0" err="1" smtClean="0"/>
              <a:t>실별</a:t>
            </a:r>
            <a:r>
              <a:rPr lang="ko-KR" altLang="en-US" sz="1050" dirty="0" smtClean="0"/>
              <a:t> 정보</a:t>
            </a:r>
            <a:endParaRPr lang="en-US" altLang="ko-KR" sz="1050" dirty="0" smtClean="0"/>
          </a:p>
          <a:p>
            <a:r>
              <a:rPr lang="ko-KR" altLang="en-US" sz="1050" dirty="0" smtClean="0"/>
              <a:t>곡을 식별 할 수 있는 정보</a:t>
            </a:r>
            <a:endParaRPr lang="en-US" altLang="ko-KR" sz="1050" dirty="0" smtClean="0"/>
          </a:p>
          <a:p>
            <a:r>
              <a:rPr lang="en-US" altLang="ko-KR" sz="1050" dirty="0" smtClean="0"/>
              <a:t>Type=“hidden”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08104" y="21611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파일</a:t>
            </a:r>
            <a:endParaRPr lang="en-US" altLang="ko-KR" sz="800" dirty="0" smtClean="0"/>
          </a:p>
          <a:p>
            <a:r>
              <a:rPr lang="ko-KR" altLang="en-US" sz="800" dirty="0" smtClean="0"/>
              <a:t>크기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5526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클라우드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화면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곡 목록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곡관리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xmlns="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:a16="http://schemas.microsoft.com/office/drawing/2014/main" xmlns="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xmlns="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DFDFD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:a16="http://schemas.microsoft.com/office/drawing/2014/main" xmlns="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2"/>
                </a:solidFill>
              </a:rPr>
              <a:t>곡 목록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-324544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2051720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-344264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-354125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-488281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-396552" y="2211710"/>
            <a:ext cx="332142" cy="246221"/>
            <a:chOff x="311254" y="1461433"/>
            <a:chExt cx="332142" cy="246221"/>
          </a:xfrm>
        </p:grpSpPr>
        <p:sp>
          <p:nvSpPr>
            <p:cNvPr id="103" name="타원 10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-478420" y="2571750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구름 16"/>
          <p:cNvSpPr/>
          <p:nvPr/>
        </p:nvSpPr>
        <p:spPr>
          <a:xfrm>
            <a:off x="1331640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6660232" y="987574"/>
            <a:ext cx="237907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좌측 메뉴에서 곡 목록을 선택한 경우 곡 등록이 된 파일들을 이름순으로 정렬하여 보여준다</a:t>
            </a:r>
            <a:r>
              <a:rPr lang="en-US" altLang="ko-KR" sz="1050" dirty="0" smtClean="0"/>
              <a:t>.</a:t>
            </a:r>
          </a:p>
        </p:txBody>
      </p:sp>
      <p:sp>
        <p:nvSpPr>
          <p:cNvPr id="112" name="구름 111"/>
          <p:cNvSpPr/>
          <p:nvPr/>
        </p:nvSpPr>
        <p:spPr>
          <a:xfrm>
            <a:off x="2339752" y="1923678"/>
            <a:ext cx="288032" cy="216024"/>
          </a:xfrm>
          <a:prstGeom prst="cloud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60232" y="1563638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곡 목록을 아이콘 형태로 보여준다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/>
              <a:t>i</a:t>
            </a:r>
            <a:r>
              <a:rPr lang="en-US" altLang="ko-KR" sz="1050" dirty="0" err="1" smtClean="0"/>
              <a:t>conForm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iconForm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18" name="타원 117"/>
          <p:cNvSpPr/>
          <p:nvPr/>
        </p:nvSpPr>
        <p:spPr>
          <a:xfrm>
            <a:off x="63001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660232" y="2317834"/>
            <a:ext cx="237907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곡 정보 아이콘 형태</a:t>
            </a:r>
            <a:endParaRPr lang="en-US" altLang="ko-KR" sz="1050" dirty="0" smtClean="0"/>
          </a:p>
          <a:p>
            <a:r>
              <a:rPr lang="ko-KR" altLang="en-US" sz="1050" dirty="0" smtClean="0"/>
              <a:t>곡 사진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곡 명으로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musicInfo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07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제목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네비바</a:t>
            </a:r>
            <a:r>
              <a:rPr lang="ko-KR" altLang="en-US" sz="1200" dirty="0" smtClean="0"/>
              <a:t> 설명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4" name="타원 4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73" name="타원 7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76" name="타원 7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17951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9959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47664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33975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413995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716016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580112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012160" y="9155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32240" y="987574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검색 버튼</a:t>
            </a:r>
            <a:endParaRPr lang="en-US" altLang="ko-KR" sz="1050" dirty="0" smtClean="0"/>
          </a:p>
          <a:p>
            <a:r>
              <a:rPr lang="ko-KR" altLang="en-US" sz="1050" dirty="0" smtClean="0"/>
              <a:t>검색 버튼을 클릭하면 </a:t>
            </a:r>
            <a:r>
              <a:rPr lang="en-US" altLang="ko-KR" sz="1050" dirty="0" err="1" smtClean="0"/>
              <a:t>musicsearch</a:t>
            </a:r>
            <a:r>
              <a:rPr lang="ko-KR" altLang="en-US" sz="1050" dirty="0" smtClean="0"/>
              <a:t>로 검색을 요청한다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searchBtn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searchBtn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6732240" y="1923678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로그인 버튼</a:t>
            </a:r>
            <a:endParaRPr lang="en-US" altLang="ko-KR" sz="1050" dirty="0" smtClean="0"/>
          </a:p>
          <a:p>
            <a:r>
              <a:rPr lang="ko-KR" altLang="en-US" sz="1050" dirty="0" smtClean="0"/>
              <a:t>로그인 버튼을 클릭하면 </a:t>
            </a:r>
            <a:r>
              <a:rPr lang="ko-KR" altLang="en-US" sz="1050" dirty="0" err="1" smtClean="0"/>
              <a:t>로그인페이지로</a:t>
            </a:r>
            <a:r>
              <a:rPr lang="ko-KR" altLang="en-US" sz="1050" dirty="0" smtClean="0"/>
              <a:t> 이동한다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loginBtn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loginBtn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732240" y="2859782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알림 </a:t>
            </a:r>
            <a:r>
              <a:rPr lang="en-US" altLang="ko-KR" sz="1050" dirty="0" smtClean="0"/>
              <a:t>icon</a:t>
            </a:r>
          </a:p>
          <a:p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로그인이</a:t>
            </a:r>
            <a:r>
              <a:rPr lang="ko-KR" altLang="en-US" sz="1050" dirty="0" smtClean="0"/>
              <a:t> 안되어 있는 경우 </a:t>
            </a:r>
            <a:r>
              <a:rPr lang="ko-KR" altLang="en-US" sz="1050" dirty="0" err="1" smtClean="0"/>
              <a:t>로그인페이지로</a:t>
            </a:r>
            <a:r>
              <a:rPr lang="ko-KR" altLang="en-US" sz="1050" dirty="0" smtClean="0"/>
              <a:t> 이동</a:t>
            </a:r>
            <a:r>
              <a:rPr lang="en-US" altLang="ko-KR" sz="1050" dirty="0" smtClean="0"/>
              <a:t>.)</a:t>
            </a:r>
          </a:p>
          <a:p>
            <a:r>
              <a:rPr lang="ko-KR" altLang="en-US" sz="1050" dirty="0" smtClean="0"/>
              <a:t>알림 정보 </a:t>
            </a:r>
            <a:r>
              <a:rPr lang="ko-KR" altLang="en-US" sz="1050" dirty="0" err="1" smtClean="0"/>
              <a:t>목록창이</a:t>
            </a:r>
            <a:r>
              <a:rPr lang="ko-KR" altLang="en-US" sz="1050" dirty="0" smtClean="0"/>
              <a:t> 뜬다</a:t>
            </a:r>
            <a:r>
              <a:rPr lang="en-US" altLang="ko-KR" sz="1050" dirty="0" smtClean="0"/>
              <a:t>.</a:t>
            </a:r>
            <a:endParaRPr lang="en-US" altLang="ko-KR" sz="1050" dirty="0"/>
          </a:p>
          <a:p>
            <a:r>
              <a:rPr lang="en-US" altLang="ko-KR" sz="1050" dirty="0" smtClean="0"/>
              <a:t>Id=“report”</a:t>
            </a:r>
          </a:p>
          <a:p>
            <a:r>
              <a:rPr lang="en-US" altLang="ko-KR" sz="1050" dirty="0" smtClean="0"/>
              <a:t>Name=“report”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732240" y="3939902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쪽지 </a:t>
            </a:r>
            <a:r>
              <a:rPr lang="en-US" altLang="ko-KR" sz="1050" dirty="0" smtClean="0"/>
              <a:t>icon</a:t>
            </a:r>
          </a:p>
          <a:p>
            <a:r>
              <a:rPr lang="en-US" altLang="ko-KR" sz="1050" dirty="0"/>
              <a:t>(</a:t>
            </a:r>
            <a:r>
              <a:rPr lang="ko-KR" altLang="en-US" sz="1050" dirty="0" err="1"/>
              <a:t>로그인이</a:t>
            </a:r>
            <a:r>
              <a:rPr lang="ko-KR" altLang="en-US" sz="1050" dirty="0"/>
              <a:t> 안되어 있는 경우 </a:t>
            </a:r>
            <a:r>
              <a:rPr lang="ko-KR" altLang="en-US" sz="1050" dirty="0" err="1"/>
              <a:t>로그인페이지로</a:t>
            </a:r>
            <a:r>
              <a:rPr lang="ko-KR" altLang="en-US" sz="1050" dirty="0"/>
              <a:t> 이동</a:t>
            </a:r>
            <a:r>
              <a:rPr lang="en-US" altLang="ko-KR" sz="1050" dirty="0"/>
              <a:t>.)</a:t>
            </a:r>
          </a:p>
          <a:p>
            <a:r>
              <a:rPr lang="ko-KR" altLang="en-US" sz="1050" dirty="0" smtClean="0"/>
              <a:t>쪽지 페이지로 이동한다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Id=“message”</a:t>
            </a:r>
          </a:p>
          <a:p>
            <a:r>
              <a:rPr lang="en-US" altLang="ko-KR" sz="1050" dirty="0" smtClean="0"/>
              <a:t>Name=“message”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80112" y="1131590"/>
            <a:ext cx="1008112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224542" y="806335"/>
            <a:ext cx="369923" cy="719050"/>
          </a:xfrm>
          <a:custGeom>
            <a:avLst/>
            <a:gdLst>
              <a:gd name="connsiteX0" fmla="*/ 361611 w 369923"/>
              <a:gd name="connsiteY0" fmla="*/ 0 h 719050"/>
              <a:gd name="connsiteX1" fmla="*/ 7 w 369923"/>
              <a:gd name="connsiteY1" fmla="*/ 382385 h 719050"/>
              <a:gd name="connsiteX2" fmla="*/ 369923 w 369923"/>
              <a:gd name="connsiteY2" fmla="*/ 719050 h 7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23" h="719050">
                <a:moveTo>
                  <a:pt x="361611" y="0"/>
                </a:moveTo>
                <a:cubicBezTo>
                  <a:pt x="180116" y="131271"/>
                  <a:pt x="-1378" y="262543"/>
                  <a:pt x="7" y="382385"/>
                </a:cubicBezTo>
                <a:cubicBezTo>
                  <a:pt x="1392" y="502227"/>
                  <a:pt x="340828" y="669866"/>
                  <a:pt x="369923" y="71905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5508104" y="1203598"/>
            <a:ext cx="10615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알림 목록 창</a:t>
            </a:r>
            <a:endParaRPr lang="en-US" altLang="ko-KR" sz="1100" dirty="0" smtClean="0"/>
          </a:p>
          <a:p>
            <a:r>
              <a:rPr lang="ko-KR" altLang="en-US" sz="1100" dirty="0" err="1" smtClean="0"/>
              <a:t>공지사항알림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err="1" smtClean="0"/>
              <a:t>팔로워들알림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68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2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54056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55042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56028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57014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573071" y="17765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646443" y="2055076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612576" y="2325529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105958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검색된 곡 수를 번호로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 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muiscNum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732240" y="1648387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사진을 클릭하면 노래를 재생</a:t>
            </a:r>
            <a:endParaRPr lang="en-US" altLang="ko-KR" sz="1050" dirty="0" smtClean="0"/>
          </a:p>
          <a:p>
            <a:r>
              <a:rPr lang="en-US" altLang="ko-KR" sz="1050" dirty="0" smtClean="0"/>
              <a:t>image id=“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6732240" y="3173255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곡을 등록한 사용자의 닉네임을 나타낸다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클릭하면 곡 등록한 사용자의 개인페이지로 이동</a:t>
            </a:r>
            <a:endParaRPr lang="en-US" altLang="ko-KR" sz="1050" dirty="0" smtClean="0"/>
          </a:p>
          <a:p>
            <a:r>
              <a:rPr lang="en-US" altLang="ko-KR" sz="1050" dirty="0" smtClean="0"/>
              <a:t>(user-(</a:t>
            </a:r>
            <a:r>
              <a:rPr lang="ko-KR" altLang="en-US" sz="1050" dirty="0" smtClean="0"/>
              <a:t>사용자아이디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2240" y="2233940"/>
            <a:ext cx="2304256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사용자가 등록한 곡 명을 나타낸다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클릭하면 곡 상세 페이지로 이동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track?key</a:t>
            </a:r>
            <a:r>
              <a:rPr lang="en-US" altLang="ko-KR" sz="1100" dirty="0" smtClean="0"/>
              <a:t>=</a:t>
            </a:r>
            <a:r>
              <a:rPr lang="ko-KR" altLang="en-US" sz="1100" dirty="0" err="1" smtClean="0"/>
              <a:t>곡정보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 name=“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732240" y="4243300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곡의 총 재생시간을 나타낸다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숫자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31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</a:t>
            </a:r>
            <a:r>
              <a:rPr lang="en-US" altLang="ko-KR" sz="1200" dirty="0" err="1" smtClean="0"/>
              <a:t>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9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468560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478419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488280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498141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540568" y="177966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612576" y="2067694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612576" y="2355726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32240" y="98757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좋아요를</a:t>
            </a:r>
            <a:r>
              <a:rPr lang="ko-KR" altLang="en-US" sz="1050" dirty="0" smtClean="0"/>
              <a:t> 클릭하면 해당 곡을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자신의 좋아요 곡으로 등록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32240" y="1894375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더 많은 작업을 클릭하면 </a:t>
            </a:r>
            <a:r>
              <a:rPr lang="en-US" altLang="ko-KR" sz="1050" dirty="0" smtClean="0"/>
              <a:t>8</a:t>
            </a:r>
            <a:r>
              <a:rPr lang="ko-KR" altLang="en-US" sz="1050" dirty="0" smtClean="0"/>
              <a:t>번 상세 작업이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6732240" y="2643758"/>
            <a:ext cx="23042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재생목록에 추가하기</a:t>
            </a:r>
            <a:r>
              <a:rPr lang="en-US" altLang="ko-KR" sz="1050" dirty="0" smtClean="0"/>
              <a:t>,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 smtClean="0"/>
              <a:t>현재 재생목록에 추가가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ko-KR" altLang="en-US" sz="1050" dirty="0" smtClean="0"/>
              <a:t>재생목록에 추가하면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재생목록추가페이지로 이동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</a:t>
            </a:r>
          </a:p>
          <a:p>
            <a:r>
              <a:rPr lang="ko-KR" altLang="en-US" sz="1050" dirty="0" smtClean="0"/>
              <a:t>현재 </a:t>
            </a:r>
            <a:r>
              <a:rPr lang="ko-KR" altLang="en-US" sz="1050" dirty="0" err="1" smtClean="0"/>
              <a:t>재생목옥에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추가하기하면</a:t>
            </a:r>
            <a:r>
              <a:rPr lang="ko-KR" altLang="en-US" sz="1050" dirty="0" smtClean="0"/>
              <a:t> 현재 재생목록의 </a:t>
            </a:r>
            <a:r>
              <a:rPr lang="ko-KR" altLang="en-US" sz="1050" dirty="0" err="1" smtClean="0"/>
              <a:t>마지막순서로</a:t>
            </a:r>
            <a:r>
              <a:rPr lang="ko-KR" altLang="en-US" sz="1050" dirty="0" smtClean="0"/>
              <a:t> 추가 된다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재생바의</a:t>
            </a:r>
            <a:r>
              <a:rPr lang="ko-KR" altLang="en-US" sz="1050" dirty="0" smtClean="0"/>
              <a:t> 목록을 통해서 </a:t>
            </a:r>
            <a:r>
              <a:rPr lang="ko-KR" altLang="en-US" sz="1050" dirty="0" err="1" smtClean="0"/>
              <a:t>봐야한다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2" name="타원 11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30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732240" y="987574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err="1" smtClean="0"/>
              <a:t>좋아요가</a:t>
            </a:r>
            <a:r>
              <a:rPr lang="ko-KR" altLang="en-US" sz="1050" dirty="0" smtClean="0"/>
              <a:t> 눌린 총 수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1563638"/>
            <a:ext cx="230425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곡을 등록한 일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registDate</a:t>
            </a:r>
            <a:r>
              <a:rPr lang="en-US" altLang="ko-KR" sz="1050" dirty="0"/>
              <a:t>” name=“</a:t>
            </a:r>
            <a:r>
              <a:rPr lang="en-US" altLang="ko-KR" sz="1050" dirty="0" err="1" smtClean="0"/>
              <a:t>registDate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213970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링크는 곡 상세 페이지의 </a:t>
            </a:r>
            <a:r>
              <a:rPr lang="en-US" altLang="ko-KR" sz="1050" dirty="0" smtClean="0"/>
              <a:t>URL</a:t>
            </a:r>
            <a:r>
              <a:rPr lang="ko-KR" altLang="en-US" sz="1050" dirty="0" smtClean="0"/>
              <a:t>을 링크를 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32240" y="2715766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ko-KR" altLang="en-US" sz="1050" dirty="0" smtClean="0"/>
              <a:t>노래가 재생된 총 횟수</a:t>
            </a:r>
            <a:endParaRPr lang="en-US" altLang="ko-KR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totalPlayCnt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totlaPlayCnt</a:t>
            </a:r>
            <a:r>
              <a:rPr lang="en-US" altLang="ko-KR" sz="1050" dirty="0" smtClean="0"/>
              <a:t>”</a:t>
            </a:r>
          </a:p>
          <a:p>
            <a:endParaRPr lang="ko-KR" altLang="en-US" sz="105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732240" y="3457013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13. </a:t>
            </a:r>
            <a:r>
              <a:rPr lang="ko-KR" altLang="en-US" sz="1050" dirty="0" smtClean="0"/>
              <a:t>검색된 한 개의 곡 정보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Name=“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＂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32240" y="4197846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14. </a:t>
            </a:r>
            <a:r>
              <a:rPr lang="ko-KR" altLang="en-US" sz="1050" dirty="0" smtClean="0"/>
              <a:t>곡 식별 정보</a:t>
            </a:r>
            <a:endParaRPr lang="en-US" altLang="ko-KR" sz="1050" dirty="0" smtClean="0"/>
          </a:p>
          <a:p>
            <a:r>
              <a:rPr lang="en-US" altLang="ko-KR" sz="1050" dirty="0" smtClean="0"/>
              <a:t>Type=“hidden”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”(nickname-</a:t>
            </a:r>
            <a:r>
              <a:rPr lang="ko-KR" altLang="en-US" sz="1050" dirty="0" smtClean="0"/>
              <a:t>곡 번호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659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musicinfo?musictitle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곡명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 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6732240" y="98757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 smtClean="0"/>
              <a:t>재생 버튼</a:t>
            </a:r>
            <a:endParaRPr lang="en-US" altLang="ko-KR" sz="1050" dirty="0" smtClean="0"/>
          </a:p>
          <a:p>
            <a:r>
              <a:rPr lang="ko-KR" altLang="en-US" sz="1050" dirty="0" smtClean="0"/>
              <a:t>클릭하면 노래를 재생할 수 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playBtn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playBtn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3" name="타원 22"/>
          <p:cNvSpPr/>
          <p:nvPr/>
        </p:nvSpPr>
        <p:spPr>
          <a:xfrm>
            <a:off x="683568" y="1563638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827584" y="1686487"/>
            <a:ext cx="432048" cy="4320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72461" y="1563638"/>
            <a:ext cx="795283" cy="307777"/>
            <a:chOff x="1400453" y="1419622"/>
            <a:chExt cx="795283" cy="307777"/>
          </a:xfrm>
        </p:grpSpPr>
        <p:sp>
          <p:nvSpPr>
            <p:cNvPr id="33" name="직사각형 32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0453" y="14196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en-US" altLang="ko-KR" sz="1400" dirty="0" smtClean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475656" y="1563638"/>
            <a:ext cx="1800200" cy="667817"/>
            <a:chOff x="1400453" y="1059582"/>
            <a:chExt cx="1800200" cy="667817"/>
          </a:xfrm>
        </p:grpSpPr>
        <p:sp>
          <p:nvSpPr>
            <p:cNvPr id="121" name="직사각형 120"/>
            <p:cNvSpPr/>
            <p:nvPr/>
          </p:nvSpPr>
          <p:spPr>
            <a:xfrm>
              <a:off x="2408565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453" y="1419622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곡 명</a:t>
              </a:r>
              <a:endParaRPr lang="en-US" altLang="ko-KR" sz="1400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08565" y="105958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05370" y="10595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등록일</a:t>
              </a:r>
              <a:endParaRPr lang="en-US" altLang="ko-KR" sz="14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05370" y="14196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태그</a:t>
              </a:r>
              <a:endParaRPr lang="en-US" altLang="ko-KR" sz="1400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07904" y="1347614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곡 사진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32040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84345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재생수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4457906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10211" y="25511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좋아요수</a:t>
            </a:r>
            <a:endParaRPr lang="ko-KR" altLang="en-US" sz="700" dirty="0"/>
          </a:p>
        </p:txBody>
      </p:sp>
      <p:sp>
        <p:nvSpPr>
          <p:cNvPr id="124" name="직사각형 123"/>
          <p:cNvSpPr/>
          <p:nvPr/>
        </p:nvSpPr>
        <p:spPr>
          <a:xfrm>
            <a:off x="827584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79889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379335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31640" y="25384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907704" y="2571750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860009" y="2538464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더 많은 작업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1907704" y="2715766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5696" y="277848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현재 재생목록에 추가</a:t>
            </a:r>
            <a:endParaRPr lang="en-US" altLang="ko-KR" sz="800" dirty="0" smtClean="0"/>
          </a:p>
          <a:p>
            <a:r>
              <a:rPr lang="ko-KR" altLang="en-US" sz="800" dirty="0" smtClean="0"/>
              <a:t>재생목록에 추가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89959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61967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627784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59632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67744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491880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11560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259632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835696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355976" y="2715766"/>
            <a:ext cx="332142" cy="246221"/>
            <a:chOff x="311254" y="1461433"/>
            <a:chExt cx="332142" cy="246221"/>
          </a:xfrm>
        </p:grpSpPr>
        <p:sp>
          <p:nvSpPr>
            <p:cNvPr id="142" name="타원 1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60032" y="2715766"/>
            <a:ext cx="332142" cy="246221"/>
            <a:chOff x="311254" y="1461433"/>
            <a:chExt cx="332142" cy="246221"/>
          </a:xfrm>
        </p:grpSpPr>
        <p:sp>
          <p:nvSpPr>
            <p:cNvPr id="145" name="타원 14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732240" y="1779662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2. </a:t>
            </a:r>
            <a:r>
              <a:rPr lang="ko-KR" altLang="en-US" sz="1050" dirty="0" smtClean="0"/>
              <a:t>닉네임</a:t>
            </a:r>
            <a:endParaRPr lang="en-US" altLang="ko-KR" sz="1050" dirty="0" smtClean="0"/>
          </a:p>
          <a:p>
            <a:r>
              <a:rPr lang="ko-KR" altLang="en-US" sz="1050" dirty="0" smtClean="0"/>
              <a:t>곡을 등록한 사용자 닉네임이다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클릭하면 사용자 개인페이지로 이동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6732240" y="2859782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등록일</a:t>
            </a:r>
            <a:endParaRPr lang="en-US" altLang="ko-KR" sz="1050" dirty="0" smtClean="0"/>
          </a:p>
          <a:p>
            <a:r>
              <a:rPr lang="ko-KR" altLang="en-US" sz="1050" dirty="0" smtClean="0"/>
              <a:t>곡을 공개한 날짜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musicOpenDate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musicOpenDate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732240" y="3651870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4. </a:t>
            </a:r>
            <a:r>
              <a:rPr lang="ko-KR" altLang="en-US" sz="1050" dirty="0" smtClean="0"/>
              <a:t>곡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명</a:t>
            </a:r>
            <a:endParaRPr lang="en-US" altLang="ko-KR" sz="1050" dirty="0" smtClean="0"/>
          </a:p>
          <a:p>
            <a:r>
              <a:rPr lang="ko-KR" altLang="en-US" sz="1050" dirty="0" smtClean="0"/>
              <a:t>곡 명을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musicTitle</a:t>
            </a:r>
            <a:r>
              <a:rPr lang="en-US" altLang="ko-KR" sz="105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98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musicinfo?musictitle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곡명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 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3568" y="1563638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827584" y="1686487"/>
            <a:ext cx="432048" cy="4320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72461" y="1563638"/>
            <a:ext cx="795283" cy="307777"/>
            <a:chOff x="1400453" y="1419622"/>
            <a:chExt cx="795283" cy="307777"/>
          </a:xfrm>
        </p:grpSpPr>
        <p:sp>
          <p:nvSpPr>
            <p:cNvPr id="33" name="직사각형 32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0453" y="14196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en-US" altLang="ko-KR" sz="1400" dirty="0" smtClean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475656" y="1563638"/>
            <a:ext cx="1800200" cy="667817"/>
            <a:chOff x="1400453" y="1059582"/>
            <a:chExt cx="1800200" cy="667817"/>
          </a:xfrm>
        </p:grpSpPr>
        <p:sp>
          <p:nvSpPr>
            <p:cNvPr id="121" name="직사각형 120"/>
            <p:cNvSpPr/>
            <p:nvPr/>
          </p:nvSpPr>
          <p:spPr>
            <a:xfrm>
              <a:off x="2408565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453" y="1419622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곡 명</a:t>
              </a:r>
              <a:endParaRPr lang="en-US" altLang="ko-KR" sz="1400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08565" y="105958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05370" y="10595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등록일</a:t>
              </a:r>
              <a:endParaRPr lang="en-US" altLang="ko-KR" sz="14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05370" y="14196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태그</a:t>
              </a:r>
              <a:endParaRPr lang="en-US" altLang="ko-KR" sz="1400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07904" y="1347614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곡 사진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32040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84345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재생수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4457906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10211" y="25511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좋아요수</a:t>
            </a:r>
            <a:endParaRPr lang="ko-KR" altLang="en-US" sz="700" dirty="0"/>
          </a:p>
        </p:txBody>
      </p:sp>
      <p:sp>
        <p:nvSpPr>
          <p:cNvPr id="124" name="직사각형 123"/>
          <p:cNvSpPr/>
          <p:nvPr/>
        </p:nvSpPr>
        <p:spPr>
          <a:xfrm>
            <a:off x="827584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79889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379335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31640" y="25384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907704" y="2571750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860009" y="2538464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더 많은 작업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1907704" y="2715766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5696" y="277848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현재 재생목록에 추가</a:t>
            </a:r>
            <a:endParaRPr lang="en-US" altLang="ko-KR" sz="800" dirty="0" smtClean="0"/>
          </a:p>
          <a:p>
            <a:r>
              <a:rPr lang="ko-KR" altLang="en-US" sz="800" dirty="0" smtClean="0"/>
              <a:t>재생목록에 추가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89959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61967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627784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59632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67744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491880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11560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259632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835696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355976" y="2715766"/>
            <a:ext cx="332142" cy="246221"/>
            <a:chOff x="311254" y="1461433"/>
            <a:chExt cx="332142" cy="246221"/>
          </a:xfrm>
        </p:grpSpPr>
        <p:sp>
          <p:nvSpPr>
            <p:cNvPr id="142" name="타원 1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60032" y="2715766"/>
            <a:ext cx="332142" cy="246221"/>
            <a:chOff x="311254" y="1461433"/>
            <a:chExt cx="332142" cy="246221"/>
          </a:xfrm>
        </p:grpSpPr>
        <p:sp>
          <p:nvSpPr>
            <p:cNvPr id="145" name="타원 14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6732240" y="987574"/>
            <a:ext cx="2304256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태그</a:t>
            </a:r>
            <a:endParaRPr lang="en-US" altLang="ko-KR" sz="1050" dirty="0" smtClean="0"/>
          </a:p>
          <a:p>
            <a:r>
              <a:rPr lang="ko-KR" altLang="en-US" sz="1050" dirty="0" smtClean="0"/>
              <a:t>태그 명을 보여준다</a:t>
            </a:r>
            <a:r>
              <a:rPr lang="en-US" altLang="ko-KR" sz="1050" dirty="0" smtClean="0"/>
              <a:t>.</a:t>
            </a:r>
          </a:p>
          <a:p>
            <a:r>
              <a:rPr lang="ko-KR" altLang="en-US" sz="1050" dirty="0" smtClean="0"/>
              <a:t>최대 </a:t>
            </a:r>
            <a:r>
              <a:rPr lang="ko-KR" altLang="en-US" sz="1050" dirty="0" err="1" smtClean="0"/>
              <a:t>태그명은</a:t>
            </a:r>
            <a:r>
              <a:rPr lang="ko-KR" altLang="en-US" sz="1050" dirty="0" smtClean="0"/>
              <a:t> </a:t>
            </a:r>
            <a:r>
              <a:rPr lang="en-US" altLang="ko-KR" sz="1050" dirty="0" smtClean="0"/>
              <a:t>5</a:t>
            </a:r>
            <a:r>
              <a:rPr lang="ko-KR" altLang="en-US" sz="1050" dirty="0" smtClean="0"/>
              <a:t>개</a:t>
            </a:r>
            <a:endParaRPr lang="en-US" altLang="ko-KR" sz="1050" dirty="0" smtClean="0"/>
          </a:p>
          <a:p>
            <a:r>
              <a:rPr lang="en-US" altLang="ko-KR" sz="1050" dirty="0" smtClean="0"/>
              <a:t>6</a:t>
            </a:r>
            <a:r>
              <a:rPr lang="ko-KR" altLang="en-US" sz="1050" dirty="0" smtClean="0"/>
              <a:t>개 이상은 마우스를 올릴 경우 </a:t>
            </a:r>
            <a:r>
              <a:rPr lang="ko-KR" altLang="en-US" sz="1050" dirty="0" smtClean="0"/>
              <a:t>보여준다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musicTag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musicTag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sp>
        <p:nvSpPr>
          <p:cNvPr id="90" name="TextBox 89"/>
          <p:cNvSpPr txBox="1"/>
          <p:nvPr/>
        </p:nvSpPr>
        <p:spPr>
          <a:xfrm>
            <a:off x="6732240" y="2211710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6. </a:t>
            </a:r>
            <a:r>
              <a:rPr lang="ko-KR" altLang="en-US" sz="1050" dirty="0" smtClean="0"/>
              <a:t>곡 사진</a:t>
            </a:r>
            <a:endParaRPr lang="en-US" altLang="ko-KR" sz="1050" dirty="0" smtClean="0"/>
          </a:p>
          <a:p>
            <a:r>
              <a:rPr lang="ko-KR" altLang="en-US" sz="1050" dirty="0" smtClean="0"/>
              <a:t>곡 등록을 할 때 지정한 이미지가 나온다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6732240" y="314781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좋아요</a:t>
            </a:r>
            <a:endParaRPr lang="en-US" altLang="ko-KR" sz="1050" dirty="0" smtClean="0"/>
          </a:p>
          <a:p>
            <a:r>
              <a:rPr lang="ko-KR" altLang="en-US" sz="1050" dirty="0" smtClean="0"/>
              <a:t>곡을 좋아요 누를 수 있다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likeBtn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likeBtn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6732240" y="3939902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공유</a:t>
            </a:r>
            <a:endParaRPr lang="en-US" altLang="ko-KR" sz="1050" dirty="0" smtClean="0"/>
          </a:p>
          <a:p>
            <a:r>
              <a:rPr lang="ko-KR" altLang="en-US" sz="1050" dirty="0" smtClean="0"/>
              <a:t>아직 모르겠다</a:t>
            </a:r>
            <a:r>
              <a:rPr lang="en-US" altLang="ko-KR" sz="1050" dirty="0" smtClean="0"/>
              <a:t>. ?? </a:t>
            </a:r>
            <a:r>
              <a:rPr lang="ko-KR" altLang="en-US" sz="1050" dirty="0" smtClean="0"/>
              <a:t>다운로드 허용하면 여기서 다운로드 하게 할지</a:t>
            </a:r>
            <a:r>
              <a:rPr lang="en-US" altLang="ko-KR" sz="1050" dirty="0" smtClean="0"/>
              <a:t>?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shareBtn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shareBtn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258886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musicinfo?musictitle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곡명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상세 정보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타원 3"/>
          <p:cNvSpPr/>
          <p:nvPr/>
        </p:nvSpPr>
        <p:spPr>
          <a:xfrm>
            <a:off x="-900608" y="41151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-910467" y="7665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-920328" y="112152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-930189" y="14765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-1064345" y="18315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-972616" y="2211710"/>
            <a:ext cx="332142" cy="246221"/>
            <a:chOff x="311254" y="1461433"/>
            <a:chExt cx="332142" cy="246221"/>
          </a:xfrm>
        </p:grpSpPr>
        <p:sp>
          <p:nvSpPr>
            <p:cNvPr id="38" name="타원 37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-1054484" y="2571750"/>
            <a:ext cx="332142" cy="246221"/>
            <a:chOff x="311254" y="1461433"/>
            <a:chExt cx="332142" cy="246221"/>
          </a:xfrm>
        </p:grpSpPr>
        <p:sp>
          <p:nvSpPr>
            <p:cNvPr id="42" name="타원 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3568" y="1563638"/>
            <a:ext cx="648072" cy="6480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rot="5400000">
            <a:off x="827584" y="1686487"/>
            <a:ext cx="432048" cy="43204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1472461" y="1563638"/>
            <a:ext cx="795283" cy="307777"/>
            <a:chOff x="1400453" y="1419622"/>
            <a:chExt cx="795283" cy="307777"/>
          </a:xfrm>
        </p:grpSpPr>
        <p:sp>
          <p:nvSpPr>
            <p:cNvPr id="33" name="직사각형 32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00453" y="14196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닉네임</a:t>
              </a:r>
              <a:endParaRPr lang="en-US" altLang="ko-KR" sz="1400" dirty="0" smtClean="0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1475656" y="1563638"/>
            <a:ext cx="1800200" cy="667817"/>
            <a:chOff x="1400453" y="1059582"/>
            <a:chExt cx="1800200" cy="667817"/>
          </a:xfrm>
        </p:grpSpPr>
        <p:sp>
          <p:nvSpPr>
            <p:cNvPr id="121" name="직사각형 120"/>
            <p:cNvSpPr/>
            <p:nvPr/>
          </p:nvSpPr>
          <p:spPr>
            <a:xfrm>
              <a:off x="2408565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403648" y="141962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400453" y="1419622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곡 명</a:t>
              </a:r>
              <a:endParaRPr lang="en-US" altLang="ko-KR" sz="1400" dirty="0" smtClean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2408565" y="1059582"/>
              <a:ext cx="792088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05370" y="105958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등록일</a:t>
              </a:r>
              <a:endParaRPr lang="en-US" altLang="ko-KR" sz="1400" dirty="0" smtClean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405370" y="141962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mtClean="0"/>
                <a:t>태그</a:t>
              </a:r>
              <a:endParaRPr lang="en-US" altLang="ko-KR" sz="1400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3707904" y="1347614"/>
            <a:ext cx="172819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곡 사진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32040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884345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재생수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4457906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4410211" y="255116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좋아요수</a:t>
            </a:r>
            <a:endParaRPr lang="ko-KR" altLang="en-US" sz="700" dirty="0"/>
          </a:p>
        </p:txBody>
      </p:sp>
      <p:sp>
        <p:nvSpPr>
          <p:cNvPr id="124" name="직사각형 123"/>
          <p:cNvSpPr/>
          <p:nvPr/>
        </p:nvSpPr>
        <p:spPr>
          <a:xfrm>
            <a:off x="827584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79889" y="253846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</a:t>
            </a:r>
            <a:endParaRPr lang="ko-KR" altLang="en-US" sz="800" dirty="0"/>
          </a:p>
        </p:txBody>
      </p:sp>
      <p:sp>
        <p:nvSpPr>
          <p:cNvPr id="126" name="직사각형 125"/>
          <p:cNvSpPr/>
          <p:nvPr/>
        </p:nvSpPr>
        <p:spPr>
          <a:xfrm>
            <a:off x="1379335" y="2571750"/>
            <a:ext cx="432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1331640" y="2538464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907704" y="2571750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1860009" y="2538464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더 많은 작업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1907704" y="2715766"/>
            <a:ext cx="100811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835696" y="277848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현재 재생목록에 추가</a:t>
            </a:r>
            <a:endParaRPr lang="en-US" altLang="ko-KR" sz="800" dirty="0" smtClean="0"/>
          </a:p>
          <a:p>
            <a:r>
              <a:rPr lang="ko-KR" altLang="en-US" sz="800" dirty="0" smtClean="0"/>
              <a:t>재생목록에 추가</a:t>
            </a:r>
            <a:endParaRPr lang="ko-KR" altLang="en-US" sz="800" dirty="0"/>
          </a:p>
        </p:txBody>
      </p:sp>
      <p:sp>
        <p:nvSpPr>
          <p:cNvPr id="130" name="타원 129"/>
          <p:cNvSpPr/>
          <p:nvPr/>
        </p:nvSpPr>
        <p:spPr>
          <a:xfrm>
            <a:off x="89959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1619672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2627784" y="134761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1259632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2267744" y="185167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3491880" y="127560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611560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259632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1835696" y="235572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4355976" y="2715766"/>
            <a:ext cx="332142" cy="246221"/>
            <a:chOff x="311254" y="1461433"/>
            <a:chExt cx="332142" cy="246221"/>
          </a:xfrm>
        </p:grpSpPr>
        <p:sp>
          <p:nvSpPr>
            <p:cNvPr id="142" name="타원 14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4" name="그룹 143"/>
          <p:cNvGrpSpPr/>
          <p:nvPr/>
        </p:nvGrpSpPr>
        <p:grpSpPr>
          <a:xfrm>
            <a:off x="4860032" y="2715766"/>
            <a:ext cx="332142" cy="246221"/>
            <a:chOff x="311254" y="1461433"/>
            <a:chExt cx="332142" cy="246221"/>
          </a:xfrm>
        </p:grpSpPr>
        <p:sp>
          <p:nvSpPr>
            <p:cNvPr id="145" name="타원 14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32240" y="1059582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8. </a:t>
            </a:r>
            <a:r>
              <a:rPr lang="ko-KR" altLang="en-US" sz="1050" dirty="0" smtClean="0"/>
              <a:t>공유</a:t>
            </a:r>
            <a:endParaRPr lang="en-US" altLang="ko-KR" sz="1050" dirty="0" smtClean="0"/>
          </a:p>
          <a:p>
            <a:r>
              <a:rPr lang="ko-KR" altLang="en-US" sz="1050" dirty="0" smtClean="0"/>
              <a:t>아직 모르겠다</a:t>
            </a:r>
            <a:r>
              <a:rPr lang="en-US" altLang="ko-KR" sz="1050" dirty="0" smtClean="0"/>
              <a:t>. ?? </a:t>
            </a:r>
            <a:r>
              <a:rPr lang="ko-KR" altLang="en-US" sz="1050" dirty="0" smtClean="0"/>
              <a:t>다운로드 허용하면 여기서 다운로드 하게 할지</a:t>
            </a:r>
            <a:r>
              <a:rPr lang="en-US" altLang="ko-KR" sz="1050" dirty="0" smtClean="0"/>
              <a:t>?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shareBtn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shareBtn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6732240" y="1995686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smtClean="0"/>
              <a:t>더 많은 작업</a:t>
            </a:r>
            <a:endParaRPr lang="en-US" altLang="ko-KR" sz="1050" dirty="0" smtClean="0"/>
          </a:p>
          <a:p>
            <a:r>
              <a:rPr lang="ko-KR" altLang="en-US" sz="1050" dirty="0" smtClean="0"/>
              <a:t>클릭하면 현재 재생목록에 추가</a:t>
            </a:r>
            <a:r>
              <a:rPr lang="en-US" altLang="ko-KR" sz="1050" dirty="0" smtClean="0"/>
              <a:t>, </a:t>
            </a:r>
            <a:r>
              <a:rPr lang="ko-KR" altLang="en-US" sz="1050" dirty="0" smtClean="0"/>
              <a:t>재생목록에 추가하기 </a:t>
            </a:r>
            <a:r>
              <a:rPr lang="ko-KR" altLang="en-US" sz="1050" dirty="0" err="1" smtClean="0"/>
              <a:t>드롭박스가</a:t>
            </a:r>
            <a:r>
              <a:rPr lang="ko-KR" altLang="en-US" sz="1050" dirty="0" smtClean="0"/>
              <a:t> 제공된다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grpSp>
        <p:nvGrpSpPr>
          <p:cNvPr id="94" name="그룹 93"/>
          <p:cNvGrpSpPr/>
          <p:nvPr/>
        </p:nvGrpSpPr>
        <p:grpSpPr>
          <a:xfrm>
            <a:off x="1619672" y="2715766"/>
            <a:ext cx="332142" cy="246221"/>
            <a:chOff x="311254" y="1461433"/>
            <a:chExt cx="332142" cy="246221"/>
          </a:xfrm>
        </p:grpSpPr>
        <p:sp>
          <p:nvSpPr>
            <p:cNvPr id="95" name="타원 94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619672" y="2931790"/>
            <a:ext cx="332142" cy="246221"/>
            <a:chOff x="311254" y="1461433"/>
            <a:chExt cx="332142" cy="246221"/>
          </a:xfrm>
        </p:grpSpPr>
        <p:sp>
          <p:nvSpPr>
            <p:cNvPr id="104" name="타원 103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6732240" y="3075806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현재 재생 목록에 추가</a:t>
            </a:r>
            <a:endParaRPr lang="en-US" altLang="ko-KR" sz="1050" dirty="0" smtClean="0"/>
          </a:p>
          <a:p>
            <a:r>
              <a:rPr lang="ko-KR" altLang="en-US" sz="1050" dirty="0" smtClean="0"/>
              <a:t>클릭하면 노래를 현재 재생 목록 맨 뒤에 추가한다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addNowPlay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addNowP</a:t>
            </a:r>
            <a:r>
              <a:rPr lang="en-US" altLang="ko-KR" sz="1050" dirty="0" err="1" smtClean="0"/>
              <a:t>lay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  <p:sp>
        <p:nvSpPr>
          <p:cNvPr id="107" name="TextBox 106"/>
          <p:cNvSpPr txBox="1"/>
          <p:nvPr/>
        </p:nvSpPr>
        <p:spPr>
          <a:xfrm>
            <a:off x="6732240" y="4011910"/>
            <a:ext cx="2304256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재생목록에 추가</a:t>
            </a:r>
            <a:endParaRPr lang="en-US" altLang="ko-KR" sz="1050" dirty="0" smtClean="0"/>
          </a:p>
          <a:p>
            <a:r>
              <a:rPr lang="ko-KR" altLang="en-US" sz="1050" dirty="0" smtClean="0"/>
              <a:t>클릭하면 재생 목록 선택 </a:t>
            </a:r>
            <a:r>
              <a:rPr lang="ko-KR" altLang="en-US" sz="1050" dirty="0" err="1" smtClean="0"/>
              <a:t>팝업창이</a:t>
            </a:r>
            <a:r>
              <a:rPr lang="ko-KR" altLang="en-US" sz="1050" dirty="0" smtClean="0"/>
              <a:t> 뜬다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지우꺼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addPlayList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addPlayList</a:t>
            </a:r>
            <a:r>
              <a:rPr lang="en-US" altLang="ko-KR" sz="1050" dirty="0" smtClean="0"/>
              <a:t>”</a:t>
            </a:r>
            <a:endParaRPr lang="en-US" altLang="ko-KR" sz="1050" dirty="0" smtClean="0"/>
          </a:p>
        </p:txBody>
      </p:sp>
    </p:spTree>
    <p:extLst>
      <p:ext uri="{BB962C8B-B14F-4D97-AF65-F5344CB8AC3E}">
        <p14:creationId xmlns:p14="http://schemas.microsoft.com/office/powerpoint/2010/main" val="365861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4871</Words>
  <Application>Microsoft Office PowerPoint</Application>
  <PresentationFormat>화면 슬라이드 쇼(16:9)</PresentationFormat>
  <Paragraphs>2157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Jun_Sung</cp:lastModifiedBy>
  <cp:revision>54</cp:revision>
  <dcterms:created xsi:type="dcterms:W3CDTF">2018-07-03T05:46:10Z</dcterms:created>
  <dcterms:modified xsi:type="dcterms:W3CDTF">2018-07-11T00:17:17Z</dcterms:modified>
</cp:coreProperties>
</file>