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3772A-9FFE-4E4F-8717-FDBB41B72773}" v="7817" dt="2018-07-10T07:03:46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35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진구" userId="20bf6ee400938239" providerId="LiveId" clId="{FAE3772A-9FFE-4E4F-8717-FDBB41B72773}"/>
    <pc:docChg chg="undo custSel addSld delSld modSld">
      <pc:chgData name="이 진구" userId="20bf6ee400938239" providerId="LiveId" clId="{FAE3772A-9FFE-4E4F-8717-FDBB41B72773}" dt="2018-07-10T07:03:46.951" v="7814" actId="20577"/>
      <pc:docMkLst>
        <pc:docMk/>
      </pc:docMkLst>
      <pc:sldChg chg="addSp delSp modSp">
        <pc:chgData name="이 진구" userId="20bf6ee400938239" providerId="LiveId" clId="{FAE3772A-9FFE-4E4F-8717-FDBB41B72773}" dt="2018-07-10T03:55:46.571" v="1281" actId="313"/>
        <pc:sldMkLst>
          <pc:docMk/>
          <pc:sldMk cId="1763190346" sldId="256"/>
        </pc:sldMkLst>
        <pc:spChg chg="mod">
          <ac:chgData name="이 진구" userId="20bf6ee400938239" providerId="LiveId" clId="{FAE3772A-9FFE-4E4F-8717-FDBB41B72773}" dt="2018-07-10T03:42:25.340" v="452" actId="1076"/>
          <ac:spMkLst>
            <pc:docMk/>
            <pc:sldMk cId="1763190346" sldId="256"/>
            <ac:spMk id="4" creationId="{00000000-0000-0000-0000-000000000000}"/>
          </ac:spMkLst>
        </pc:spChg>
        <pc:spChg chg="mod">
          <ac:chgData name="이 진구" userId="20bf6ee400938239" providerId="LiveId" clId="{FAE3772A-9FFE-4E4F-8717-FDBB41B72773}" dt="2018-07-10T02:46:37.314" v="30" actId="20577"/>
          <ac:spMkLst>
            <pc:docMk/>
            <pc:sldMk cId="1763190346" sldId="256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2:48:58.873" v="62" actId="20577"/>
          <ac:spMkLst>
            <pc:docMk/>
            <pc:sldMk cId="1763190346" sldId="256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2:45:16.634" v="18" actId="20577"/>
          <ac:spMkLst>
            <pc:docMk/>
            <pc:sldMk cId="1763190346" sldId="256"/>
            <ac:spMk id="8" creationId="{00000000-0000-0000-0000-000000000000}"/>
          </ac:spMkLst>
        </pc:spChg>
        <pc:spChg chg="del">
          <ac:chgData name="이 진구" userId="20bf6ee400938239" providerId="LiveId" clId="{FAE3772A-9FFE-4E4F-8717-FDBB41B72773}" dt="2018-07-10T02:55:14.806" v="77" actId="478"/>
          <ac:spMkLst>
            <pc:docMk/>
            <pc:sldMk cId="1763190346" sldId="256"/>
            <ac:spMk id="34" creationId="{00000000-0000-0000-0000-000000000000}"/>
          </ac:spMkLst>
        </pc:spChg>
        <pc:spChg chg="del">
          <ac:chgData name="이 진구" userId="20bf6ee400938239" providerId="LiveId" clId="{FAE3772A-9FFE-4E4F-8717-FDBB41B72773}" dt="2018-07-10T02:55:15.532" v="78" actId="478"/>
          <ac:spMkLst>
            <pc:docMk/>
            <pc:sldMk cId="1763190346" sldId="256"/>
            <ac:spMk id="35" creationId="{00000000-0000-0000-0000-000000000000}"/>
          </ac:spMkLst>
        </pc:spChg>
        <pc:spChg chg="del">
          <ac:chgData name="이 진구" userId="20bf6ee400938239" providerId="LiveId" clId="{FAE3772A-9FFE-4E4F-8717-FDBB41B72773}" dt="2018-07-10T02:55:16.085" v="79" actId="478"/>
          <ac:spMkLst>
            <pc:docMk/>
            <pc:sldMk cId="1763190346" sldId="256"/>
            <ac:spMk id="36" creationId="{00000000-0000-0000-0000-000000000000}"/>
          </ac:spMkLst>
        </pc:spChg>
        <pc:spChg chg="del">
          <ac:chgData name="이 진구" userId="20bf6ee400938239" providerId="LiveId" clId="{FAE3772A-9FFE-4E4F-8717-FDBB41B72773}" dt="2018-07-10T02:55:16.510" v="80" actId="478"/>
          <ac:spMkLst>
            <pc:docMk/>
            <pc:sldMk cId="1763190346" sldId="256"/>
            <ac:spMk id="37" creationId="{00000000-0000-0000-0000-000000000000}"/>
          </ac:spMkLst>
        </pc:spChg>
        <pc:spChg chg="add mod">
          <ac:chgData name="이 진구" userId="20bf6ee400938239" providerId="LiveId" clId="{FAE3772A-9FFE-4E4F-8717-FDBB41B72773}" dt="2018-07-10T02:57:18.204" v="116" actId="552"/>
          <ac:spMkLst>
            <pc:docMk/>
            <pc:sldMk cId="1763190346" sldId="256"/>
            <ac:spMk id="44" creationId="{EC5E5E08-A469-41E7-AA92-52327F71FFFF}"/>
          </ac:spMkLst>
        </pc:spChg>
        <pc:spChg chg="add mod">
          <ac:chgData name="이 진구" userId="20bf6ee400938239" providerId="LiveId" clId="{FAE3772A-9FFE-4E4F-8717-FDBB41B72773}" dt="2018-07-10T02:57:09.498" v="115" actId="552"/>
          <ac:spMkLst>
            <pc:docMk/>
            <pc:sldMk cId="1763190346" sldId="256"/>
            <ac:spMk id="45" creationId="{796C727B-9AE2-45C7-8E3F-D529A3A98B21}"/>
          </ac:spMkLst>
        </pc:spChg>
        <pc:spChg chg="add mod">
          <ac:chgData name="이 진구" userId="20bf6ee400938239" providerId="LiveId" clId="{FAE3772A-9FFE-4E4F-8717-FDBB41B72773}" dt="2018-07-10T02:57:25.234" v="117" actId="552"/>
          <ac:spMkLst>
            <pc:docMk/>
            <pc:sldMk cId="1763190346" sldId="256"/>
            <ac:spMk id="46" creationId="{AA7479DA-8148-4C0C-9B39-C406219D2993}"/>
          </ac:spMkLst>
        </pc:spChg>
        <pc:spChg chg="add mod">
          <ac:chgData name="이 진구" userId="20bf6ee400938239" providerId="LiveId" clId="{FAE3772A-9FFE-4E4F-8717-FDBB41B72773}" dt="2018-07-10T03:01:31.596" v="311" actId="20577"/>
          <ac:spMkLst>
            <pc:docMk/>
            <pc:sldMk cId="1763190346" sldId="256"/>
            <ac:spMk id="47" creationId="{0C38E159-8DD8-4D0C-B64C-3811D64A3028}"/>
          </ac:spMkLst>
        </pc:spChg>
        <pc:spChg chg="add mod">
          <ac:chgData name="이 진구" userId="20bf6ee400938239" providerId="LiveId" clId="{FAE3772A-9FFE-4E4F-8717-FDBB41B72773}" dt="2018-07-10T03:01:21.668" v="289" actId="20577"/>
          <ac:spMkLst>
            <pc:docMk/>
            <pc:sldMk cId="1763190346" sldId="256"/>
            <ac:spMk id="48" creationId="{66ED6163-A5AA-489E-A1FA-4B0DBC10F15B}"/>
          </ac:spMkLst>
        </pc:spChg>
        <pc:spChg chg="add mod">
          <ac:chgData name="이 진구" userId="20bf6ee400938239" providerId="LiveId" clId="{FAE3772A-9FFE-4E4F-8717-FDBB41B72773}" dt="2018-07-10T03:01:19.124" v="288" actId="20577"/>
          <ac:spMkLst>
            <pc:docMk/>
            <pc:sldMk cId="1763190346" sldId="256"/>
            <ac:spMk id="49" creationId="{B321089E-CE39-4B7E-9E0C-E642637319FA}"/>
          </ac:spMkLst>
        </pc:spChg>
        <pc:spChg chg="add mod">
          <ac:chgData name="이 진구" userId="20bf6ee400938239" providerId="LiveId" clId="{FAE3772A-9FFE-4E4F-8717-FDBB41B72773}" dt="2018-07-10T02:58:07.419" v="146" actId="20577"/>
          <ac:spMkLst>
            <pc:docMk/>
            <pc:sldMk cId="1763190346" sldId="256"/>
            <ac:spMk id="73" creationId="{DC4C6DA5-C0DE-4CC8-9684-9DFE06513A20}"/>
          </ac:spMkLst>
        </pc:spChg>
        <pc:spChg chg="add mod">
          <ac:chgData name="이 진구" userId="20bf6ee400938239" providerId="LiveId" clId="{FAE3772A-9FFE-4E4F-8717-FDBB41B72773}" dt="2018-07-10T02:57:25.234" v="117" actId="552"/>
          <ac:spMkLst>
            <pc:docMk/>
            <pc:sldMk cId="1763190346" sldId="256"/>
            <ac:spMk id="74" creationId="{B3EF8DD8-911B-4F97-9838-2EB4D8A9F289}"/>
          </ac:spMkLst>
        </pc:spChg>
        <pc:spChg chg="add mod">
          <ac:chgData name="이 진구" userId="20bf6ee400938239" providerId="LiveId" clId="{FAE3772A-9FFE-4E4F-8717-FDBB41B72773}" dt="2018-07-10T02:57:25.234" v="117" actId="552"/>
          <ac:spMkLst>
            <pc:docMk/>
            <pc:sldMk cId="1763190346" sldId="256"/>
            <ac:spMk id="75" creationId="{73EB2C80-C9AC-493D-AB5D-83D583C3E83F}"/>
          </ac:spMkLst>
        </pc:spChg>
        <pc:spChg chg="add mod">
          <ac:chgData name="이 진구" userId="20bf6ee400938239" providerId="LiveId" clId="{FAE3772A-9FFE-4E4F-8717-FDBB41B72773}" dt="2018-07-10T02:57:25.234" v="117" actId="552"/>
          <ac:spMkLst>
            <pc:docMk/>
            <pc:sldMk cId="1763190346" sldId="256"/>
            <ac:spMk id="76" creationId="{3735A96C-1978-4BBA-B475-EC8A13060392}"/>
          </ac:spMkLst>
        </pc:spChg>
        <pc:spChg chg="add mod">
          <ac:chgData name="이 진구" userId="20bf6ee400938239" providerId="LiveId" clId="{FAE3772A-9FFE-4E4F-8717-FDBB41B72773}" dt="2018-07-10T02:57:18.204" v="116" actId="552"/>
          <ac:spMkLst>
            <pc:docMk/>
            <pc:sldMk cId="1763190346" sldId="256"/>
            <ac:spMk id="77" creationId="{17F84EE9-1946-4758-A434-A6CAE81DE18C}"/>
          </ac:spMkLst>
        </pc:spChg>
        <pc:spChg chg="add mod">
          <ac:chgData name="이 진구" userId="20bf6ee400938239" providerId="LiveId" clId="{FAE3772A-9FFE-4E4F-8717-FDBB41B72773}" dt="2018-07-10T02:57:18.204" v="116" actId="552"/>
          <ac:spMkLst>
            <pc:docMk/>
            <pc:sldMk cId="1763190346" sldId="256"/>
            <ac:spMk id="78" creationId="{799C2769-46E1-41B8-BD98-D130090E0F71}"/>
          </ac:spMkLst>
        </pc:spChg>
        <pc:spChg chg="add mod">
          <ac:chgData name="이 진구" userId="20bf6ee400938239" providerId="LiveId" clId="{FAE3772A-9FFE-4E4F-8717-FDBB41B72773}" dt="2018-07-10T02:57:18.204" v="116" actId="552"/>
          <ac:spMkLst>
            <pc:docMk/>
            <pc:sldMk cId="1763190346" sldId="256"/>
            <ac:spMk id="79" creationId="{8373819E-0144-4263-8ADB-6A63A69CAA68}"/>
          </ac:spMkLst>
        </pc:spChg>
        <pc:spChg chg="add mod">
          <ac:chgData name="이 진구" userId="20bf6ee400938239" providerId="LiveId" clId="{FAE3772A-9FFE-4E4F-8717-FDBB41B72773}" dt="2018-07-10T02:57:18.204" v="116" actId="552"/>
          <ac:spMkLst>
            <pc:docMk/>
            <pc:sldMk cId="1763190346" sldId="256"/>
            <ac:spMk id="80" creationId="{D8BDE9F1-8C9B-4039-B81C-7DA467E195D9}"/>
          </ac:spMkLst>
        </pc:spChg>
        <pc:spChg chg="add mod">
          <ac:chgData name="이 진구" userId="20bf6ee400938239" providerId="LiveId" clId="{FAE3772A-9FFE-4E4F-8717-FDBB41B72773}" dt="2018-07-10T02:57:09.498" v="115" actId="552"/>
          <ac:spMkLst>
            <pc:docMk/>
            <pc:sldMk cId="1763190346" sldId="256"/>
            <ac:spMk id="81" creationId="{400EA6DF-F169-471F-8FD0-24F460C631D7}"/>
          </ac:spMkLst>
        </pc:spChg>
        <pc:spChg chg="add mod">
          <ac:chgData name="이 진구" userId="20bf6ee400938239" providerId="LiveId" clId="{FAE3772A-9FFE-4E4F-8717-FDBB41B72773}" dt="2018-07-10T02:57:09.498" v="115" actId="552"/>
          <ac:spMkLst>
            <pc:docMk/>
            <pc:sldMk cId="1763190346" sldId="256"/>
            <ac:spMk id="82" creationId="{C3644A62-4FAC-47BA-89B0-933EA3B02BED}"/>
          </ac:spMkLst>
        </pc:spChg>
        <pc:spChg chg="add mod">
          <ac:chgData name="이 진구" userId="20bf6ee400938239" providerId="LiveId" clId="{FAE3772A-9FFE-4E4F-8717-FDBB41B72773}" dt="2018-07-10T02:56:47.608" v="112"/>
          <ac:spMkLst>
            <pc:docMk/>
            <pc:sldMk cId="1763190346" sldId="256"/>
            <ac:spMk id="83" creationId="{84A7FBF3-338A-4549-8451-478D9CD9A1A7}"/>
          </ac:spMkLst>
        </pc:spChg>
        <pc:spChg chg="add mod">
          <ac:chgData name="이 진구" userId="20bf6ee400938239" providerId="LiveId" clId="{FAE3772A-9FFE-4E4F-8717-FDBB41B72773}" dt="2018-07-10T02:57:09.498" v="115" actId="552"/>
          <ac:spMkLst>
            <pc:docMk/>
            <pc:sldMk cId="1763190346" sldId="256"/>
            <ac:spMk id="84" creationId="{783082D6-56BE-47DD-A8A6-5D27B8E5AC8F}"/>
          </ac:spMkLst>
        </pc:spChg>
        <pc:spChg chg="add mod">
          <ac:chgData name="이 진구" userId="20bf6ee400938239" providerId="LiveId" clId="{FAE3772A-9FFE-4E4F-8717-FDBB41B72773}" dt="2018-07-10T02:58:29.843" v="159"/>
          <ac:spMkLst>
            <pc:docMk/>
            <pc:sldMk cId="1763190346" sldId="256"/>
            <ac:spMk id="85" creationId="{2AE7E334-AC6D-48C0-806D-61EC99F3F2E9}"/>
          </ac:spMkLst>
        </pc:spChg>
        <pc:spChg chg="add mod">
          <ac:chgData name="이 진구" userId="20bf6ee400938239" providerId="LiveId" clId="{FAE3772A-9FFE-4E4F-8717-FDBB41B72773}" dt="2018-07-10T02:59:13.459" v="177" actId="14100"/>
          <ac:spMkLst>
            <pc:docMk/>
            <pc:sldMk cId="1763190346" sldId="256"/>
            <ac:spMk id="86" creationId="{6FEE49FE-EDD5-4BD5-AEC1-ECE49C2EBF40}"/>
          </ac:spMkLst>
        </pc:spChg>
        <pc:spChg chg="add mod">
          <ac:chgData name="이 진구" userId="20bf6ee400938239" providerId="LiveId" clId="{FAE3772A-9FFE-4E4F-8717-FDBB41B72773}" dt="2018-07-10T03:02:09.844" v="316" actId="1076"/>
          <ac:spMkLst>
            <pc:docMk/>
            <pc:sldMk cId="1763190346" sldId="256"/>
            <ac:spMk id="87" creationId="{4F785F1D-18B2-444B-9168-837DFD133BD2}"/>
          </ac:spMkLst>
        </pc:spChg>
        <pc:spChg chg="add mod">
          <ac:chgData name="이 진구" userId="20bf6ee400938239" providerId="LiveId" clId="{FAE3772A-9FFE-4E4F-8717-FDBB41B72773}" dt="2018-07-10T03:00:02.349" v="218" actId="404"/>
          <ac:spMkLst>
            <pc:docMk/>
            <pc:sldMk cId="1763190346" sldId="256"/>
            <ac:spMk id="88" creationId="{A25268AE-4E8A-4B34-94D3-A98BD94F9DF6}"/>
          </ac:spMkLst>
        </pc:spChg>
        <pc:spChg chg="add mod">
          <ac:chgData name="이 진구" userId="20bf6ee400938239" providerId="LiveId" clId="{FAE3772A-9FFE-4E4F-8717-FDBB41B72773}" dt="2018-07-10T03:02:06.300" v="313" actId="1076"/>
          <ac:spMkLst>
            <pc:docMk/>
            <pc:sldMk cId="1763190346" sldId="256"/>
            <ac:spMk id="89" creationId="{EAA97BBE-2A6D-4B9B-96DC-ED68AE6CBE56}"/>
          </ac:spMkLst>
        </pc:spChg>
        <pc:spChg chg="add mod">
          <ac:chgData name="이 진구" userId="20bf6ee400938239" providerId="LiveId" clId="{FAE3772A-9FFE-4E4F-8717-FDBB41B72773}" dt="2018-07-10T03:02:15.067" v="317" actId="1076"/>
          <ac:spMkLst>
            <pc:docMk/>
            <pc:sldMk cId="1763190346" sldId="256"/>
            <ac:spMk id="90" creationId="{2F6326DE-BAAA-42D7-9C88-B74628E39203}"/>
          </ac:spMkLst>
        </pc:spChg>
        <pc:spChg chg="add mod">
          <ac:chgData name="이 진구" userId="20bf6ee400938239" providerId="LiveId" clId="{FAE3772A-9FFE-4E4F-8717-FDBB41B72773}" dt="2018-07-10T03:04:05.476" v="393" actId="1076"/>
          <ac:spMkLst>
            <pc:docMk/>
            <pc:sldMk cId="1763190346" sldId="256"/>
            <ac:spMk id="91" creationId="{4274224F-75FA-456A-AFD6-EE0A25F37141}"/>
          </ac:spMkLst>
        </pc:spChg>
        <pc:spChg chg="add mod">
          <ac:chgData name="이 진구" userId="20bf6ee400938239" providerId="LiveId" clId="{FAE3772A-9FFE-4E4F-8717-FDBB41B72773}" dt="2018-07-10T03:02:27.363" v="321" actId="1076"/>
          <ac:spMkLst>
            <pc:docMk/>
            <pc:sldMk cId="1763190346" sldId="256"/>
            <ac:spMk id="92" creationId="{2CA0BDD9-F655-4300-8A4C-F6F759DD5D78}"/>
          </ac:spMkLst>
        </pc:spChg>
        <pc:spChg chg="add mod">
          <ac:chgData name="이 진구" userId="20bf6ee400938239" providerId="LiveId" clId="{FAE3772A-9FFE-4E4F-8717-FDBB41B72773}" dt="2018-07-10T03:03:59.563" v="388" actId="1076"/>
          <ac:spMkLst>
            <pc:docMk/>
            <pc:sldMk cId="1763190346" sldId="256"/>
            <ac:spMk id="93" creationId="{31D461F4-DA24-4602-83C0-9AC9DC30D731}"/>
          </ac:spMkLst>
        </pc:spChg>
        <pc:spChg chg="add mod">
          <ac:chgData name="이 진구" userId="20bf6ee400938239" providerId="LiveId" clId="{FAE3772A-9FFE-4E4F-8717-FDBB41B72773}" dt="2018-07-10T03:04:14.539" v="395" actId="14100"/>
          <ac:spMkLst>
            <pc:docMk/>
            <pc:sldMk cId="1763190346" sldId="256"/>
            <ac:spMk id="94" creationId="{99C49316-0E6D-4B62-840B-F0C51587BD83}"/>
          </ac:spMkLst>
        </pc:spChg>
        <pc:spChg chg="add mod">
          <ac:chgData name="이 진구" userId="20bf6ee400938239" providerId="LiveId" clId="{FAE3772A-9FFE-4E4F-8717-FDBB41B72773}" dt="2018-07-10T03:04:26.715" v="399" actId="14100"/>
          <ac:spMkLst>
            <pc:docMk/>
            <pc:sldMk cId="1763190346" sldId="256"/>
            <ac:spMk id="95" creationId="{C180436C-32EC-40C5-B63B-43B55F21B012}"/>
          </ac:spMkLst>
        </pc:spChg>
        <pc:spChg chg="add mod">
          <ac:chgData name="이 진구" userId="20bf6ee400938239" providerId="LiveId" clId="{FAE3772A-9FFE-4E4F-8717-FDBB41B72773}" dt="2018-07-10T03:40:56.975" v="419" actId="20577"/>
          <ac:spMkLst>
            <pc:docMk/>
            <pc:sldMk cId="1763190346" sldId="256"/>
            <ac:spMk id="96" creationId="{3A890538-83A9-48CD-B79D-51984CB35616}"/>
          </ac:spMkLst>
        </pc:spChg>
        <pc:spChg chg="add mod">
          <ac:chgData name="이 진구" userId="20bf6ee400938239" providerId="LiveId" clId="{FAE3772A-9FFE-4E4F-8717-FDBB41B72773}" dt="2018-07-10T03:40:58.958" v="421" actId="20577"/>
          <ac:spMkLst>
            <pc:docMk/>
            <pc:sldMk cId="1763190346" sldId="256"/>
            <ac:spMk id="97" creationId="{35CF3A87-15A5-421D-9D5E-91C59804A39F}"/>
          </ac:spMkLst>
        </pc:spChg>
        <pc:spChg chg="add mod">
          <ac:chgData name="이 진구" userId="20bf6ee400938239" providerId="LiveId" clId="{FAE3772A-9FFE-4E4F-8717-FDBB41B72773}" dt="2018-07-10T03:41:01.024" v="423" actId="20577"/>
          <ac:spMkLst>
            <pc:docMk/>
            <pc:sldMk cId="1763190346" sldId="256"/>
            <ac:spMk id="98" creationId="{C7425FBD-40F5-45A7-B54B-C08202988753}"/>
          </ac:spMkLst>
        </pc:spChg>
        <pc:spChg chg="add mod">
          <ac:chgData name="이 진구" userId="20bf6ee400938239" providerId="LiveId" clId="{FAE3772A-9FFE-4E4F-8717-FDBB41B72773}" dt="2018-07-10T03:41:05.452" v="425" actId="20577"/>
          <ac:spMkLst>
            <pc:docMk/>
            <pc:sldMk cId="1763190346" sldId="256"/>
            <ac:spMk id="99" creationId="{919D6302-DB17-483D-96ED-D08710934E55}"/>
          </ac:spMkLst>
        </pc:spChg>
        <pc:spChg chg="add mod">
          <ac:chgData name="이 진구" userId="20bf6ee400938239" providerId="LiveId" clId="{FAE3772A-9FFE-4E4F-8717-FDBB41B72773}" dt="2018-07-10T03:48:51.381" v="967" actId="20577"/>
          <ac:spMkLst>
            <pc:docMk/>
            <pc:sldMk cId="1763190346" sldId="256"/>
            <ac:spMk id="100" creationId="{856D2194-774F-45CE-BEDB-34B4D6CD0E5E}"/>
          </ac:spMkLst>
        </pc:spChg>
        <pc:spChg chg="add mod">
          <ac:chgData name="이 진구" userId="20bf6ee400938239" providerId="LiveId" clId="{FAE3772A-9FFE-4E4F-8717-FDBB41B72773}" dt="2018-07-10T03:48:53.660" v="969" actId="20577"/>
          <ac:spMkLst>
            <pc:docMk/>
            <pc:sldMk cId="1763190346" sldId="256"/>
            <ac:spMk id="101" creationId="{9FEA96B4-1950-4758-A921-9D62BFD59E0C}"/>
          </ac:spMkLst>
        </pc:spChg>
        <pc:spChg chg="add mod">
          <ac:chgData name="이 진구" userId="20bf6ee400938239" providerId="LiveId" clId="{FAE3772A-9FFE-4E4F-8717-FDBB41B72773}" dt="2018-07-10T03:48:56.888" v="971" actId="20577"/>
          <ac:spMkLst>
            <pc:docMk/>
            <pc:sldMk cId="1763190346" sldId="256"/>
            <ac:spMk id="102" creationId="{8F9E5B87-D5CA-45E9-A15D-2C732FC1BD6A}"/>
          </ac:spMkLst>
        </pc:spChg>
        <pc:spChg chg="add mod">
          <ac:chgData name="이 진구" userId="20bf6ee400938239" providerId="LiveId" clId="{FAE3772A-9FFE-4E4F-8717-FDBB41B72773}" dt="2018-07-10T03:49:52.972" v="1075" actId="20577"/>
          <ac:spMkLst>
            <pc:docMk/>
            <pc:sldMk cId="1763190346" sldId="256"/>
            <ac:spMk id="103" creationId="{0BAC0A7B-4169-4DA3-9B62-619A65CDD7EB}"/>
          </ac:spMkLst>
        </pc:spChg>
        <pc:spChg chg="add mod">
          <ac:chgData name="이 진구" userId="20bf6ee400938239" providerId="LiveId" clId="{FAE3772A-9FFE-4E4F-8717-FDBB41B72773}" dt="2018-07-10T03:49:56.071" v="1077" actId="20577"/>
          <ac:spMkLst>
            <pc:docMk/>
            <pc:sldMk cId="1763190346" sldId="256"/>
            <ac:spMk id="104" creationId="{CEB119C7-4045-4533-A78A-D7FEA95B7125}"/>
          </ac:spMkLst>
        </pc:spChg>
        <pc:spChg chg="add mod">
          <ac:chgData name="이 진구" userId="20bf6ee400938239" providerId="LiveId" clId="{FAE3772A-9FFE-4E4F-8717-FDBB41B72773}" dt="2018-07-10T03:55:46.571" v="1281" actId="313"/>
          <ac:spMkLst>
            <pc:docMk/>
            <pc:sldMk cId="1763190346" sldId="256"/>
            <ac:spMk id="105" creationId="{2256245E-A95F-4071-840A-561AAB202F91}"/>
          </ac:spMkLst>
        </pc:spChg>
        <pc:spChg chg="add mod">
          <ac:chgData name="이 진구" userId="20bf6ee400938239" providerId="LiveId" clId="{FAE3772A-9FFE-4E4F-8717-FDBB41B72773}" dt="2018-07-10T03:48:45.760" v="965" actId="465"/>
          <ac:spMkLst>
            <pc:docMk/>
            <pc:sldMk cId="1763190346" sldId="256"/>
            <ac:spMk id="106" creationId="{71FF5E18-8B78-4A1A-8FCA-9251B62AFCC9}"/>
          </ac:spMkLst>
        </pc:spChg>
        <pc:spChg chg="add mod">
          <ac:chgData name="이 진구" userId="20bf6ee400938239" providerId="LiveId" clId="{FAE3772A-9FFE-4E4F-8717-FDBB41B72773}" dt="2018-07-10T03:48:45.760" v="965" actId="465"/>
          <ac:spMkLst>
            <pc:docMk/>
            <pc:sldMk cId="1763190346" sldId="256"/>
            <ac:spMk id="107" creationId="{75DE5730-10DB-4D56-98DA-3E560ABDCF24}"/>
          </ac:spMkLst>
        </pc:spChg>
        <pc:spChg chg="add mod">
          <ac:chgData name="이 진구" userId="20bf6ee400938239" providerId="LiveId" clId="{FAE3772A-9FFE-4E4F-8717-FDBB41B72773}" dt="2018-07-10T03:48:45.760" v="965" actId="465"/>
          <ac:spMkLst>
            <pc:docMk/>
            <pc:sldMk cId="1763190346" sldId="256"/>
            <ac:spMk id="108" creationId="{B44F150A-0DC9-409D-BAD2-383AAAD5E373}"/>
          </ac:spMkLst>
        </pc:spChg>
        <pc:spChg chg="add mod">
          <ac:chgData name="이 진구" userId="20bf6ee400938239" providerId="LiveId" clId="{FAE3772A-9FFE-4E4F-8717-FDBB41B72773}" dt="2018-07-10T03:48:45.760" v="965" actId="465"/>
          <ac:spMkLst>
            <pc:docMk/>
            <pc:sldMk cId="1763190346" sldId="256"/>
            <ac:spMk id="109" creationId="{230F797E-F1AE-4BB9-8261-D2F7E21D5754}"/>
          </ac:spMkLst>
        </pc:spChg>
        <pc:spChg chg="add mod">
          <ac:chgData name="이 진구" userId="20bf6ee400938239" providerId="LiveId" clId="{FAE3772A-9FFE-4E4F-8717-FDBB41B72773}" dt="2018-07-10T03:48:45.760" v="965" actId="465"/>
          <ac:spMkLst>
            <pc:docMk/>
            <pc:sldMk cId="1763190346" sldId="256"/>
            <ac:spMk id="110" creationId="{58A35DB7-F6FA-4347-836C-EFD7E71A970F}"/>
          </ac:spMkLst>
        </pc:spChg>
        <pc:spChg chg="add mod">
          <ac:chgData name="이 진구" userId="20bf6ee400938239" providerId="LiveId" clId="{FAE3772A-9FFE-4E4F-8717-FDBB41B72773}" dt="2018-07-10T03:50:20.523" v="1126" actId="1076"/>
          <ac:spMkLst>
            <pc:docMk/>
            <pc:sldMk cId="1763190346" sldId="256"/>
            <ac:spMk id="111" creationId="{B65293BD-32AB-49FD-B40A-ABC192CC7F94}"/>
          </ac:spMkLst>
        </pc:spChg>
        <pc:spChg chg="add mod">
          <ac:chgData name="이 진구" userId="20bf6ee400938239" providerId="LiveId" clId="{FAE3772A-9FFE-4E4F-8717-FDBB41B72773}" dt="2018-07-10T03:50:22.971" v="1127" actId="1076"/>
          <ac:spMkLst>
            <pc:docMk/>
            <pc:sldMk cId="1763190346" sldId="256"/>
            <ac:spMk id="112" creationId="{F76F9B58-A792-41FA-B75A-BED0D3B09196}"/>
          </ac:spMkLst>
        </pc:spChg>
        <pc:spChg chg="add mod">
          <ac:chgData name="이 진구" userId="20bf6ee400938239" providerId="LiveId" clId="{FAE3772A-9FFE-4E4F-8717-FDBB41B72773}" dt="2018-07-10T03:50:24.861" v="1128" actId="1076"/>
          <ac:spMkLst>
            <pc:docMk/>
            <pc:sldMk cId="1763190346" sldId="256"/>
            <ac:spMk id="113" creationId="{DE22DDC7-5356-46D2-8134-86E3F700B926}"/>
          </ac:spMkLst>
        </pc:spChg>
        <pc:spChg chg="add mod">
          <ac:chgData name="이 진구" userId="20bf6ee400938239" providerId="LiveId" clId="{FAE3772A-9FFE-4E4F-8717-FDBB41B72773}" dt="2018-07-10T03:45:42.879" v="730" actId="571"/>
          <ac:spMkLst>
            <pc:docMk/>
            <pc:sldMk cId="1763190346" sldId="256"/>
            <ac:spMk id="114" creationId="{AD851BDA-3085-40E5-A7BA-0A0493FDD0DE}"/>
          </ac:spMkLst>
        </pc:spChg>
        <pc:spChg chg="add mod">
          <ac:chgData name="이 진구" userId="20bf6ee400938239" providerId="LiveId" clId="{FAE3772A-9FFE-4E4F-8717-FDBB41B72773}" dt="2018-07-10T03:50:51.492" v="1201"/>
          <ac:spMkLst>
            <pc:docMk/>
            <pc:sldMk cId="1763190346" sldId="256"/>
            <ac:spMk id="115" creationId="{036F371D-B30D-4925-881F-D188D6249E26}"/>
          </ac:spMkLst>
        </pc:spChg>
        <pc:grpChg chg="del">
          <ac:chgData name="이 진구" userId="20bf6ee400938239" providerId="LiveId" clId="{FAE3772A-9FFE-4E4F-8717-FDBB41B72773}" dt="2018-07-10T02:55:14.059" v="76" actId="478"/>
          <ac:grpSpMkLst>
            <pc:docMk/>
            <pc:sldMk cId="1763190346" sldId="256"/>
            <ac:grpSpMk id="9" creationId="{00000000-0000-0000-0000-000000000000}"/>
          </ac:grpSpMkLst>
        </pc:grpChg>
        <pc:grpChg chg="del mod">
          <ac:chgData name="이 진구" userId="20bf6ee400938239" providerId="LiveId" clId="{FAE3772A-9FFE-4E4F-8717-FDBB41B72773}" dt="2018-07-10T02:55:13.310" v="75" actId="478"/>
          <ac:grpSpMkLst>
            <pc:docMk/>
            <pc:sldMk cId="1763190346" sldId="256"/>
            <ac:grpSpMk id="41" creationId="{00000000-0000-0000-0000-000000000000}"/>
          </ac:grpSpMkLst>
        </pc:grpChg>
      </pc:sldChg>
      <pc:sldChg chg="addSp delSp modSp add">
        <pc:chgData name="이 진구" userId="20bf6ee400938239" providerId="LiveId" clId="{FAE3772A-9FFE-4E4F-8717-FDBB41B72773}" dt="2018-07-10T05:45:50.559" v="3862"/>
        <pc:sldMkLst>
          <pc:docMk/>
          <pc:sldMk cId="1205154239" sldId="257"/>
        </pc:sldMkLst>
        <pc:spChg chg="add mod">
          <ac:chgData name="이 진구" userId="20bf6ee400938239" providerId="LiveId" clId="{FAE3772A-9FFE-4E4F-8717-FDBB41B72773}" dt="2018-07-10T05:32:04.176" v="2646" actId="113"/>
          <ac:spMkLst>
            <pc:docMk/>
            <pc:sldMk cId="1205154239" sldId="257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05:45:50.559" v="3862"/>
          <ac:spMkLst>
            <pc:docMk/>
            <pc:sldMk cId="1205154239" sldId="257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5:30:35.670" v="2631" actId="1076"/>
          <ac:spMkLst>
            <pc:docMk/>
            <pc:sldMk cId="1205154239" sldId="257"/>
            <ac:spMk id="100" creationId="{856D2194-774F-45CE-BEDB-34B4D6CD0E5E}"/>
          </ac:spMkLst>
        </pc:spChg>
        <pc:spChg chg="mod">
          <ac:chgData name="이 진구" userId="20bf6ee400938239" providerId="LiveId" clId="{FAE3772A-9FFE-4E4F-8717-FDBB41B72773}" dt="2018-07-10T05:30:39.478" v="2632" actId="1076"/>
          <ac:spMkLst>
            <pc:docMk/>
            <pc:sldMk cId="1205154239" sldId="257"/>
            <ac:spMk id="101" creationId="{9FEA96B4-1950-4758-A921-9D62BFD59E0C}"/>
          </ac:spMkLst>
        </pc:spChg>
        <pc:spChg chg="mod">
          <ac:chgData name="이 진구" userId="20bf6ee400938239" providerId="LiveId" clId="{FAE3772A-9FFE-4E4F-8717-FDBB41B72773}" dt="2018-07-10T05:30:42.558" v="2633" actId="1076"/>
          <ac:spMkLst>
            <pc:docMk/>
            <pc:sldMk cId="1205154239" sldId="257"/>
            <ac:spMk id="102" creationId="{8F9E5B87-D5CA-45E9-A15D-2C732FC1BD6A}"/>
          </ac:spMkLst>
        </pc:spChg>
        <pc:spChg chg="mod">
          <ac:chgData name="이 진구" userId="20bf6ee400938239" providerId="LiveId" clId="{FAE3772A-9FFE-4E4F-8717-FDBB41B72773}" dt="2018-07-10T05:30:45.261" v="2634" actId="1076"/>
          <ac:spMkLst>
            <pc:docMk/>
            <pc:sldMk cId="1205154239" sldId="257"/>
            <ac:spMk id="103" creationId="{0BAC0A7B-4169-4DA3-9B62-619A65CDD7EB}"/>
          </ac:spMkLst>
        </pc:spChg>
        <pc:spChg chg="mod">
          <ac:chgData name="이 진구" userId="20bf6ee400938239" providerId="LiveId" clId="{FAE3772A-9FFE-4E4F-8717-FDBB41B72773}" dt="2018-07-10T05:30:50.250" v="2637" actId="6549"/>
          <ac:spMkLst>
            <pc:docMk/>
            <pc:sldMk cId="1205154239" sldId="257"/>
            <ac:spMk id="104" creationId="{CEB119C7-4045-4533-A78A-D7FEA95B7125}"/>
          </ac:spMkLst>
        </pc:spChg>
        <pc:spChg chg="mod">
          <ac:chgData name="이 진구" userId="20bf6ee400938239" providerId="LiveId" clId="{FAE3772A-9FFE-4E4F-8717-FDBB41B72773}" dt="2018-07-10T04:15:25.960" v="1944" actId="20577"/>
          <ac:spMkLst>
            <pc:docMk/>
            <pc:sldMk cId="1205154239" sldId="257"/>
            <ac:spMk id="105" creationId="{2256245E-A95F-4071-840A-561AAB202F91}"/>
          </ac:spMkLst>
        </pc:spChg>
        <pc:spChg chg="mod">
          <ac:chgData name="이 진구" userId="20bf6ee400938239" providerId="LiveId" clId="{FAE3772A-9FFE-4E4F-8717-FDBB41B72773}" dt="2018-07-10T04:18:22.986" v="2047" actId="20577"/>
          <ac:spMkLst>
            <pc:docMk/>
            <pc:sldMk cId="1205154239" sldId="257"/>
            <ac:spMk id="106" creationId="{71FF5E18-8B78-4A1A-8FCA-9251B62AFCC9}"/>
          </ac:spMkLst>
        </pc:spChg>
        <pc:spChg chg="mod">
          <ac:chgData name="이 진구" userId="20bf6ee400938239" providerId="LiveId" clId="{FAE3772A-9FFE-4E4F-8717-FDBB41B72773}" dt="2018-07-10T04:18:42.680" v="2079" actId="20577"/>
          <ac:spMkLst>
            <pc:docMk/>
            <pc:sldMk cId="1205154239" sldId="257"/>
            <ac:spMk id="107" creationId="{75DE5730-10DB-4D56-98DA-3E560ABDCF24}"/>
          </ac:spMkLst>
        </pc:spChg>
        <pc:spChg chg="mod">
          <ac:chgData name="이 진구" userId="20bf6ee400938239" providerId="LiveId" clId="{FAE3772A-9FFE-4E4F-8717-FDBB41B72773}" dt="2018-07-10T04:19:02.111" v="2117" actId="20577"/>
          <ac:spMkLst>
            <pc:docMk/>
            <pc:sldMk cId="1205154239" sldId="257"/>
            <ac:spMk id="108" creationId="{B44F150A-0DC9-409D-BAD2-383AAAD5E373}"/>
          </ac:spMkLst>
        </pc:spChg>
        <pc:spChg chg="del mod">
          <ac:chgData name="이 진구" userId="20bf6ee400938239" providerId="LiveId" clId="{FAE3772A-9FFE-4E4F-8717-FDBB41B72773}" dt="2018-07-10T04:14:20.308" v="1911" actId="478"/>
          <ac:spMkLst>
            <pc:docMk/>
            <pc:sldMk cId="1205154239" sldId="257"/>
            <ac:spMk id="109" creationId="{230F797E-F1AE-4BB9-8261-D2F7E21D5754}"/>
          </ac:spMkLst>
        </pc:spChg>
        <pc:spChg chg="del mod">
          <ac:chgData name="이 진구" userId="20bf6ee400938239" providerId="LiveId" clId="{FAE3772A-9FFE-4E4F-8717-FDBB41B72773}" dt="2018-07-10T03:58:28.884" v="1501" actId="478"/>
          <ac:spMkLst>
            <pc:docMk/>
            <pc:sldMk cId="1205154239" sldId="257"/>
            <ac:spMk id="110" creationId="{58A35DB7-F6FA-4347-836C-EFD7E71A970F}"/>
          </ac:spMkLst>
        </pc:spChg>
        <pc:spChg chg="del">
          <ac:chgData name="이 진구" userId="20bf6ee400938239" providerId="LiveId" clId="{FAE3772A-9FFE-4E4F-8717-FDBB41B72773}" dt="2018-07-10T03:55:55.459" v="1286" actId="478"/>
          <ac:spMkLst>
            <pc:docMk/>
            <pc:sldMk cId="1205154239" sldId="257"/>
            <ac:spMk id="111" creationId="{B65293BD-32AB-49FD-B40A-ABC192CC7F94}"/>
          </ac:spMkLst>
        </pc:spChg>
        <pc:spChg chg="del">
          <ac:chgData name="이 진구" userId="20bf6ee400938239" providerId="LiveId" clId="{FAE3772A-9FFE-4E4F-8717-FDBB41B72773}" dt="2018-07-10T03:55:54.617" v="1285" actId="478"/>
          <ac:spMkLst>
            <pc:docMk/>
            <pc:sldMk cId="1205154239" sldId="257"/>
            <ac:spMk id="112" creationId="{F76F9B58-A792-41FA-B75A-BED0D3B09196}"/>
          </ac:spMkLst>
        </pc:spChg>
        <pc:spChg chg="del">
          <ac:chgData name="이 진구" userId="20bf6ee400938239" providerId="LiveId" clId="{FAE3772A-9FFE-4E4F-8717-FDBB41B72773}" dt="2018-07-10T03:55:53.813" v="1284" actId="478"/>
          <ac:spMkLst>
            <pc:docMk/>
            <pc:sldMk cId="1205154239" sldId="257"/>
            <ac:spMk id="113" creationId="{DE22DDC7-5356-46D2-8134-86E3F700B926}"/>
          </ac:spMkLst>
        </pc:spChg>
        <pc:spChg chg="add mod">
          <ac:chgData name="이 진구" userId="20bf6ee400938239" providerId="LiveId" clId="{FAE3772A-9FFE-4E4F-8717-FDBB41B72773}" dt="2018-07-10T05:32:37.447" v="2655" actId="20577"/>
          <ac:spMkLst>
            <pc:docMk/>
            <pc:sldMk cId="1205154239" sldId="257"/>
            <ac:spMk id="114" creationId="{2534D196-2575-469C-B9F9-0E24038A51DE}"/>
          </ac:spMkLst>
        </pc:spChg>
        <pc:spChg chg="del">
          <ac:chgData name="이 진구" userId="20bf6ee400938239" providerId="LiveId" clId="{FAE3772A-9FFE-4E4F-8717-FDBB41B72773}" dt="2018-07-10T03:55:53.181" v="1283" actId="478"/>
          <ac:spMkLst>
            <pc:docMk/>
            <pc:sldMk cId="1205154239" sldId="257"/>
            <ac:spMk id="115" creationId="{036F371D-B30D-4925-881F-D188D6249E26}"/>
          </ac:spMkLst>
        </pc:spChg>
        <pc:spChg chg="add mod">
          <ac:chgData name="이 진구" userId="20bf6ee400938239" providerId="LiveId" clId="{FAE3772A-9FFE-4E4F-8717-FDBB41B72773}" dt="2018-07-10T05:32:38.945" v="2656" actId="6549"/>
          <ac:spMkLst>
            <pc:docMk/>
            <pc:sldMk cId="1205154239" sldId="257"/>
            <ac:spMk id="116" creationId="{000029F5-A901-4980-9D39-32B746CB00FA}"/>
          </ac:spMkLst>
        </pc:spChg>
        <pc:spChg chg="add mod">
          <ac:chgData name="이 진구" userId="20bf6ee400938239" providerId="LiveId" clId="{FAE3772A-9FFE-4E4F-8717-FDBB41B72773}" dt="2018-07-10T05:32:40.283" v="2657" actId="6549"/>
          <ac:spMkLst>
            <pc:docMk/>
            <pc:sldMk cId="1205154239" sldId="257"/>
            <ac:spMk id="117" creationId="{02BB2E05-AC6D-46AE-9F8D-6851E76C8229}"/>
          </ac:spMkLst>
        </pc:spChg>
        <pc:spChg chg="add mod">
          <ac:chgData name="이 진구" userId="20bf6ee400938239" providerId="LiveId" clId="{FAE3772A-9FFE-4E4F-8717-FDBB41B72773}" dt="2018-07-10T05:32:41.139" v="2658" actId="6549"/>
          <ac:spMkLst>
            <pc:docMk/>
            <pc:sldMk cId="1205154239" sldId="257"/>
            <ac:spMk id="118" creationId="{1D39FBC4-2D93-4CC2-89BB-D73FE83CB045}"/>
          </ac:spMkLst>
        </pc:spChg>
        <pc:spChg chg="add mod">
          <ac:chgData name="이 진구" userId="20bf6ee400938239" providerId="LiveId" clId="{FAE3772A-9FFE-4E4F-8717-FDBB41B72773}" dt="2018-07-10T05:33:08.637" v="2669" actId="20577"/>
          <ac:spMkLst>
            <pc:docMk/>
            <pc:sldMk cId="1205154239" sldId="257"/>
            <ac:spMk id="119" creationId="{85C97E61-C92A-49C3-AEA5-47B741A8F9C3}"/>
          </ac:spMkLst>
        </pc:spChg>
        <pc:spChg chg="add mod">
          <ac:chgData name="이 진구" userId="20bf6ee400938239" providerId="LiveId" clId="{FAE3772A-9FFE-4E4F-8717-FDBB41B72773}" dt="2018-07-10T05:33:11.045" v="2671" actId="20577"/>
          <ac:spMkLst>
            <pc:docMk/>
            <pc:sldMk cId="1205154239" sldId="257"/>
            <ac:spMk id="120" creationId="{3320273A-EA45-45F9-9958-8DFC2A42BDDF}"/>
          </ac:spMkLst>
        </pc:spChg>
        <pc:spChg chg="add mod">
          <ac:chgData name="이 진구" userId="20bf6ee400938239" providerId="LiveId" clId="{FAE3772A-9FFE-4E4F-8717-FDBB41B72773}" dt="2018-07-10T05:33:13.574" v="2673" actId="20577"/>
          <ac:spMkLst>
            <pc:docMk/>
            <pc:sldMk cId="1205154239" sldId="257"/>
            <ac:spMk id="121" creationId="{63929BA7-6649-4D4F-AE65-0A956D9EF28A}"/>
          </ac:spMkLst>
        </pc:spChg>
        <pc:spChg chg="add mod">
          <ac:chgData name="이 진구" userId="20bf6ee400938239" providerId="LiveId" clId="{FAE3772A-9FFE-4E4F-8717-FDBB41B72773}" dt="2018-07-10T05:33:15.766" v="2675" actId="20577"/>
          <ac:spMkLst>
            <pc:docMk/>
            <pc:sldMk cId="1205154239" sldId="257"/>
            <ac:spMk id="122" creationId="{243A9D13-471A-4866-B5F5-0BBC0546FFAF}"/>
          </ac:spMkLst>
        </pc:spChg>
      </pc:sldChg>
      <pc:sldChg chg="addSp delSp modSp add del">
        <pc:chgData name="이 진구" userId="20bf6ee400938239" providerId="LiveId" clId="{FAE3772A-9FFE-4E4F-8717-FDBB41B72773}" dt="2018-07-10T05:33:38.629" v="2682" actId="2696"/>
        <pc:sldMkLst>
          <pc:docMk/>
          <pc:sldMk cId="1848611511" sldId="258"/>
        </pc:sldMkLst>
        <pc:spChg chg="mod">
          <ac:chgData name="이 진구" userId="20bf6ee400938239" providerId="LiveId" clId="{FAE3772A-9FFE-4E4F-8717-FDBB41B72773}" dt="2018-07-10T04:16:30.836" v="1975" actId="1076"/>
          <ac:spMkLst>
            <pc:docMk/>
            <pc:sldMk cId="1848611511" sldId="258"/>
            <ac:spMk id="99" creationId="{919D6302-DB17-483D-96ED-D08710934E55}"/>
          </ac:spMkLst>
        </pc:spChg>
        <pc:spChg chg="mod">
          <ac:chgData name="이 진구" userId="20bf6ee400938239" providerId="LiveId" clId="{FAE3772A-9FFE-4E4F-8717-FDBB41B72773}" dt="2018-07-10T04:16:43.133" v="1976" actId="1076"/>
          <ac:spMkLst>
            <pc:docMk/>
            <pc:sldMk cId="1848611511" sldId="258"/>
            <ac:spMk id="100" creationId="{856D2194-774F-45CE-BEDB-34B4D6CD0E5E}"/>
          </ac:spMkLst>
        </pc:spChg>
        <pc:spChg chg="mod">
          <ac:chgData name="이 진구" userId="20bf6ee400938239" providerId="LiveId" clId="{FAE3772A-9FFE-4E4F-8717-FDBB41B72773}" dt="2018-07-10T04:16:46.717" v="1977" actId="1076"/>
          <ac:spMkLst>
            <pc:docMk/>
            <pc:sldMk cId="1848611511" sldId="258"/>
            <ac:spMk id="101" creationId="{9FEA96B4-1950-4758-A921-9D62BFD59E0C}"/>
          </ac:spMkLst>
        </pc:spChg>
        <pc:spChg chg="mod">
          <ac:chgData name="이 진구" userId="20bf6ee400938239" providerId="LiveId" clId="{FAE3772A-9FFE-4E4F-8717-FDBB41B72773}" dt="2018-07-10T04:16:50.300" v="1978" actId="1076"/>
          <ac:spMkLst>
            <pc:docMk/>
            <pc:sldMk cId="1848611511" sldId="258"/>
            <ac:spMk id="102" creationId="{8F9E5B87-D5CA-45E9-A15D-2C732FC1BD6A}"/>
          </ac:spMkLst>
        </pc:spChg>
        <pc:spChg chg="mod">
          <ac:chgData name="이 진구" userId="20bf6ee400938239" providerId="LiveId" clId="{FAE3772A-9FFE-4E4F-8717-FDBB41B72773}" dt="2018-07-10T05:30:31.506" v="2630" actId="20577"/>
          <ac:spMkLst>
            <pc:docMk/>
            <pc:sldMk cId="1848611511" sldId="258"/>
            <ac:spMk id="103" creationId="{0BAC0A7B-4169-4DA3-9B62-619A65CDD7EB}"/>
          </ac:spMkLst>
        </pc:spChg>
        <pc:spChg chg="mod">
          <ac:chgData name="이 진구" userId="20bf6ee400938239" providerId="LiveId" clId="{FAE3772A-9FFE-4E4F-8717-FDBB41B72773}" dt="2018-07-10T05:30:27.958" v="2629" actId="6549"/>
          <ac:spMkLst>
            <pc:docMk/>
            <pc:sldMk cId="1848611511" sldId="258"/>
            <ac:spMk id="104" creationId="{CEB119C7-4045-4533-A78A-D7FEA95B7125}"/>
          </ac:spMkLst>
        </pc:spChg>
        <pc:spChg chg="del">
          <ac:chgData name="이 진구" userId="20bf6ee400938239" providerId="LiveId" clId="{FAE3772A-9FFE-4E4F-8717-FDBB41B72773}" dt="2018-07-10T04:17:09.006" v="1988" actId="478"/>
          <ac:spMkLst>
            <pc:docMk/>
            <pc:sldMk cId="1848611511" sldId="258"/>
            <ac:spMk id="105" creationId="{2256245E-A95F-4071-840A-561AAB202F91}"/>
          </ac:spMkLst>
        </pc:spChg>
        <pc:spChg chg="del">
          <ac:chgData name="이 진구" userId="20bf6ee400938239" providerId="LiveId" clId="{FAE3772A-9FFE-4E4F-8717-FDBB41B72773}" dt="2018-07-10T04:17:08.064" v="1987" actId="478"/>
          <ac:spMkLst>
            <pc:docMk/>
            <pc:sldMk cId="1848611511" sldId="258"/>
            <ac:spMk id="106" creationId="{71FF5E18-8B78-4A1A-8FCA-9251B62AFCC9}"/>
          </ac:spMkLst>
        </pc:spChg>
        <pc:spChg chg="del">
          <ac:chgData name="이 진구" userId="20bf6ee400938239" providerId="LiveId" clId="{FAE3772A-9FFE-4E4F-8717-FDBB41B72773}" dt="2018-07-10T04:17:07.085" v="1986" actId="478"/>
          <ac:spMkLst>
            <pc:docMk/>
            <pc:sldMk cId="1848611511" sldId="258"/>
            <ac:spMk id="107" creationId="{75DE5730-10DB-4D56-98DA-3E560ABDCF24}"/>
          </ac:spMkLst>
        </pc:spChg>
        <pc:spChg chg="del">
          <ac:chgData name="이 진구" userId="20bf6ee400938239" providerId="LiveId" clId="{FAE3772A-9FFE-4E4F-8717-FDBB41B72773}" dt="2018-07-10T04:17:06.461" v="1985" actId="478"/>
          <ac:spMkLst>
            <pc:docMk/>
            <pc:sldMk cId="1848611511" sldId="258"/>
            <ac:spMk id="108" creationId="{B44F150A-0DC9-409D-BAD2-383AAAD5E373}"/>
          </ac:spMkLst>
        </pc:spChg>
        <pc:spChg chg="mod">
          <ac:chgData name="이 진구" userId="20bf6ee400938239" providerId="LiveId" clId="{FAE3772A-9FFE-4E4F-8717-FDBB41B72773}" dt="2018-07-10T04:17:42.743" v="2023" actId="20577"/>
          <ac:spMkLst>
            <pc:docMk/>
            <pc:sldMk cId="1848611511" sldId="258"/>
            <ac:spMk id="109" creationId="{230F797E-F1AE-4BB9-8261-D2F7E21D5754}"/>
          </ac:spMkLst>
        </pc:spChg>
        <pc:spChg chg="add mod">
          <ac:chgData name="이 진구" userId="20bf6ee400938239" providerId="LiveId" clId="{FAE3772A-9FFE-4E4F-8717-FDBB41B72773}" dt="2018-07-10T05:09:33.081" v="2621" actId="20577"/>
          <ac:spMkLst>
            <pc:docMk/>
            <pc:sldMk cId="1848611511" sldId="258"/>
            <ac:spMk id="110" creationId="{27364711-B008-4C88-B222-02B092E8C79D}"/>
          </ac:spMkLst>
        </pc:spChg>
        <pc:spChg chg="add mod">
          <ac:chgData name="이 진구" userId="20bf6ee400938239" providerId="LiveId" clId="{FAE3772A-9FFE-4E4F-8717-FDBB41B72773}" dt="2018-07-10T05:10:34.958" v="2627" actId="6549"/>
          <ac:spMkLst>
            <pc:docMk/>
            <pc:sldMk cId="1848611511" sldId="258"/>
            <ac:spMk id="111" creationId="{223ECFBE-CF3C-494E-AB9A-B9D992DF9FA7}"/>
          </ac:spMkLst>
        </pc:spChg>
        <pc:spChg chg="add mod">
          <ac:chgData name="이 진구" userId="20bf6ee400938239" providerId="LiveId" clId="{FAE3772A-9FFE-4E4F-8717-FDBB41B72773}" dt="2018-07-10T04:26:55.104" v="2401" actId="14100"/>
          <ac:spMkLst>
            <pc:docMk/>
            <pc:sldMk cId="1848611511" sldId="258"/>
            <ac:spMk id="112" creationId="{C5B3003D-CA0C-4CEB-827A-5329D7C83A85}"/>
          </ac:spMkLst>
        </pc:spChg>
        <pc:spChg chg="add mod">
          <ac:chgData name="이 진구" userId="20bf6ee400938239" providerId="LiveId" clId="{FAE3772A-9FFE-4E4F-8717-FDBB41B72773}" dt="2018-07-10T04:26:39.245" v="2397" actId="1076"/>
          <ac:spMkLst>
            <pc:docMk/>
            <pc:sldMk cId="1848611511" sldId="258"/>
            <ac:spMk id="113" creationId="{4B738171-6BF2-481E-9A76-2B07725FEEA9}"/>
          </ac:spMkLst>
        </pc:spChg>
        <pc:spChg chg="add mod">
          <ac:chgData name="이 진구" userId="20bf6ee400938239" providerId="LiveId" clId="{FAE3772A-9FFE-4E4F-8717-FDBB41B72773}" dt="2018-07-10T05:08:52.477" v="2619"/>
          <ac:spMkLst>
            <pc:docMk/>
            <pc:sldMk cId="1848611511" sldId="258"/>
            <ac:spMk id="114" creationId="{E23C11F4-E8C5-46AB-81FA-CB97B075187D}"/>
          </ac:spMkLst>
        </pc:spChg>
      </pc:sldChg>
      <pc:sldChg chg="addSp delSp modSp add">
        <pc:chgData name="이 진구" userId="20bf6ee400938239" providerId="LiveId" clId="{FAE3772A-9FFE-4E4F-8717-FDBB41B72773}" dt="2018-07-10T05:45:52.388" v="3863"/>
        <pc:sldMkLst>
          <pc:docMk/>
          <pc:sldMk cId="3626814653" sldId="259"/>
        </pc:sldMkLst>
        <pc:spChg chg="mod">
          <ac:chgData name="이 진구" userId="20bf6ee400938239" providerId="LiveId" clId="{FAE3772A-9FFE-4E4F-8717-FDBB41B72773}" dt="2018-07-10T05:45:52.388" v="3863"/>
          <ac:spMkLst>
            <pc:docMk/>
            <pc:sldMk cId="3626814653" sldId="259"/>
            <ac:spMk id="6" creationId="{00000000-0000-0000-0000-000000000000}"/>
          </ac:spMkLst>
        </pc:spChg>
        <pc:spChg chg="del">
          <ac:chgData name="이 진구" userId="20bf6ee400938239" providerId="LiveId" clId="{FAE3772A-9FFE-4E4F-8717-FDBB41B72773}" dt="2018-07-10T05:33:30.128" v="2677" actId="478"/>
          <ac:spMkLst>
            <pc:docMk/>
            <pc:sldMk cId="3626814653" sldId="259"/>
            <ac:spMk id="105" creationId="{2256245E-A95F-4071-840A-561AAB202F91}"/>
          </ac:spMkLst>
        </pc:spChg>
        <pc:spChg chg="del">
          <ac:chgData name="이 진구" userId="20bf6ee400938239" providerId="LiveId" clId="{FAE3772A-9FFE-4E4F-8717-FDBB41B72773}" dt="2018-07-10T05:33:31.293" v="2678" actId="478"/>
          <ac:spMkLst>
            <pc:docMk/>
            <pc:sldMk cId="3626814653" sldId="259"/>
            <ac:spMk id="106" creationId="{71FF5E18-8B78-4A1A-8FCA-9251B62AFCC9}"/>
          </ac:spMkLst>
        </pc:spChg>
        <pc:spChg chg="del">
          <ac:chgData name="이 진구" userId="20bf6ee400938239" providerId="LiveId" clId="{FAE3772A-9FFE-4E4F-8717-FDBB41B72773}" dt="2018-07-10T05:33:32.217" v="2679" actId="478"/>
          <ac:spMkLst>
            <pc:docMk/>
            <pc:sldMk cId="3626814653" sldId="259"/>
            <ac:spMk id="107" creationId="{75DE5730-10DB-4D56-98DA-3E560ABDCF24}"/>
          </ac:spMkLst>
        </pc:spChg>
        <pc:spChg chg="del">
          <ac:chgData name="이 진구" userId="20bf6ee400938239" providerId="LiveId" clId="{FAE3772A-9FFE-4E4F-8717-FDBB41B72773}" dt="2018-07-10T05:33:32.950" v="2680" actId="478"/>
          <ac:spMkLst>
            <pc:docMk/>
            <pc:sldMk cId="3626814653" sldId="259"/>
            <ac:spMk id="108" creationId="{B44F150A-0DC9-409D-BAD2-383AAAD5E373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09" creationId="{66F1E3F0-8125-44B8-B5B6-0AE62700ECEB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10" creationId="{F27B854D-9FDA-468A-9217-F3BE1791D647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11" creationId="{EA1AC8A2-F6AA-471E-BCF5-A72ECE0472BC}"/>
          </ac:spMkLst>
        </pc:spChg>
        <pc:spChg chg="add">
          <ac:chgData name="이 진구" userId="20bf6ee400938239" providerId="LiveId" clId="{FAE3772A-9FFE-4E4F-8717-FDBB41B72773}" dt="2018-07-10T05:33:33.858" v="2681"/>
          <ac:spMkLst>
            <pc:docMk/>
            <pc:sldMk cId="3626814653" sldId="259"/>
            <ac:spMk id="112" creationId="{D5B5FA77-C6B2-450D-B3FB-EA27EEF7572A}"/>
          </ac:spMkLst>
        </pc:spChg>
      </pc:sldChg>
      <pc:sldChg chg="addSp delSp modSp add">
        <pc:chgData name="이 진구" userId="20bf6ee400938239" providerId="LiveId" clId="{FAE3772A-9FFE-4E4F-8717-FDBB41B72773}" dt="2018-07-10T05:45:54.240" v="3864"/>
        <pc:sldMkLst>
          <pc:docMk/>
          <pc:sldMk cId="3782714667" sldId="260"/>
        </pc:sldMkLst>
        <pc:spChg chg="mod">
          <ac:chgData name="이 진구" userId="20bf6ee400938239" providerId="LiveId" clId="{FAE3772A-9FFE-4E4F-8717-FDBB41B72773}" dt="2018-07-10T05:45:54.240" v="3864"/>
          <ac:spMkLst>
            <pc:docMk/>
            <pc:sldMk cId="3782714667" sldId="260"/>
            <ac:spMk id="6" creationId="{00000000-0000-0000-0000-000000000000}"/>
          </ac:spMkLst>
        </pc:spChg>
        <pc:spChg chg="add mod">
          <ac:chgData name="이 진구" userId="20bf6ee400938239" providerId="LiveId" clId="{FAE3772A-9FFE-4E4F-8717-FDBB41B72773}" dt="2018-07-10T05:37:23.878" v="3130" actId="20577"/>
          <ac:spMkLst>
            <pc:docMk/>
            <pc:sldMk cId="3782714667" sldId="260"/>
            <ac:spMk id="105" creationId="{FC5D5813-D705-4ED4-A77C-2DBB87926C71}"/>
          </ac:spMkLst>
        </pc:spChg>
        <pc:spChg chg="add mod">
          <ac:chgData name="이 진구" userId="20bf6ee400938239" providerId="LiveId" clId="{FAE3772A-9FFE-4E4F-8717-FDBB41B72773}" dt="2018-07-10T05:42:14.398" v="3397" actId="20577"/>
          <ac:spMkLst>
            <pc:docMk/>
            <pc:sldMk cId="3782714667" sldId="260"/>
            <ac:spMk id="106" creationId="{5643A736-2227-40E5-B898-DC2065AB5B1E}"/>
          </ac:spMkLst>
        </pc:spChg>
        <pc:spChg chg="mod">
          <ac:chgData name="이 진구" userId="20bf6ee400938239" providerId="LiveId" clId="{FAE3772A-9FFE-4E4F-8717-FDBB41B72773}" dt="2018-07-10T05:42:46.935" v="3438"/>
          <ac:spMkLst>
            <pc:docMk/>
            <pc:sldMk cId="3782714667" sldId="260"/>
            <ac:spMk id="109" creationId="{66F1E3F0-8125-44B8-B5B6-0AE62700ECEB}"/>
          </ac:spMkLst>
        </pc:spChg>
        <pc:spChg chg="del">
          <ac:chgData name="이 진구" userId="20bf6ee400938239" providerId="LiveId" clId="{FAE3772A-9FFE-4E4F-8717-FDBB41B72773}" dt="2018-07-10T05:33:58.013" v="2684" actId="478"/>
          <ac:spMkLst>
            <pc:docMk/>
            <pc:sldMk cId="3782714667" sldId="260"/>
            <ac:spMk id="110" creationId="{F27B854D-9FDA-468A-9217-F3BE1791D647}"/>
          </ac:spMkLst>
        </pc:spChg>
        <pc:spChg chg="del">
          <ac:chgData name="이 진구" userId="20bf6ee400938239" providerId="LiveId" clId="{FAE3772A-9FFE-4E4F-8717-FDBB41B72773}" dt="2018-07-10T05:33:59.016" v="2685" actId="478"/>
          <ac:spMkLst>
            <pc:docMk/>
            <pc:sldMk cId="3782714667" sldId="260"/>
            <ac:spMk id="111" creationId="{EA1AC8A2-F6AA-471E-BCF5-A72ECE0472BC}"/>
          </ac:spMkLst>
        </pc:spChg>
        <pc:spChg chg="del">
          <ac:chgData name="이 진구" userId="20bf6ee400938239" providerId="LiveId" clId="{FAE3772A-9FFE-4E4F-8717-FDBB41B72773}" dt="2018-07-10T05:33:59.824" v="2686" actId="478"/>
          <ac:spMkLst>
            <pc:docMk/>
            <pc:sldMk cId="3782714667" sldId="260"/>
            <ac:spMk id="112" creationId="{D5B5FA77-C6B2-450D-B3FB-EA27EEF7572A}"/>
          </ac:spMkLst>
        </pc:spChg>
      </pc:sldChg>
      <pc:sldChg chg="addSp delSp modSp add">
        <pc:chgData name="이 진구" userId="20bf6ee400938239" providerId="LiveId" clId="{FAE3772A-9FFE-4E4F-8717-FDBB41B72773}" dt="2018-07-10T05:48:29.683" v="3910" actId="478"/>
        <pc:sldMkLst>
          <pc:docMk/>
          <pc:sldMk cId="3664470002" sldId="261"/>
        </pc:sldMkLst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05:45:56.018" v="3865"/>
          <ac:spMkLst>
            <pc:docMk/>
            <pc:sldMk cId="3664470002" sldId="261"/>
            <ac:spMk id="6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4" creationId="{EC5E5E08-A469-41E7-AA92-52327F71FFF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5" creationId="{796C727B-9AE2-45C7-8E3F-D529A3A98B2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6" creationId="{AA7479DA-8148-4C0C-9B39-C406219D299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7" creationId="{0C38E159-8DD8-4D0C-B64C-3811D64A3028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8" creationId="{66ED6163-A5AA-489E-A1FA-4B0DBC10F15B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49" creationId="{B321089E-CE39-4B7E-9E0C-E642637319F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3" creationId="{DC4C6DA5-C0DE-4CC8-9684-9DFE06513A2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4" creationId="{B3EF8DD8-911B-4F97-9838-2EB4D8A9F28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5" creationId="{73EB2C80-C9AC-493D-AB5D-83D583C3E83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6" creationId="{3735A96C-1978-4BBA-B475-EC8A13060392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7" creationId="{17F84EE9-1946-4758-A434-A6CAE81DE18C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8" creationId="{799C2769-46E1-41B8-BD98-D130090E0F7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79" creationId="{8373819E-0144-4263-8ADB-6A63A69CAA68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0" creationId="{D8BDE9F1-8C9B-4039-B81C-7DA467E195D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1" creationId="{400EA6DF-F169-471F-8FD0-24F460C631D7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2" creationId="{C3644A62-4FAC-47BA-89B0-933EA3B02BED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3" creationId="{84A7FBF3-338A-4549-8451-478D9CD9A1A7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4" creationId="{783082D6-56BE-47DD-A8A6-5D27B8E5AC8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5" creationId="{2AE7E334-AC6D-48C0-806D-61EC99F3F2E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6" creationId="{6FEE49FE-EDD5-4BD5-AEC1-ECE49C2EBF40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7" creationId="{4F785F1D-18B2-444B-9168-837DFD133BD2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8" creationId="{A25268AE-4E8A-4B34-94D3-A98BD94F9DF6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89" creationId="{EAA97BBE-2A6D-4B9B-96DC-ED68AE6CBE56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0" creationId="{2F6326DE-BAAA-42D7-9C88-B74628E3920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1" creationId="{4274224F-75FA-456A-AFD6-EE0A25F3714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2" creationId="{2CA0BDD9-F655-4300-8A4C-F6F759DD5D78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3" creationId="{31D461F4-DA24-4602-83C0-9AC9DC30D731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4" creationId="{99C49316-0E6D-4B62-840B-F0C51587BD8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5" creationId="{C180436C-32EC-40C5-B63B-43B55F21B012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6" creationId="{3A890538-83A9-48CD-B79D-51984CB35616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7" creationId="{35CF3A87-15A5-421D-9D5E-91C59804A39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8" creationId="{C7425FBD-40F5-45A7-B54B-C0820298875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99" creationId="{919D6302-DB17-483D-96ED-D08710934E55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0" creationId="{856D2194-774F-45CE-BEDB-34B4D6CD0E5E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1" creationId="{9FEA96B4-1950-4758-A921-9D62BFD59E0C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2" creationId="{8F9E5B87-D5CA-45E9-A15D-2C732FC1BD6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3" creationId="{0BAC0A7B-4169-4DA3-9B62-619A65CDD7EB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04" creationId="{CEB119C7-4045-4533-A78A-D7FEA95B7125}"/>
          </ac:spMkLst>
        </pc:spChg>
        <pc:spChg chg="mod">
          <ac:chgData name="이 진구" userId="20bf6ee400938239" providerId="LiveId" clId="{FAE3772A-9FFE-4E4F-8717-FDBB41B72773}" dt="2018-07-10T05:44:48.977" v="3832" actId="20577"/>
          <ac:spMkLst>
            <pc:docMk/>
            <pc:sldMk cId="3664470002" sldId="261"/>
            <ac:spMk id="105" creationId="{FC5D5813-D705-4ED4-A77C-2DBB87926C71}"/>
          </ac:spMkLst>
        </pc:spChg>
        <pc:spChg chg="mod">
          <ac:chgData name="이 진구" userId="20bf6ee400938239" providerId="LiveId" clId="{FAE3772A-9FFE-4E4F-8717-FDBB41B72773}" dt="2018-07-10T05:45:01.261" v="3858" actId="20577"/>
          <ac:spMkLst>
            <pc:docMk/>
            <pc:sldMk cId="3664470002" sldId="261"/>
            <ac:spMk id="106" creationId="{5643A736-2227-40E5-B898-DC2065AB5B1E}"/>
          </ac:spMkLst>
        </pc:spChg>
        <pc:spChg chg="mod">
          <ac:chgData name="이 진구" userId="20bf6ee400938239" providerId="LiveId" clId="{FAE3772A-9FFE-4E4F-8717-FDBB41B72773}" dt="2018-07-10T05:43:30.318" v="3617" actId="20577"/>
          <ac:spMkLst>
            <pc:docMk/>
            <pc:sldMk cId="3664470002" sldId="261"/>
            <ac:spMk id="109" creationId="{66F1E3F0-8125-44B8-B5B6-0AE62700ECEB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4" creationId="{2534D196-2575-469C-B9F9-0E24038A51DE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6" creationId="{000029F5-A901-4980-9D39-32B746CB00F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7" creationId="{02BB2E05-AC6D-46AE-9F8D-6851E76C8229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8" creationId="{1D39FBC4-2D93-4CC2-89BB-D73FE83CB045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19" creationId="{85C97E61-C92A-49C3-AEA5-47B741A8F9C3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20" creationId="{3320273A-EA45-45F9-9958-8DFC2A42BDDF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21" creationId="{63929BA7-6649-4D4F-AE65-0A956D9EF28A}"/>
          </ac:spMkLst>
        </pc:spChg>
        <pc:spChg chg="add del">
          <ac:chgData name="이 진구" userId="20bf6ee400938239" providerId="LiveId" clId="{FAE3772A-9FFE-4E4F-8717-FDBB41B72773}" dt="2018-07-10T05:48:29.683" v="3910" actId="478"/>
          <ac:spMkLst>
            <pc:docMk/>
            <pc:sldMk cId="3664470002" sldId="261"/>
            <ac:spMk id="122" creationId="{243A9D13-471A-4866-B5F5-0BBC0546FFAF}"/>
          </ac:spMkLst>
        </pc:spChg>
      </pc:sldChg>
      <pc:sldChg chg="addSp delSp modSp add">
        <pc:chgData name="이 진구" userId="20bf6ee400938239" providerId="LiveId" clId="{FAE3772A-9FFE-4E4F-8717-FDBB41B72773}" dt="2018-07-10T06:44:21.479" v="6128" actId="20577"/>
        <pc:sldMkLst>
          <pc:docMk/>
          <pc:sldMk cId="4265667652" sldId="262"/>
        </pc:sldMkLst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" creationId="{00000000-0000-0000-0000-00000000000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5" creationId="{09362BEB-1345-4465-9434-E64F47FE3595}"/>
          </ac:spMkLst>
        </pc:spChg>
        <pc:spChg chg="mod">
          <ac:chgData name="이 진구" userId="20bf6ee400938239" providerId="LiveId" clId="{FAE3772A-9FFE-4E4F-8717-FDBB41B72773}" dt="2018-07-10T05:46:21.542" v="3888" actId="20577"/>
          <ac:spMkLst>
            <pc:docMk/>
            <pc:sldMk cId="4265667652" sldId="262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5:46:27.518" v="3908" actId="20577"/>
          <ac:spMkLst>
            <pc:docMk/>
            <pc:sldMk cId="4265667652" sldId="262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5:46:03.190" v="3876"/>
          <ac:spMkLst>
            <pc:docMk/>
            <pc:sldMk cId="4265667652" sldId="262"/>
            <ac:spMk id="8" creationId="{00000000-0000-0000-0000-00000000000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4" creationId="{EC5E5E08-A469-41E7-AA92-52327F71FFF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5" creationId="{796C727B-9AE2-45C7-8E3F-D529A3A98B2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6" creationId="{AA7479DA-8148-4C0C-9B39-C406219D299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7" creationId="{0C38E159-8DD8-4D0C-B64C-3811D64A3028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8" creationId="{66ED6163-A5AA-489E-A1FA-4B0DBC10F15B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49" creationId="{B321089E-CE39-4B7E-9E0C-E642637319F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3" creationId="{DC4C6DA5-C0DE-4CC8-9684-9DFE06513A2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4" creationId="{B3EF8DD8-911B-4F97-9838-2EB4D8A9F28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5" creationId="{73EB2C80-C9AC-493D-AB5D-83D583C3E83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6" creationId="{3735A96C-1978-4BBA-B475-EC8A13060392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7" creationId="{17F84EE9-1946-4758-A434-A6CAE81DE18C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8" creationId="{799C2769-46E1-41B8-BD98-D130090E0F7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79" creationId="{8373819E-0144-4263-8ADB-6A63A69CAA68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0" creationId="{D8BDE9F1-8C9B-4039-B81C-7DA467E195D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1" creationId="{400EA6DF-F169-471F-8FD0-24F460C631D7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2" creationId="{C3644A62-4FAC-47BA-89B0-933EA3B02BED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3" creationId="{84A7FBF3-338A-4549-8451-478D9CD9A1A7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4" creationId="{783082D6-56BE-47DD-A8A6-5D27B8E5AC8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5" creationId="{2AE7E334-AC6D-48C0-806D-61EC99F3F2E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6" creationId="{6FEE49FE-EDD5-4BD5-AEC1-ECE49C2EBF40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7" creationId="{4F785F1D-18B2-444B-9168-837DFD133BD2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8" creationId="{A25268AE-4E8A-4B34-94D3-A98BD94F9DF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89" creationId="{EAA97BBE-2A6D-4B9B-96DC-ED68AE6CBE5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0" creationId="{2F6326DE-BAAA-42D7-9C88-B74628E3920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1" creationId="{4274224F-75FA-456A-AFD6-EE0A25F3714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2" creationId="{2CA0BDD9-F655-4300-8A4C-F6F759DD5D78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3" creationId="{31D461F4-DA24-4602-83C0-9AC9DC30D731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4" creationId="{99C49316-0E6D-4B62-840B-F0C51587BD8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5" creationId="{C180436C-32EC-40C5-B63B-43B55F21B012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6" creationId="{3A890538-83A9-48CD-B79D-51984CB3561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7" creationId="{35CF3A87-15A5-421D-9D5E-91C59804A39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8" creationId="{C7425FBD-40F5-45A7-B54B-C0820298875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99" creationId="{919D6302-DB17-483D-96ED-D08710934E55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0" creationId="{856D2194-774F-45CE-BEDB-34B4D6CD0E5E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1" creationId="{9FEA96B4-1950-4758-A921-9D62BFD59E0C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2" creationId="{8F9E5B87-D5CA-45E9-A15D-2C732FC1BD6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3" creationId="{0BAC0A7B-4169-4DA3-9B62-619A65CDD7EB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04" creationId="{CEB119C7-4045-4533-A78A-D7FEA95B7125}"/>
          </ac:spMkLst>
        </pc:spChg>
        <pc:spChg chg="del">
          <ac:chgData name="이 진구" userId="20bf6ee400938239" providerId="LiveId" clId="{FAE3772A-9FFE-4E4F-8717-FDBB41B72773}" dt="2018-07-10T05:48:42.042" v="3912" actId="478"/>
          <ac:spMkLst>
            <pc:docMk/>
            <pc:sldMk cId="4265667652" sldId="262"/>
            <ac:spMk id="105" creationId="{FC5D5813-D705-4ED4-A77C-2DBB87926C71}"/>
          </ac:spMkLst>
        </pc:spChg>
        <pc:spChg chg="del">
          <ac:chgData name="이 진구" userId="20bf6ee400938239" providerId="LiveId" clId="{FAE3772A-9FFE-4E4F-8717-FDBB41B72773}" dt="2018-07-10T05:48:42.042" v="3912" actId="478"/>
          <ac:spMkLst>
            <pc:docMk/>
            <pc:sldMk cId="4265667652" sldId="262"/>
            <ac:spMk id="106" creationId="{5643A736-2227-40E5-B898-DC2065AB5B1E}"/>
          </ac:spMkLst>
        </pc:spChg>
        <pc:spChg chg="add mod">
          <ac:chgData name="이 진구" userId="20bf6ee400938239" providerId="LiveId" clId="{FAE3772A-9FFE-4E4F-8717-FDBB41B72773}" dt="2018-07-10T06:17:51.510" v="4653" actId="1076"/>
          <ac:spMkLst>
            <pc:docMk/>
            <pc:sldMk cId="4265667652" sldId="262"/>
            <ac:spMk id="107" creationId="{FF92B6EB-1DF0-4130-A45C-C7B363FA3FB3}"/>
          </ac:spMkLst>
        </pc:spChg>
        <pc:spChg chg="add del mod">
          <ac:chgData name="이 진구" userId="20bf6ee400938239" providerId="LiveId" clId="{FAE3772A-9FFE-4E4F-8717-FDBB41B72773}" dt="2018-07-10T05:50:49.579" v="3939" actId="478"/>
          <ac:spMkLst>
            <pc:docMk/>
            <pc:sldMk cId="4265667652" sldId="262"/>
            <ac:spMk id="108" creationId="{DC874FE0-BB2C-4175-90AA-013B0015960E}"/>
          </ac:spMkLst>
        </pc:spChg>
        <pc:spChg chg="mod">
          <ac:chgData name="이 진구" userId="20bf6ee400938239" providerId="LiveId" clId="{FAE3772A-9FFE-4E4F-8717-FDBB41B72773}" dt="2018-07-10T06:44:21.479" v="6128" actId="20577"/>
          <ac:spMkLst>
            <pc:docMk/>
            <pc:sldMk cId="4265667652" sldId="262"/>
            <ac:spMk id="109" creationId="{66F1E3F0-8125-44B8-B5B6-0AE62700ECEB}"/>
          </ac:spMkLst>
        </pc:spChg>
        <pc:spChg chg="add del mod">
          <ac:chgData name="이 진구" userId="20bf6ee400938239" providerId="LiveId" clId="{FAE3772A-9FFE-4E4F-8717-FDBB41B72773}" dt="2018-07-10T05:51:13.328" v="3941" actId="478"/>
          <ac:spMkLst>
            <pc:docMk/>
            <pc:sldMk cId="4265667652" sldId="262"/>
            <ac:spMk id="110" creationId="{7AED33AA-BCF0-4BD5-A431-608913494CD1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12" creationId="{C8B031E7-9C93-46A5-91EE-A4A2F3BF1126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13" creationId="{C18D8B78-A397-4013-9B74-074C8F408886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4" creationId="{2534D196-2575-469C-B9F9-0E24038A51DE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15" creationId="{4EA55E91-248D-41D9-90B7-534B5A46C00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6" creationId="{000029F5-A901-4980-9D39-32B746CB00F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7" creationId="{02BB2E05-AC6D-46AE-9F8D-6851E76C8229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8" creationId="{1D39FBC4-2D93-4CC2-89BB-D73FE83CB045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19" creationId="{85C97E61-C92A-49C3-AEA5-47B741A8F9C3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20" creationId="{3320273A-EA45-45F9-9958-8DFC2A42BDDF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21" creationId="{63929BA7-6649-4D4F-AE65-0A956D9EF28A}"/>
          </ac:spMkLst>
        </pc:spChg>
        <pc:spChg chg="del">
          <ac:chgData name="이 진구" userId="20bf6ee400938239" providerId="LiveId" clId="{FAE3772A-9FFE-4E4F-8717-FDBB41B72773}" dt="2018-07-10T05:48:36.182" v="3911" actId="478"/>
          <ac:spMkLst>
            <pc:docMk/>
            <pc:sldMk cId="4265667652" sldId="262"/>
            <ac:spMk id="122" creationId="{243A9D13-471A-4866-B5F5-0BBC0546FFAF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3" creationId="{0C4E4DDB-C766-4B0C-961E-8CBB5930FF7E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4" creationId="{28C1A865-90CB-490E-BFAE-C11F6D96103D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5" creationId="{8E4EF3F4-43C0-42A4-B2AF-EE50729A3481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6" creationId="{7168F71B-4153-478D-B9DF-6CF48AE2F988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27" creationId="{10B10ED6-63F6-4801-9194-8E27DFAA3EED}"/>
          </ac:spMkLst>
        </pc:spChg>
        <pc:spChg chg="del mod topLvl">
          <ac:chgData name="이 진구" userId="20bf6ee400938239" providerId="LiveId" clId="{FAE3772A-9FFE-4E4F-8717-FDBB41B72773}" dt="2018-07-10T05:55:05.248" v="3958" actId="478"/>
          <ac:spMkLst>
            <pc:docMk/>
            <pc:sldMk cId="4265667652" sldId="262"/>
            <ac:spMk id="128" creationId="{9FB3E725-27FD-4C3F-9F62-611D7E97E2BF}"/>
          </ac:spMkLst>
        </pc:spChg>
        <pc:spChg chg="del mod">
          <ac:chgData name="이 진구" userId="20bf6ee400938239" providerId="LiveId" clId="{FAE3772A-9FFE-4E4F-8717-FDBB41B72773}" dt="2018-07-10T05:52:32.701" v="3951" actId="478"/>
          <ac:spMkLst>
            <pc:docMk/>
            <pc:sldMk cId="4265667652" sldId="262"/>
            <ac:spMk id="129" creationId="{95ECE025-05CD-4AED-9CB7-8B7C5ED15DCB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0" creationId="{8E447371-0B50-4DFB-828E-BFA59B727297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1" creationId="{59C6C6E3-8420-477C-B884-90324DDEDF71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2" creationId="{C1CBA60A-FA2E-4392-A770-542C38920946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3" creationId="{49CF7341-B5D5-49E3-9FF5-9C40D4E72135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4" creationId="{9FC29DB1-E0A2-4955-A3F9-30B7B0304207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5" creationId="{6BC1D494-7222-4AB9-AACE-F2012D210826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6" creationId="{53A56360-F44A-4C76-98B6-E10C6FE47032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7" creationId="{63740FE9-12F0-4584-910B-EDFAB79183AD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8" creationId="{24A29B8F-09B2-4F07-9585-54B811D01D67}"/>
          </ac:spMkLst>
        </pc:spChg>
        <pc:spChg chg="mod topLvl">
          <ac:chgData name="이 진구" userId="20bf6ee400938239" providerId="LiveId" clId="{FAE3772A-9FFE-4E4F-8717-FDBB41B72773}" dt="2018-07-10T05:56:47.267" v="4032" actId="164"/>
          <ac:spMkLst>
            <pc:docMk/>
            <pc:sldMk cId="4265667652" sldId="262"/>
            <ac:spMk id="139" creationId="{26CD5E63-5E85-4E13-A5F8-7D658A7ECE70}"/>
          </ac:spMkLst>
        </pc:spChg>
        <pc:spChg chg="del">
          <ac:chgData name="이 진구" userId="20bf6ee400938239" providerId="LiveId" clId="{FAE3772A-9FFE-4E4F-8717-FDBB41B72773}" dt="2018-07-10T05:52:25.927" v="3949" actId="478"/>
          <ac:spMkLst>
            <pc:docMk/>
            <pc:sldMk cId="4265667652" sldId="262"/>
            <ac:spMk id="192" creationId="{B2C5EB83-AC14-4508-A73A-D02E5AE1BA6A}"/>
          </ac:spMkLst>
        </pc:spChg>
        <pc:spChg chg="add mod">
          <ac:chgData name="이 진구" userId="20bf6ee400938239" providerId="LiveId" clId="{FAE3772A-9FFE-4E4F-8717-FDBB41B72773}" dt="2018-07-10T05:56:41.627" v="4031"/>
          <ac:spMkLst>
            <pc:docMk/>
            <pc:sldMk cId="4265667652" sldId="262"/>
            <ac:spMk id="203" creationId="{97364393-89EE-4969-9810-553FF79D04E9}"/>
          </ac:spMkLst>
        </pc:spChg>
        <pc:spChg chg="add mod">
          <ac:chgData name="이 진구" userId="20bf6ee400938239" providerId="LiveId" clId="{FAE3772A-9FFE-4E4F-8717-FDBB41B72773}" dt="2018-07-10T06:17:43.839" v="4651" actId="1076"/>
          <ac:spMkLst>
            <pc:docMk/>
            <pc:sldMk cId="4265667652" sldId="262"/>
            <ac:spMk id="261" creationId="{8773E1F1-D141-45F4-ACD7-BE90EC018CE0}"/>
          </ac:spMkLst>
        </pc:spChg>
        <pc:spChg chg="add del mod">
          <ac:chgData name="이 진구" userId="20bf6ee400938239" providerId="LiveId" clId="{FAE3772A-9FFE-4E4F-8717-FDBB41B72773}" dt="2018-07-10T06:01:13.760" v="4071" actId="478"/>
          <ac:spMkLst>
            <pc:docMk/>
            <pc:sldMk cId="4265667652" sldId="262"/>
            <ac:spMk id="262" creationId="{AA3C98AB-6F29-4DFC-A799-A2DD80E50EE0}"/>
          </ac:spMkLst>
        </pc:spChg>
        <pc:spChg chg="add mod">
          <ac:chgData name="이 진구" userId="20bf6ee400938239" providerId="LiveId" clId="{FAE3772A-9FFE-4E4F-8717-FDBB41B72773}" dt="2018-07-10T06:17:29.624" v="4649" actId="1076"/>
          <ac:spMkLst>
            <pc:docMk/>
            <pc:sldMk cId="4265667652" sldId="262"/>
            <ac:spMk id="263" creationId="{B3351521-4565-4F7A-BBD0-E3B71EBDD610}"/>
          </ac:spMkLst>
        </pc:spChg>
        <pc:spChg chg="add mod">
          <ac:chgData name="이 진구" userId="20bf6ee400938239" providerId="LiveId" clId="{FAE3772A-9FFE-4E4F-8717-FDBB41B72773}" dt="2018-07-10T06:17:54.865" v="4654" actId="1076"/>
          <ac:spMkLst>
            <pc:docMk/>
            <pc:sldMk cId="4265667652" sldId="262"/>
            <ac:spMk id="264" creationId="{3B04085F-B041-4827-AF78-3402D8599633}"/>
          </ac:spMkLst>
        </pc:spChg>
        <pc:spChg chg="add mod">
          <ac:chgData name="이 진구" userId="20bf6ee400938239" providerId="LiveId" clId="{FAE3772A-9FFE-4E4F-8717-FDBB41B72773}" dt="2018-07-10T06:17:48.407" v="4652" actId="1076"/>
          <ac:spMkLst>
            <pc:docMk/>
            <pc:sldMk cId="4265667652" sldId="262"/>
            <ac:spMk id="265" creationId="{1AC09A47-F0F4-43D0-B558-363130B47392}"/>
          </ac:spMkLst>
        </pc:spChg>
        <pc:spChg chg="add mod">
          <ac:chgData name="이 진구" userId="20bf6ee400938239" providerId="LiveId" clId="{FAE3772A-9FFE-4E4F-8717-FDBB41B72773}" dt="2018-07-10T06:17:36.006" v="4650" actId="1076"/>
          <ac:spMkLst>
            <pc:docMk/>
            <pc:sldMk cId="4265667652" sldId="262"/>
            <ac:spMk id="266" creationId="{2A312777-F63F-4296-9763-0D0FC19B14CB}"/>
          </ac:spMkLst>
        </pc:spChg>
        <pc:spChg chg="add mod">
          <ac:chgData name="이 진구" userId="20bf6ee400938239" providerId="LiveId" clId="{FAE3772A-9FFE-4E4F-8717-FDBB41B72773}" dt="2018-07-10T06:04:52.414" v="4381" actId="20577"/>
          <ac:spMkLst>
            <pc:docMk/>
            <pc:sldMk cId="4265667652" sldId="262"/>
            <ac:spMk id="267" creationId="{1D45FBF2-F758-4E80-BA50-C957BA96B372}"/>
          </ac:spMkLst>
        </pc:spChg>
        <pc:spChg chg="add mod">
          <ac:chgData name="이 진구" userId="20bf6ee400938239" providerId="LiveId" clId="{FAE3772A-9FFE-4E4F-8717-FDBB41B72773}" dt="2018-07-10T06:05:22.735" v="4445" actId="20577"/>
          <ac:spMkLst>
            <pc:docMk/>
            <pc:sldMk cId="4265667652" sldId="262"/>
            <ac:spMk id="268" creationId="{AD469987-8912-4C5B-B19E-6BBEDF6304B2}"/>
          </ac:spMkLst>
        </pc:spChg>
        <pc:spChg chg="add mod">
          <ac:chgData name="이 진구" userId="20bf6ee400938239" providerId="LiveId" clId="{FAE3772A-9FFE-4E4F-8717-FDBB41B72773}" dt="2018-07-10T06:07:10.535" v="4449" actId="20577"/>
          <ac:spMkLst>
            <pc:docMk/>
            <pc:sldMk cId="4265667652" sldId="262"/>
            <ac:spMk id="269" creationId="{3AFA3B44-97E9-4C8F-B857-FE0D20B7CC05}"/>
          </ac:spMkLst>
        </pc:spChg>
        <pc:spChg chg="add mod">
          <ac:chgData name="이 진구" userId="20bf6ee400938239" providerId="LiveId" clId="{FAE3772A-9FFE-4E4F-8717-FDBB41B72773}" dt="2018-07-10T06:07:40.710" v="4576"/>
          <ac:spMkLst>
            <pc:docMk/>
            <pc:sldMk cId="4265667652" sldId="262"/>
            <ac:spMk id="270" creationId="{9D60636E-78C7-4B57-8DE4-C25CF7358CEA}"/>
          </ac:spMkLst>
        </pc:spChg>
        <pc:grpChg chg="add mod">
          <ac:chgData name="이 진구" userId="20bf6ee400938239" providerId="LiveId" clId="{FAE3772A-9FFE-4E4F-8717-FDBB41B72773}" dt="2018-07-10T05:57:15.766" v="4040" actId="1076"/>
          <ac:grpSpMkLst>
            <pc:docMk/>
            <pc:sldMk cId="4265667652" sldId="262"/>
            <ac:grpSpMk id="9" creationId="{216EEFAB-D674-448E-8144-C87A6EADF29C}"/>
          </ac:grpSpMkLst>
        </pc:grpChg>
        <pc:grpChg chg="add del mod">
          <ac:chgData name="이 진구" userId="20bf6ee400938239" providerId="LiveId" clId="{FAE3772A-9FFE-4E4F-8717-FDBB41B72773}" dt="2018-07-10T05:55:02.386" v="3957" actId="165"/>
          <ac:grpSpMkLst>
            <pc:docMk/>
            <pc:sldMk cId="4265667652" sldId="262"/>
            <ac:grpSpMk id="111" creationId="{9829BE70-125F-419A-9BB9-404CCB2586D4}"/>
          </ac:grpSpMkLst>
        </pc:grpChg>
        <pc:grpChg chg="add del mod">
          <ac:chgData name="이 진구" userId="20bf6ee400938239" providerId="LiveId" clId="{FAE3772A-9FFE-4E4F-8717-FDBB41B72773}" dt="2018-07-10T05:54:53.127" v="3952" actId="478"/>
          <ac:grpSpMkLst>
            <pc:docMk/>
            <pc:sldMk cId="4265667652" sldId="262"/>
            <ac:grpSpMk id="140" creationId="{26142D35-660F-4BEC-9EE0-774B190EDC0D}"/>
          </ac:grpSpMkLst>
        </pc:grpChg>
        <pc:grpChg chg="add del mod">
          <ac:chgData name="이 진구" userId="20bf6ee400938239" providerId="LiveId" clId="{FAE3772A-9FFE-4E4F-8717-FDBB41B72773}" dt="2018-07-10T05:54:53.745" v="3953" actId="478"/>
          <ac:grpSpMkLst>
            <pc:docMk/>
            <pc:sldMk cId="4265667652" sldId="262"/>
            <ac:grpSpMk id="161" creationId="{76B3CF4C-320E-4589-B754-F2B2BCE08622}"/>
          </ac:grpSpMkLst>
        </pc:grpChg>
        <pc:grpChg chg="add del mod">
          <ac:chgData name="이 진구" userId="20bf6ee400938239" providerId="LiveId" clId="{FAE3772A-9FFE-4E4F-8717-FDBB41B72773}" dt="2018-07-10T05:54:54.298" v="3954" actId="478"/>
          <ac:grpSpMkLst>
            <pc:docMk/>
            <pc:sldMk cId="4265667652" sldId="262"/>
            <ac:grpSpMk id="182" creationId="{B534FD22-A8B2-492E-9E60-E9EBC7686CB7}"/>
          </ac:grpSpMkLst>
        </pc:grpChg>
        <pc:grpChg chg="add mod">
          <ac:chgData name="이 진구" userId="20bf6ee400938239" providerId="LiveId" clId="{FAE3772A-9FFE-4E4F-8717-FDBB41B72773}" dt="2018-07-10T05:57:06.797" v="4039" actId="1076"/>
          <ac:grpSpMkLst>
            <pc:docMk/>
            <pc:sldMk cId="4265667652" sldId="262"/>
            <ac:grpSpMk id="204" creationId="{CA13D250-5204-4C91-BE93-6E0BD5378EA0}"/>
          </ac:grpSpMkLst>
        </pc:grpChg>
        <pc:grpChg chg="add mod">
          <ac:chgData name="이 진구" userId="20bf6ee400938239" providerId="LiveId" clId="{FAE3772A-9FFE-4E4F-8717-FDBB41B72773}" dt="2018-07-10T05:57:03.894" v="4038" actId="1076"/>
          <ac:grpSpMkLst>
            <pc:docMk/>
            <pc:sldMk cId="4265667652" sldId="262"/>
            <ac:grpSpMk id="223" creationId="{502C5657-DF14-4BD1-ACD4-711A152C887F}"/>
          </ac:grpSpMkLst>
        </pc:grpChg>
        <pc:grpChg chg="add mod">
          <ac:chgData name="이 진구" userId="20bf6ee400938239" providerId="LiveId" clId="{FAE3772A-9FFE-4E4F-8717-FDBB41B72773}" dt="2018-07-10T05:56:56.418" v="4037"/>
          <ac:grpSpMkLst>
            <pc:docMk/>
            <pc:sldMk cId="4265667652" sldId="262"/>
            <ac:grpSpMk id="242" creationId="{B0B81DFF-7544-46B9-BFFA-600059FD0F43}"/>
          </ac:grpSpMkLst>
        </pc:grpChg>
      </pc:sldChg>
      <pc:sldChg chg="addSp delSp modSp add">
        <pc:chgData name="이 진구" userId="20bf6ee400938239" providerId="LiveId" clId="{FAE3772A-9FFE-4E4F-8717-FDBB41B72773}" dt="2018-07-10T06:40:46.343" v="5988" actId="20577"/>
        <pc:sldMkLst>
          <pc:docMk/>
          <pc:sldMk cId="357871752" sldId="263"/>
        </pc:sldMkLst>
        <pc:spChg chg="add mod">
          <ac:chgData name="이 진구" userId="20bf6ee400938239" providerId="LiveId" clId="{FAE3772A-9FFE-4E4F-8717-FDBB41B72773}" dt="2018-07-10T06:22:24.035" v="4669" actId="164"/>
          <ac:spMkLst>
            <pc:docMk/>
            <pc:sldMk cId="357871752" sldId="263"/>
            <ac:spMk id="5" creationId="{15302597-C83D-4A38-A1B4-DD09AE36C82F}"/>
          </ac:spMkLst>
        </pc:spChg>
        <pc:spChg chg="mod">
          <ac:chgData name="이 진구" userId="20bf6ee400938239" providerId="LiveId" clId="{FAE3772A-9FFE-4E4F-8717-FDBB41B72773}" dt="2018-07-10T06:15:21.263" v="4592" actId="20577"/>
          <ac:spMkLst>
            <pc:docMk/>
            <pc:sldMk cId="357871752" sldId="263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6:15:28.202" v="4607" actId="20577"/>
          <ac:spMkLst>
            <pc:docMk/>
            <pc:sldMk cId="357871752" sldId="263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6:15:34.695" v="4629"/>
          <ac:spMkLst>
            <pc:docMk/>
            <pc:sldMk cId="357871752" sldId="263"/>
            <ac:spMk id="8" creationId="{00000000-0000-0000-0000-000000000000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1" creationId="{BF9BC832-ED67-4D69-A66A-FE49E0AD1AA6}"/>
          </ac:spMkLst>
        </pc:spChg>
        <pc:spChg chg="add del mod">
          <ac:chgData name="이 진구" userId="20bf6ee400938239" providerId="LiveId" clId="{FAE3772A-9FFE-4E4F-8717-FDBB41B72773}" dt="2018-07-10T06:21:31.399" v="4662" actId="478"/>
          <ac:spMkLst>
            <pc:docMk/>
            <pc:sldMk cId="357871752" sldId="263"/>
            <ac:spMk id="102" creationId="{BED1D0F7-5854-4EA6-9D3F-B0F25FDC53BC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3" creationId="{FB09F1C7-931E-4651-88CB-00DDE3B3738D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4" creationId="{C8AA929C-E945-4996-98F8-D6D38139204B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5" creationId="{FC591C0D-8190-4806-B27B-B093D78F9569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6" creationId="{89E792A8-24AE-43CA-8348-2E893B98C068}"/>
          </ac:spMkLst>
        </pc:spChg>
        <pc:spChg chg="del mod">
          <ac:chgData name="이 진구" userId="20bf6ee400938239" providerId="LiveId" clId="{FAE3772A-9FFE-4E4F-8717-FDBB41B72773}" dt="2018-07-10T06:24:08.931" v="4709" actId="478"/>
          <ac:spMkLst>
            <pc:docMk/>
            <pc:sldMk cId="357871752" sldId="263"/>
            <ac:spMk id="107" creationId="{FF92B6EB-1DF0-4130-A45C-C7B363FA3FB3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08" creationId="{C0694375-7F67-4F59-AE0F-D7945FBFDE64}"/>
          </ac:spMkLst>
        </pc:spChg>
        <pc:spChg chg="mod">
          <ac:chgData name="이 진구" userId="20bf6ee400938239" providerId="LiveId" clId="{FAE3772A-9FFE-4E4F-8717-FDBB41B72773}" dt="2018-07-10T06:35:01.819" v="5554"/>
          <ac:spMkLst>
            <pc:docMk/>
            <pc:sldMk cId="357871752" sldId="263"/>
            <ac:spMk id="109" creationId="{66F1E3F0-8125-44B8-B5B6-0AE62700ECEB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0" creationId="{5C321BEA-B59D-48BA-95F2-569CCAF4C7D2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1" creationId="{ECAF2534-5E39-467E-9343-BBEFD3DF86D2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4" creationId="{2E1F9337-94C9-4C03-A753-1D8673A227D1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6" creationId="{EB52383A-3132-40F9-9F46-869D71828922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7" creationId="{C2135134-1831-42ED-B365-57BC2F750D47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8" creationId="{2F4D2D46-EC1F-467D-B89D-0263AF9F9126}"/>
          </ac:spMkLst>
        </pc:spChg>
        <pc:spChg chg="add del">
          <ac:chgData name="이 진구" userId="20bf6ee400938239" providerId="LiveId" clId="{FAE3772A-9FFE-4E4F-8717-FDBB41B72773}" dt="2018-07-10T06:21:32.923" v="4663" actId="478"/>
          <ac:spMkLst>
            <pc:docMk/>
            <pc:sldMk cId="357871752" sldId="263"/>
            <ac:spMk id="119" creationId="{67CBD642-3DEE-407B-AAA0-E7AE96880B99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0" creationId="{ED64CA96-EE65-4271-B11B-93DB4976C901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1" creationId="{F2C9EA1D-43FF-4754-A3A8-7261F7007A25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2" creationId="{7B490059-2096-457E-B6E6-B71A4726970D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8" creationId="{C7D54378-ED62-412B-9738-BC561A5C6425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29" creationId="{4080D9E3-3A14-4A88-BDB3-EC68C96147F1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0" creationId="{56888994-0765-49F5-BA01-8970F00DEE54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1" creationId="{0220FA9F-0A43-4D5E-A6D7-49301D24156F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2" creationId="{83849144-D12C-4DD1-B5F7-80E420AA439D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3" creationId="{3C0F3ACE-E2A8-4971-BAAC-8FE1E202C24D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4" creationId="{6995D8F0-6C8C-4D0D-AF5E-9D849DE0F994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5" creationId="{2AEDA573-CDAD-4B97-B456-59DDB7635AC4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6" creationId="{A1EFEFCC-63B7-4EE5-B739-203A5310CDDA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7" creationId="{5B193254-B6C7-4CD6-8279-2872A85DF209}"/>
          </ac:spMkLst>
        </pc:spChg>
        <pc:spChg chg="add mod">
          <ac:chgData name="이 진구" userId="20bf6ee400938239" providerId="LiveId" clId="{FAE3772A-9FFE-4E4F-8717-FDBB41B72773}" dt="2018-07-10T06:21:52.871" v="4666" actId="164"/>
          <ac:spMkLst>
            <pc:docMk/>
            <pc:sldMk cId="357871752" sldId="263"/>
            <ac:spMk id="148" creationId="{2C3A8C20-AC7E-4996-8AEE-3A54B0B30957}"/>
          </ac:spMkLst>
        </pc:spChg>
        <pc:spChg chg="add mod">
          <ac:chgData name="이 진구" userId="20bf6ee400938239" providerId="LiveId" clId="{FAE3772A-9FFE-4E4F-8717-FDBB41B72773}" dt="2018-07-10T06:24:23.511" v="4718" actId="20577"/>
          <ac:spMkLst>
            <pc:docMk/>
            <pc:sldMk cId="357871752" sldId="263"/>
            <ac:spMk id="149" creationId="{D79C0A48-428D-4B9D-A523-5427FC901DC6}"/>
          </ac:spMkLst>
        </pc:spChg>
        <pc:spChg chg="add mod">
          <ac:chgData name="이 진구" userId="20bf6ee400938239" providerId="LiveId" clId="{FAE3772A-9FFE-4E4F-8717-FDBB41B72773}" dt="2018-07-10T06:24:13.840" v="4714" actId="20577"/>
          <ac:spMkLst>
            <pc:docMk/>
            <pc:sldMk cId="357871752" sldId="263"/>
            <ac:spMk id="150" creationId="{A2D90DC7-6827-4440-B19B-8A5B12639385}"/>
          </ac:spMkLst>
        </pc:spChg>
        <pc:spChg chg="add mod">
          <ac:chgData name="이 진구" userId="20bf6ee400938239" providerId="LiveId" clId="{FAE3772A-9FFE-4E4F-8717-FDBB41B72773}" dt="2018-07-10T06:24:19.366" v="4717" actId="20577"/>
          <ac:spMkLst>
            <pc:docMk/>
            <pc:sldMk cId="357871752" sldId="263"/>
            <ac:spMk id="151" creationId="{6F8017EB-88DB-49F8-B53E-03A913048D38}"/>
          </ac:spMkLst>
        </pc:spChg>
        <pc:spChg chg="add mod">
          <ac:chgData name="이 진구" userId="20bf6ee400938239" providerId="LiveId" clId="{FAE3772A-9FFE-4E4F-8717-FDBB41B72773}" dt="2018-07-10T06:24:30.089" v="4724" actId="20577"/>
          <ac:spMkLst>
            <pc:docMk/>
            <pc:sldMk cId="357871752" sldId="263"/>
            <ac:spMk id="152" creationId="{F28879C0-E420-47AA-8686-4E7BAA50C11D}"/>
          </ac:spMkLst>
        </pc:spChg>
        <pc:spChg chg="add mod">
          <ac:chgData name="이 진구" userId="20bf6ee400938239" providerId="LiveId" clId="{FAE3772A-9FFE-4E4F-8717-FDBB41B72773}" dt="2018-07-10T06:24:32.373" v="4726" actId="20577"/>
          <ac:spMkLst>
            <pc:docMk/>
            <pc:sldMk cId="357871752" sldId="263"/>
            <ac:spMk id="153" creationId="{0A0E8A3F-77BB-4FB4-A05A-85409A00B066}"/>
          </ac:spMkLst>
        </pc:spChg>
        <pc:spChg chg="add mod">
          <ac:chgData name="이 진구" userId="20bf6ee400938239" providerId="LiveId" clId="{FAE3772A-9FFE-4E4F-8717-FDBB41B72773}" dt="2018-07-10T06:24:25.565" v="4720" actId="20577"/>
          <ac:spMkLst>
            <pc:docMk/>
            <pc:sldMk cId="357871752" sldId="263"/>
            <ac:spMk id="154" creationId="{9DA0571C-7AE7-42F8-8691-889B2442C465}"/>
          </ac:spMkLst>
        </pc:spChg>
        <pc:spChg chg="add mod">
          <ac:chgData name="이 진구" userId="20bf6ee400938239" providerId="LiveId" clId="{FAE3772A-9FFE-4E4F-8717-FDBB41B72773}" dt="2018-07-10T06:24:27.814" v="4722" actId="20577"/>
          <ac:spMkLst>
            <pc:docMk/>
            <pc:sldMk cId="357871752" sldId="263"/>
            <ac:spMk id="155" creationId="{D46A2486-454D-485B-B1F2-700577EE6D3D}"/>
          </ac:spMkLst>
        </pc:spChg>
        <pc:spChg chg="add del mod">
          <ac:chgData name="이 진구" userId="20bf6ee400938239" providerId="LiveId" clId="{FAE3772A-9FFE-4E4F-8717-FDBB41B72773}" dt="2018-07-10T06:31:25.212" v="5408" actId="478"/>
          <ac:spMkLst>
            <pc:docMk/>
            <pc:sldMk cId="357871752" sldId="263"/>
            <ac:spMk id="156" creationId="{11AD7B91-AA64-4996-96B6-04516ADB5E23}"/>
          </ac:spMkLst>
        </pc:spChg>
        <pc:spChg chg="add mod">
          <ac:chgData name="이 진구" userId="20bf6ee400938239" providerId="LiveId" clId="{FAE3772A-9FFE-4E4F-8717-FDBB41B72773}" dt="2018-07-10T06:39:49.450" v="5967" actId="20577"/>
          <ac:spMkLst>
            <pc:docMk/>
            <pc:sldMk cId="357871752" sldId="263"/>
            <ac:spMk id="157" creationId="{BC8C34B2-7DE9-4411-AE06-BCF568F51B2C}"/>
          </ac:spMkLst>
        </pc:spChg>
        <pc:spChg chg="add mod">
          <ac:chgData name="이 진구" userId="20bf6ee400938239" providerId="LiveId" clId="{FAE3772A-9FFE-4E4F-8717-FDBB41B72773}" dt="2018-07-10T06:40:44.168" v="5986" actId="20577"/>
          <ac:spMkLst>
            <pc:docMk/>
            <pc:sldMk cId="357871752" sldId="263"/>
            <ac:spMk id="158" creationId="{E1198DA0-B456-4770-B944-9A29D0944AD8}"/>
          </ac:spMkLst>
        </pc:spChg>
        <pc:spChg chg="add mod">
          <ac:chgData name="이 진구" userId="20bf6ee400938239" providerId="LiveId" clId="{FAE3772A-9FFE-4E4F-8717-FDBB41B72773}" dt="2018-07-10T06:40:46.343" v="5988" actId="20577"/>
          <ac:spMkLst>
            <pc:docMk/>
            <pc:sldMk cId="357871752" sldId="263"/>
            <ac:spMk id="159" creationId="{202EEA42-56A1-4309-A127-E5CA0490FA0E}"/>
          </ac:spMkLst>
        </pc:spChg>
        <pc:spChg chg="add mod">
          <ac:chgData name="이 진구" userId="20bf6ee400938239" providerId="LiveId" clId="{FAE3772A-9FFE-4E4F-8717-FDBB41B72773}" dt="2018-07-10T06:39:55.156" v="5969" actId="20577"/>
          <ac:spMkLst>
            <pc:docMk/>
            <pc:sldMk cId="357871752" sldId="263"/>
            <ac:spMk id="160" creationId="{F304C1FD-A880-493C-8333-861FDD10AA31}"/>
          </ac:spMkLst>
        </pc:spChg>
        <pc:spChg chg="add mod">
          <ac:chgData name="이 진구" userId="20bf6ee400938239" providerId="LiveId" clId="{FAE3772A-9FFE-4E4F-8717-FDBB41B72773}" dt="2018-07-10T06:40:08.692" v="5972" actId="6549"/>
          <ac:spMkLst>
            <pc:docMk/>
            <pc:sldMk cId="357871752" sldId="263"/>
            <ac:spMk id="161" creationId="{88587CF0-0104-467A-B34E-A83BC44FFEE4}"/>
          </ac:spMkLst>
        </pc:spChg>
        <pc:spChg chg="add mod">
          <ac:chgData name="이 진구" userId="20bf6ee400938239" providerId="LiveId" clId="{FAE3772A-9FFE-4E4F-8717-FDBB41B72773}" dt="2018-07-10T06:40:13.599" v="5975" actId="6549"/>
          <ac:spMkLst>
            <pc:docMk/>
            <pc:sldMk cId="357871752" sldId="263"/>
            <ac:spMk id="162" creationId="{9FD6EF13-B1C0-4370-9F9D-196CD88FAC0D}"/>
          </ac:spMkLst>
        </pc:spChg>
        <pc:spChg chg="add mod">
          <ac:chgData name="이 진구" userId="20bf6ee400938239" providerId="LiveId" clId="{FAE3772A-9FFE-4E4F-8717-FDBB41B72773}" dt="2018-07-10T06:40:11.815" v="5974" actId="1076"/>
          <ac:spMkLst>
            <pc:docMk/>
            <pc:sldMk cId="357871752" sldId="263"/>
            <ac:spMk id="163" creationId="{F787659B-981D-422D-B060-FDF4418A4440}"/>
          </ac:spMkLst>
        </pc:spChg>
        <pc:spChg chg="add mod">
          <ac:chgData name="이 진구" userId="20bf6ee400938239" providerId="LiveId" clId="{FAE3772A-9FFE-4E4F-8717-FDBB41B72773}" dt="2018-07-10T06:40:18.840" v="5979" actId="20577"/>
          <ac:spMkLst>
            <pc:docMk/>
            <pc:sldMk cId="357871752" sldId="263"/>
            <ac:spMk id="164" creationId="{133A5F46-F7AF-41E1-8A8F-95A263D661DC}"/>
          </ac:spMkLst>
        </pc:spChg>
        <pc:spChg chg="del mod">
          <ac:chgData name="이 진구" userId="20bf6ee400938239" providerId="LiveId" clId="{FAE3772A-9FFE-4E4F-8717-FDBB41B72773}" dt="2018-07-10T06:24:11.239" v="4712" actId="478"/>
          <ac:spMkLst>
            <pc:docMk/>
            <pc:sldMk cId="357871752" sldId="263"/>
            <ac:spMk id="261" creationId="{8773E1F1-D141-45F4-ACD7-BE90EC018CE0}"/>
          </ac:spMkLst>
        </pc:spChg>
        <pc:spChg chg="del mod">
          <ac:chgData name="이 진구" userId="20bf6ee400938239" providerId="LiveId" clId="{FAE3772A-9FFE-4E4F-8717-FDBB41B72773}" dt="2018-07-10T06:24:10.302" v="4711" actId="478"/>
          <ac:spMkLst>
            <pc:docMk/>
            <pc:sldMk cId="357871752" sldId="263"/>
            <ac:spMk id="263" creationId="{B3351521-4565-4F7A-BBD0-E3B71EBDD610}"/>
          </ac:spMkLst>
        </pc:spChg>
        <pc:spChg chg="mod ord">
          <ac:chgData name="이 진구" userId="20bf6ee400938239" providerId="LiveId" clId="{FAE3772A-9FFE-4E4F-8717-FDBB41B72773}" dt="2018-07-10T06:23:20.766" v="4687" actId="166"/>
          <ac:spMkLst>
            <pc:docMk/>
            <pc:sldMk cId="357871752" sldId="263"/>
            <ac:spMk id="264" creationId="{3B04085F-B041-4827-AF78-3402D8599633}"/>
          </ac:spMkLst>
        </pc:spChg>
        <pc:spChg chg="del">
          <ac:chgData name="이 진구" userId="20bf6ee400938239" providerId="LiveId" clId="{FAE3772A-9FFE-4E4F-8717-FDBB41B72773}" dt="2018-07-10T06:24:07.023" v="4707" actId="478"/>
          <ac:spMkLst>
            <pc:docMk/>
            <pc:sldMk cId="357871752" sldId="263"/>
            <ac:spMk id="265" creationId="{1AC09A47-F0F4-43D0-B558-363130B47392}"/>
          </ac:spMkLst>
        </pc:spChg>
        <pc:spChg chg="del mod">
          <ac:chgData name="이 진구" userId="20bf6ee400938239" providerId="LiveId" clId="{FAE3772A-9FFE-4E4F-8717-FDBB41B72773}" dt="2018-07-10T06:24:08.153" v="4708" actId="478"/>
          <ac:spMkLst>
            <pc:docMk/>
            <pc:sldMk cId="357871752" sldId="263"/>
            <ac:spMk id="266" creationId="{2A312777-F63F-4296-9763-0D0FC19B14CB}"/>
          </ac:spMkLst>
        </pc:spChg>
        <pc:spChg chg="mod">
          <ac:chgData name="이 진구" userId="20bf6ee400938239" providerId="LiveId" clId="{FAE3772A-9FFE-4E4F-8717-FDBB41B72773}" dt="2018-07-10T06:35:04.184" v="5555" actId="1076"/>
          <ac:spMkLst>
            <pc:docMk/>
            <pc:sldMk cId="357871752" sldId="263"/>
            <ac:spMk id="267" creationId="{1D45FBF2-F758-4E80-BA50-C957BA96B372}"/>
          </ac:spMkLst>
        </pc:spChg>
        <pc:spChg chg="mod">
          <ac:chgData name="이 진구" userId="20bf6ee400938239" providerId="LiveId" clId="{FAE3772A-9FFE-4E4F-8717-FDBB41B72773}" dt="2018-07-10T06:34:55.558" v="5545" actId="1076"/>
          <ac:spMkLst>
            <pc:docMk/>
            <pc:sldMk cId="357871752" sldId="263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6:24:05.953" v="4706" actId="478"/>
          <ac:spMkLst>
            <pc:docMk/>
            <pc:sldMk cId="357871752" sldId="263"/>
            <ac:spMk id="269" creationId="{3AFA3B44-97E9-4C8F-B857-FE0D20B7CC05}"/>
          </ac:spMkLst>
        </pc:spChg>
        <pc:spChg chg="mod">
          <ac:chgData name="이 진구" userId="20bf6ee400938239" providerId="LiveId" clId="{FAE3772A-9FFE-4E4F-8717-FDBB41B72773}" dt="2018-07-10T06:34:51.074" v="5544" actId="1076"/>
          <ac:spMkLst>
            <pc:docMk/>
            <pc:sldMk cId="357871752" sldId="263"/>
            <ac:spMk id="270" creationId="{9D60636E-78C7-4B57-8DE4-C25CF7358CEA}"/>
          </ac:spMkLst>
        </pc:spChg>
        <pc:grpChg chg="add mod">
          <ac:chgData name="이 진구" userId="20bf6ee400938239" providerId="LiveId" clId="{FAE3772A-9FFE-4E4F-8717-FDBB41B72773}" dt="2018-07-10T06:22:24.035" v="4669" actId="164"/>
          <ac:grpSpMkLst>
            <pc:docMk/>
            <pc:sldMk cId="357871752" sldId="263"/>
            <ac:grpSpMk id="4" creationId="{51CCC706-E566-4D42-A097-948C9F1694A7}"/>
          </ac:grpSpMkLst>
        </pc:grpChg>
        <pc:grpChg chg="del">
          <ac:chgData name="이 진구" userId="20bf6ee400938239" providerId="LiveId" clId="{FAE3772A-9FFE-4E4F-8717-FDBB41B72773}" dt="2018-07-10T06:21:18.138" v="4655" actId="478"/>
          <ac:grpSpMkLst>
            <pc:docMk/>
            <pc:sldMk cId="357871752" sldId="263"/>
            <ac:grpSpMk id="9" creationId="{216EEFAB-D674-448E-8144-C87A6EADF29C}"/>
          </ac:grpSpMkLst>
        </pc:grpChg>
        <pc:grpChg chg="add mod">
          <ac:chgData name="이 진구" userId="20bf6ee400938239" providerId="LiveId" clId="{FAE3772A-9FFE-4E4F-8717-FDBB41B72773}" dt="2018-07-10T06:23:29.807" v="4692" actId="1076"/>
          <ac:grpSpMkLst>
            <pc:docMk/>
            <pc:sldMk cId="357871752" sldId="263"/>
            <ac:grpSpMk id="10" creationId="{46180E55-708D-498C-B7F0-D5C7DD1F089D}"/>
          </ac:grpSpMkLst>
        </pc:grpChg>
        <pc:grpChg chg="del">
          <ac:chgData name="이 진구" userId="20bf6ee400938239" providerId="LiveId" clId="{FAE3772A-9FFE-4E4F-8717-FDBB41B72773}" dt="2018-07-10T06:21:24.826" v="4657" actId="478"/>
          <ac:grpSpMkLst>
            <pc:docMk/>
            <pc:sldMk cId="357871752" sldId="263"/>
            <ac:grpSpMk id="204" creationId="{CA13D250-5204-4C91-BE93-6E0BD5378EA0}"/>
          </ac:grpSpMkLst>
        </pc:grpChg>
        <pc:grpChg chg="del">
          <ac:chgData name="이 진구" userId="20bf6ee400938239" providerId="LiveId" clId="{FAE3772A-9FFE-4E4F-8717-FDBB41B72773}" dt="2018-07-10T06:21:25.402" v="4658" actId="478"/>
          <ac:grpSpMkLst>
            <pc:docMk/>
            <pc:sldMk cId="357871752" sldId="263"/>
            <ac:grpSpMk id="223" creationId="{502C5657-DF14-4BD1-ACD4-711A152C887F}"/>
          </ac:grpSpMkLst>
        </pc:grpChg>
      </pc:sldChg>
      <pc:sldChg chg="addSp delSp modSp add">
        <pc:chgData name="이 진구" userId="20bf6ee400938239" providerId="LiveId" clId="{FAE3772A-9FFE-4E4F-8717-FDBB41B72773}" dt="2018-07-10T06:40:38.399" v="5984" actId="20577"/>
        <pc:sldMkLst>
          <pc:docMk/>
          <pc:sldMk cId="411952149" sldId="264"/>
        </pc:sldMkLst>
        <pc:spChg chg="add mod">
          <ac:chgData name="이 진구" userId="20bf6ee400938239" providerId="LiveId" clId="{FAE3772A-9FFE-4E4F-8717-FDBB41B72773}" dt="2018-07-10T06:36:34.827" v="5667" actId="20577"/>
          <ac:spMkLst>
            <pc:docMk/>
            <pc:sldMk cId="411952149" sldId="264"/>
            <ac:spMk id="73" creationId="{68974FEF-9914-4947-A89B-F985A669CDC4}"/>
          </ac:spMkLst>
        </pc:spChg>
        <pc:spChg chg="add mod">
          <ac:chgData name="이 진구" userId="20bf6ee400938239" providerId="LiveId" clId="{FAE3772A-9FFE-4E4F-8717-FDBB41B72773}" dt="2018-07-10T06:38:01.797" v="5839"/>
          <ac:spMkLst>
            <pc:docMk/>
            <pc:sldMk cId="411952149" sldId="264"/>
            <ac:spMk id="74" creationId="{6F779345-DE84-498D-9BB5-78DFA09073A0}"/>
          </ac:spMkLst>
        </pc:spChg>
        <pc:spChg chg="add mod">
          <ac:chgData name="이 진구" userId="20bf6ee400938239" providerId="LiveId" clId="{FAE3772A-9FFE-4E4F-8717-FDBB41B72773}" dt="2018-07-10T06:38:27.224" v="5949"/>
          <ac:spMkLst>
            <pc:docMk/>
            <pc:sldMk cId="411952149" sldId="264"/>
            <ac:spMk id="75" creationId="{08329A08-A849-4E35-8698-9B8610B0B4F7}"/>
          </ac:spMkLst>
        </pc:spChg>
        <pc:spChg chg="add del">
          <ac:chgData name="이 진구" userId="20bf6ee400938239" providerId="LiveId" clId="{FAE3772A-9FFE-4E4F-8717-FDBB41B72773}" dt="2018-07-10T06:40:05.379" v="5971"/>
          <ac:spMkLst>
            <pc:docMk/>
            <pc:sldMk cId="411952149" sldId="264"/>
            <ac:spMk id="76" creationId="{9103183C-C982-442D-90C2-D41541C73A2A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77" creationId="{EF136636-23B1-4A83-8174-DA4540864E4C}"/>
          </ac:spMkLst>
        </pc:spChg>
        <pc:spChg chg="add mod">
          <ac:chgData name="이 진구" userId="20bf6ee400938239" providerId="LiveId" clId="{FAE3772A-9FFE-4E4F-8717-FDBB41B72773}" dt="2018-07-10T06:40:35.954" v="5982" actId="20577"/>
          <ac:spMkLst>
            <pc:docMk/>
            <pc:sldMk cId="411952149" sldId="264"/>
            <ac:spMk id="78" creationId="{A33D10B8-7813-4FBF-B189-6CCF7A0C6267}"/>
          </ac:spMkLst>
        </pc:spChg>
        <pc:spChg chg="add mod">
          <ac:chgData name="이 진구" userId="20bf6ee400938239" providerId="LiveId" clId="{FAE3772A-9FFE-4E4F-8717-FDBB41B72773}" dt="2018-07-10T06:40:38.399" v="5984" actId="20577"/>
          <ac:spMkLst>
            <pc:docMk/>
            <pc:sldMk cId="411952149" sldId="264"/>
            <ac:spMk id="79" creationId="{DF823DE9-3B3F-45C3-B207-4540AF4A4BE8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0" creationId="{0916AF2E-901E-4F82-8649-667CE3560364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1" creationId="{E01B2867-F6CB-4DBF-B8E5-2114E40641A8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2" creationId="{DB9001C9-AB2F-40C0-B352-9B0D3C742DF7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3" creationId="{23C442F0-C47C-4463-A192-670655ACCCA6}"/>
          </ac:spMkLst>
        </pc:spChg>
        <pc:spChg chg="add">
          <ac:chgData name="이 진구" userId="20bf6ee400938239" providerId="LiveId" clId="{FAE3772A-9FFE-4E4F-8717-FDBB41B72773}" dt="2018-07-10T06:40:30.555" v="5980"/>
          <ac:spMkLst>
            <pc:docMk/>
            <pc:sldMk cId="411952149" sldId="264"/>
            <ac:spMk id="84" creationId="{9683B493-E382-44B3-B8A4-FD193E6C142F}"/>
          </ac:spMkLst>
        </pc:spChg>
        <pc:spChg chg="mod">
          <ac:chgData name="이 진구" userId="20bf6ee400938239" providerId="LiveId" clId="{FAE3772A-9FFE-4E4F-8717-FDBB41B72773}" dt="2018-07-10T06:35:14.971" v="5583"/>
          <ac:spMkLst>
            <pc:docMk/>
            <pc:sldMk cId="411952149" sldId="264"/>
            <ac:spMk id="109" creationId="{66F1E3F0-8125-44B8-B5B6-0AE62700ECEB}"/>
          </ac:spMkLst>
        </pc:spChg>
        <pc:spChg chg="del">
          <ac:chgData name="이 진구" userId="20bf6ee400938239" providerId="LiveId" clId="{FAE3772A-9FFE-4E4F-8717-FDBB41B72773}" dt="2018-07-10T06:31:59.280" v="5415" actId="478"/>
          <ac:spMkLst>
            <pc:docMk/>
            <pc:sldMk cId="411952149" sldId="264"/>
            <ac:spMk id="267" creationId="{1D45FBF2-F758-4E80-BA50-C957BA96B372}"/>
          </ac:spMkLst>
        </pc:spChg>
        <pc:spChg chg="del">
          <ac:chgData name="이 진구" userId="20bf6ee400938239" providerId="LiveId" clId="{FAE3772A-9FFE-4E4F-8717-FDBB41B72773}" dt="2018-07-10T06:31:58.423" v="5414" actId="478"/>
          <ac:spMkLst>
            <pc:docMk/>
            <pc:sldMk cId="411952149" sldId="264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6:31:57.915" v="5413" actId="478"/>
          <ac:spMkLst>
            <pc:docMk/>
            <pc:sldMk cId="411952149" sldId="264"/>
            <ac:spMk id="270" creationId="{9D60636E-78C7-4B57-8DE4-C25CF7358CEA}"/>
          </ac:spMkLst>
        </pc:spChg>
      </pc:sldChg>
      <pc:sldChg chg="addSp delSp modSp add">
        <pc:chgData name="이 진구" userId="20bf6ee400938239" providerId="LiveId" clId="{FAE3772A-9FFE-4E4F-8717-FDBB41B72773}" dt="2018-07-10T06:46:31.548" v="6612" actId="20577"/>
        <pc:sldMkLst>
          <pc:docMk/>
          <pc:sldMk cId="4065768462" sldId="265"/>
        </pc:sldMkLst>
        <pc:spChg chg="add mod">
          <ac:chgData name="이 진구" userId="20bf6ee400938239" providerId="LiveId" clId="{FAE3772A-9FFE-4E4F-8717-FDBB41B72773}" dt="2018-07-10T06:45:40.767" v="6379" actId="20577"/>
          <ac:spMkLst>
            <pc:docMk/>
            <pc:sldMk cId="4065768462" sldId="265"/>
            <ac:spMk id="73" creationId="{AA1B4596-6593-4746-B8F1-3281BD1D0FCC}"/>
          </ac:spMkLst>
        </pc:spChg>
        <pc:spChg chg="del">
          <ac:chgData name="이 진구" userId="20bf6ee400938239" providerId="LiveId" clId="{FAE3772A-9FFE-4E4F-8717-FDBB41B72773}" dt="2018-07-10T06:41:57.612" v="5992" actId="478"/>
          <ac:spMkLst>
            <pc:docMk/>
            <pc:sldMk cId="4065768462" sldId="265"/>
            <ac:spMk id="73" creationId="{68974FEF-9914-4947-A89B-F985A669CDC4}"/>
          </ac:spMkLst>
        </pc:spChg>
        <pc:spChg chg="add mod">
          <ac:chgData name="이 진구" userId="20bf6ee400938239" providerId="LiveId" clId="{FAE3772A-9FFE-4E4F-8717-FDBB41B72773}" dt="2018-07-10T06:46:31.548" v="6612" actId="20577"/>
          <ac:spMkLst>
            <pc:docMk/>
            <pc:sldMk cId="4065768462" sldId="265"/>
            <ac:spMk id="74" creationId="{7C697199-444F-4B26-914B-905B5A8A6B91}"/>
          </ac:spMkLst>
        </pc:spChg>
        <pc:spChg chg="del">
          <ac:chgData name="이 진구" userId="20bf6ee400938239" providerId="LiveId" clId="{FAE3772A-9FFE-4E4F-8717-FDBB41B72773}" dt="2018-07-10T06:41:56.379" v="5991" actId="478"/>
          <ac:spMkLst>
            <pc:docMk/>
            <pc:sldMk cId="4065768462" sldId="265"/>
            <ac:spMk id="74" creationId="{6F779345-DE84-498D-9BB5-78DFA09073A0}"/>
          </ac:spMkLst>
        </pc:spChg>
        <pc:spChg chg="del">
          <ac:chgData name="이 진구" userId="20bf6ee400938239" providerId="LiveId" clId="{FAE3772A-9FFE-4E4F-8717-FDBB41B72773}" dt="2018-07-10T06:41:55.842" v="5990" actId="478"/>
          <ac:spMkLst>
            <pc:docMk/>
            <pc:sldMk cId="4065768462" sldId="265"/>
            <ac:spMk id="75" creationId="{08329A08-A849-4E35-8698-9B8610B0B4F7}"/>
          </ac:spMkLst>
        </pc:spChg>
        <pc:spChg chg="mod">
          <ac:chgData name="이 진구" userId="20bf6ee400938239" providerId="LiveId" clId="{FAE3772A-9FFE-4E4F-8717-FDBB41B72773}" dt="2018-07-10T06:44:46.255" v="6164" actId="20577"/>
          <ac:spMkLst>
            <pc:docMk/>
            <pc:sldMk cId="4065768462" sldId="265"/>
            <ac:spMk id="109" creationId="{66F1E3F0-8125-44B8-B5B6-0AE62700ECEB}"/>
          </ac:spMkLst>
        </pc:spChg>
      </pc:sldChg>
      <pc:sldChg chg="addSp delSp modSp add">
        <pc:chgData name="이 진구" userId="20bf6ee400938239" providerId="LiveId" clId="{FAE3772A-9FFE-4E4F-8717-FDBB41B72773}" dt="2018-07-10T07:01:57.023" v="7371" actId="20577"/>
        <pc:sldMkLst>
          <pc:docMk/>
          <pc:sldMk cId="1481705523" sldId="266"/>
        </pc:sldMkLst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4" creationId="{9183BA6C-AC71-4B60-889F-E2B85A9BC357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5" creationId="{08120810-889C-4266-AE70-DF2737644A7B}"/>
          </ac:spMkLst>
        </pc:spChg>
        <pc:spChg chg="mod">
          <ac:chgData name="이 진구" userId="20bf6ee400938239" providerId="LiveId" clId="{FAE3772A-9FFE-4E4F-8717-FDBB41B72773}" dt="2018-07-10T06:46:58.506" v="6622" actId="20577"/>
          <ac:spMkLst>
            <pc:docMk/>
            <pc:sldMk cId="1481705523" sldId="266"/>
            <ac:spMk id="6" creationId="{00000000-0000-0000-0000-000000000000}"/>
          </ac:spMkLst>
        </pc:spChg>
        <pc:spChg chg="mod">
          <ac:chgData name="이 진구" userId="20bf6ee400938239" providerId="LiveId" clId="{FAE3772A-9FFE-4E4F-8717-FDBB41B72773}" dt="2018-07-10T06:47:02.198" v="6631" actId="20577"/>
          <ac:spMkLst>
            <pc:docMk/>
            <pc:sldMk cId="1481705523" sldId="266"/>
            <ac:spMk id="7" creationId="{00000000-0000-0000-0000-000000000000}"/>
          </ac:spMkLst>
        </pc:spChg>
        <pc:spChg chg="mod">
          <ac:chgData name="이 진구" userId="20bf6ee400938239" providerId="LiveId" clId="{FAE3772A-9FFE-4E4F-8717-FDBB41B72773}" dt="2018-07-10T06:47:06.663" v="6642"/>
          <ac:spMkLst>
            <pc:docMk/>
            <pc:sldMk cId="1481705523" sldId="266"/>
            <ac:spMk id="8" creationId="{00000000-0000-0000-0000-000000000000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3" creationId="{476E65BD-14A3-4D3E-B6AE-4880C20C757F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4" creationId="{E8DA5DBC-86B5-4D79-9FAC-0909E2A4016E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5" creationId="{96E6BDE1-2152-4CDA-8B1D-1BE2AC6737DE}"/>
          </ac:spMkLst>
        </pc:spChg>
        <pc:spChg chg="add mod">
          <ac:chgData name="이 진구" userId="20bf6ee400938239" providerId="LiveId" clId="{FAE3772A-9FFE-4E4F-8717-FDBB41B72773}" dt="2018-07-10T06:57:40.902" v="6849" actId="164"/>
          <ac:spMkLst>
            <pc:docMk/>
            <pc:sldMk cId="1481705523" sldId="266"/>
            <ac:spMk id="106" creationId="{142F3554-0F7F-491D-8F3F-3313BDCAD84A}"/>
          </ac:spMkLst>
        </pc:spChg>
        <pc:spChg chg="mod">
          <ac:chgData name="이 진구" userId="20bf6ee400938239" providerId="LiveId" clId="{FAE3772A-9FFE-4E4F-8717-FDBB41B72773}" dt="2018-07-10T06:47:26.648" v="6666" actId="20577"/>
          <ac:spMkLst>
            <pc:docMk/>
            <pc:sldMk cId="1481705523" sldId="266"/>
            <ac:spMk id="107" creationId="{FF92B6EB-1DF0-4130-A45C-C7B363FA3FB3}"/>
          </ac:spMkLst>
        </pc:spChg>
        <pc:spChg chg="mod">
          <ac:chgData name="이 진구" userId="20bf6ee400938239" providerId="LiveId" clId="{FAE3772A-9FFE-4E4F-8717-FDBB41B72773}" dt="2018-07-10T06:58:48.847" v="6898" actId="20577"/>
          <ac:spMkLst>
            <pc:docMk/>
            <pc:sldMk cId="1481705523" sldId="266"/>
            <ac:spMk id="109" creationId="{66F1E3F0-8125-44B8-B5B6-0AE62700ECEB}"/>
          </ac:spMkLst>
        </pc:spChg>
        <pc:spChg chg="add mod">
          <ac:chgData name="이 진구" userId="20bf6ee400938239" providerId="LiveId" clId="{FAE3772A-9FFE-4E4F-8717-FDBB41B72773}" dt="2018-07-10T06:58:24.976" v="6864" actId="20577"/>
          <ac:spMkLst>
            <pc:docMk/>
            <pc:sldMk cId="1481705523" sldId="266"/>
            <ac:spMk id="141" creationId="{B80BF8EF-1E46-4784-B2D2-44402104463B}"/>
          </ac:spMkLst>
        </pc:spChg>
        <pc:spChg chg="add mod">
          <ac:chgData name="이 진구" userId="20bf6ee400938239" providerId="LiveId" clId="{FAE3772A-9FFE-4E4F-8717-FDBB41B72773}" dt="2018-07-10T06:58:27.383" v="6866" actId="20577"/>
          <ac:spMkLst>
            <pc:docMk/>
            <pc:sldMk cId="1481705523" sldId="266"/>
            <ac:spMk id="142" creationId="{CDD10037-9113-486F-AD59-F4F217D4C5E2}"/>
          </ac:spMkLst>
        </pc:spChg>
        <pc:spChg chg="add mod">
          <ac:chgData name="이 진구" userId="20bf6ee400938239" providerId="LiveId" clId="{FAE3772A-9FFE-4E4F-8717-FDBB41B72773}" dt="2018-07-10T06:58:31.191" v="6868" actId="20577"/>
          <ac:spMkLst>
            <pc:docMk/>
            <pc:sldMk cId="1481705523" sldId="266"/>
            <ac:spMk id="143" creationId="{BD11B4AC-518E-4F2C-9B8A-97CBE563C9AC}"/>
          </ac:spMkLst>
        </pc:spChg>
        <pc:spChg chg="add mod">
          <ac:chgData name="이 진구" userId="20bf6ee400938239" providerId="LiveId" clId="{FAE3772A-9FFE-4E4F-8717-FDBB41B72773}" dt="2018-07-10T06:58:34.063" v="6870" actId="20577"/>
          <ac:spMkLst>
            <pc:docMk/>
            <pc:sldMk cId="1481705523" sldId="266"/>
            <ac:spMk id="144" creationId="{F38BD5E5-FD56-4B29-A602-E7CF8EAB6037}"/>
          </ac:spMkLst>
        </pc:spChg>
        <pc:spChg chg="add mod">
          <ac:chgData name="이 진구" userId="20bf6ee400938239" providerId="LiveId" clId="{FAE3772A-9FFE-4E4F-8717-FDBB41B72773}" dt="2018-07-10T06:58:36.847" v="6872" actId="20577"/>
          <ac:spMkLst>
            <pc:docMk/>
            <pc:sldMk cId="1481705523" sldId="266"/>
            <ac:spMk id="145" creationId="{22267B19-5CEA-4B4E-9896-810956A71C4B}"/>
          </ac:spMkLst>
        </pc:spChg>
        <pc:spChg chg="add del mod">
          <ac:chgData name="이 진구" userId="20bf6ee400938239" providerId="LiveId" clId="{FAE3772A-9FFE-4E4F-8717-FDBB41B72773}" dt="2018-07-10T07:01:02.424" v="7264" actId="478"/>
          <ac:spMkLst>
            <pc:docMk/>
            <pc:sldMk cId="1481705523" sldId="266"/>
            <ac:spMk id="146" creationId="{4D421770-F3C0-4E24-AF84-E7733336CABF}"/>
          </ac:spMkLst>
        </pc:spChg>
        <pc:spChg chg="del mod">
          <ac:chgData name="이 진구" userId="20bf6ee400938239" providerId="LiveId" clId="{FAE3772A-9FFE-4E4F-8717-FDBB41B72773}" dt="2018-07-10T06:50:44.895" v="6700" actId="478"/>
          <ac:spMkLst>
            <pc:docMk/>
            <pc:sldMk cId="1481705523" sldId="266"/>
            <ac:spMk id="261" creationId="{8773E1F1-D141-45F4-ACD7-BE90EC018CE0}"/>
          </ac:spMkLst>
        </pc:spChg>
        <pc:spChg chg="del mod">
          <ac:chgData name="이 진구" userId="20bf6ee400938239" providerId="LiveId" clId="{FAE3772A-9FFE-4E4F-8717-FDBB41B72773}" dt="2018-07-10T06:50:47.504" v="6702" actId="478"/>
          <ac:spMkLst>
            <pc:docMk/>
            <pc:sldMk cId="1481705523" sldId="266"/>
            <ac:spMk id="263" creationId="{B3351521-4565-4F7A-BBD0-E3B71EBDD610}"/>
          </ac:spMkLst>
        </pc:spChg>
        <pc:spChg chg="del">
          <ac:chgData name="이 진구" userId="20bf6ee400938239" providerId="LiveId" clId="{FAE3772A-9FFE-4E4F-8717-FDBB41B72773}" dt="2018-07-10T06:50:45.826" v="6701" actId="478"/>
          <ac:spMkLst>
            <pc:docMk/>
            <pc:sldMk cId="1481705523" sldId="266"/>
            <ac:spMk id="265" creationId="{1AC09A47-F0F4-43D0-B558-363130B47392}"/>
          </ac:spMkLst>
        </pc:spChg>
        <pc:spChg chg="del">
          <ac:chgData name="이 진구" userId="20bf6ee400938239" providerId="LiveId" clId="{FAE3772A-9FFE-4E4F-8717-FDBB41B72773}" dt="2018-07-10T06:50:48.575" v="6703" actId="478"/>
          <ac:spMkLst>
            <pc:docMk/>
            <pc:sldMk cId="1481705523" sldId="266"/>
            <ac:spMk id="266" creationId="{2A312777-F63F-4296-9763-0D0FC19B14CB}"/>
          </ac:spMkLst>
        </pc:spChg>
        <pc:spChg chg="mod">
          <ac:chgData name="이 진구" userId="20bf6ee400938239" providerId="LiveId" clId="{FAE3772A-9FFE-4E4F-8717-FDBB41B72773}" dt="2018-07-10T07:01:31.698" v="7300" actId="20577"/>
          <ac:spMkLst>
            <pc:docMk/>
            <pc:sldMk cId="1481705523" sldId="266"/>
            <ac:spMk id="267" creationId="{1D45FBF2-F758-4E80-BA50-C957BA96B372}"/>
          </ac:spMkLst>
        </pc:spChg>
        <pc:spChg chg="mod">
          <ac:chgData name="이 진구" userId="20bf6ee400938239" providerId="LiveId" clId="{FAE3772A-9FFE-4E4F-8717-FDBB41B72773}" dt="2018-07-10T07:01:43.331" v="7333" actId="20577"/>
          <ac:spMkLst>
            <pc:docMk/>
            <pc:sldMk cId="1481705523" sldId="266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6:47:38.207" v="6674" actId="478"/>
          <ac:spMkLst>
            <pc:docMk/>
            <pc:sldMk cId="1481705523" sldId="266"/>
            <ac:spMk id="269" creationId="{3AFA3B44-97E9-4C8F-B857-FE0D20B7CC05}"/>
          </ac:spMkLst>
        </pc:spChg>
        <pc:spChg chg="mod">
          <ac:chgData name="이 진구" userId="20bf6ee400938239" providerId="LiveId" clId="{FAE3772A-9FFE-4E4F-8717-FDBB41B72773}" dt="2018-07-10T07:01:57.023" v="7371" actId="20577"/>
          <ac:spMkLst>
            <pc:docMk/>
            <pc:sldMk cId="1481705523" sldId="266"/>
            <ac:spMk id="270" creationId="{9D60636E-78C7-4B57-8DE4-C25CF7358CEA}"/>
          </ac:spMkLst>
        </pc:spChg>
        <pc:grpChg chg="del">
          <ac:chgData name="이 진구" userId="20bf6ee400938239" providerId="LiveId" clId="{FAE3772A-9FFE-4E4F-8717-FDBB41B72773}" dt="2018-07-10T06:47:35.184" v="6671" actId="478"/>
          <ac:grpSpMkLst>
            <pc:docMk/>
            <pc:sldMk cId="1481705523" sldId="266"/>
            <ac:grpSpMk id="9" creationId="{216EEFAB-D674-448E-8144-C87A6EADF29C}"/>
          </ac:grpSpMkLst>
        </pc:grpChg>
        <pc:grpChg chg="add mod">
          <ac:chgData name="이 진구" userId="20bf6ee400938239" providerId="LiveId" clId="{FAE3772A-9FFE-4E4F-8717-FDBB41B72773}" dt="2018-07-10T06:57:40.902" v="6849" actId="164"/>
          <ac:grpSpMkLst>
            <pc:docMk/>
            <pc:sldMk cId="1481705523" sldId="266"/>
            <ac:grpSpMk id="10" creationId="{01A016F1-0BDB-42CA-B652-ECECA66863CA}"/>
          </ac:grpSpMkLst>
        </pc:grpChg>
        <pc:grpChg chg="add mod">
          <ac:chgData name="이 진구" userId="20bf6ee400938239" providerId="LiveId" clId="{FAE3772A-9FFE-4E4F-8717-FDBB41B72773}" dt="2018-07-10T06:57:45.358" v="6851" actId="1076"/>
          <ac:grpSpMkLst>
            <pc:docMk/>
            <pc:sldMk cId="1481705523" sldId="266"/>
            <ac:grpSpMk id="108" creationId="{1ACFE844-E2A7-4DCF-A5B4-B0398023176E}"/>
          </ac:grpSpMkLst>
        </pc:grpChg>
        <pc:grpChg chg="add mod">
          <ac:chgData name="이 진구" userId="20bf6ee400938239" providerId="LiveId" clId="{FAE3772A-9FFE-4E4F-8717-FDBB41B72773}" dt="2018-07-10T06:57:45.605" v="6852"/>
          <ac:grpSpMkLst>
            <pc:docMk/>
            <pc:sldMk cId="1481705523" sldId="266"/>
            <ac:grpSpMk id="119" creationId="{188847F1-52E4-4FCB-90A9-533F79371E35}"/>
          </ac:grpSpMkLst>
        </pc:grpChg>
        <pc:grpChg chg="del">
          <ac:chgData name="이 진구" userId="20bf6ee400938239" providerId="LiveId" clId="{FAE3772A-9FFE-4E4F-8717-FDBB41B72773}" dt="2018-07-10T06:47:35.815" v="6672" actId="478"/>
          <ac:grpSpMkLst>
            <pc:docMk/>
            <pc:sldMk cId="1481705523" sldId="266"/>
            <ac:grpSpMk id="204" creationId="{CA13D250-5204-4C91-BE93-6E0BD5378EA0}"/>
          </ac:grpSpMkLst>
        </pc:grpChg>
        <pc:grpChg chg="del">
          <ac:chgData name="이 진구" userId="20bf6ee400938239" providerId="LiveId" clId="{FAE3772A-9FFE-4E4F-8717-FDBB41B72773}" dt="2018-07-10T06:47:36.462" v="6673" actId="478"/>
          <ac:grpSpMkLst>
            <pc:docMk/>
            <pc:sldMk cId="1481705523" sldId="266"/>
            <ac:grpSpMk id="223" creationId="{502C5657-DF14-4BD1-ACD4-711A152C887F}"/>
          </ac:grpSpMkLst>
        </pc:grpChg>
      </pc:sldChg>
      <pc:sldChg chg="delSp modSp add">
        <pc:chgData name="이 진구" userId="20bf6ee400938239" providerId="LiveId" clId="{FAE3772A-9FFE-4E4F-8717-FDBB41B72773}" dt="2018-07-10T07:03:46.951" v="7814" actId="20577"/>
        <pc:sldMkLst>
          <pc:docMk/>
          <pc:sldMk cId="469616323" sldId="267"/>
        </pc:sldMkLst>
        <pc:spChg chg="mod">
          <ac:chgData name="이 진구" userId="20bf6ee400938239" providerId="LiveId" clId="{FAE3772A-9FFE-4E4F-8717-FDBB41B72773}" dt="2018-07-10T07:03:30.955" v="7774" actId="20577"/>
          <ac:spMkLst>
            <pc:docMk/>
            <pc:sldMk cId="469616323" sldId="267"/>
            <ac:spMk id="109" creationId="{66F1E3F0-8125-44B8-B5B6-0AE62700ECEB}"/>
          </ac:spMkLst>
        </pc:spChg>
        <pc:spChg chg="mod">
          <ac:chgData name="이 진구" userId="20bf6ee400938239" providerId="LiveId" clId="{FAE3772A-9FFE-4E4F-8717-FDBB41B72773}" dt="2018-07-10T07:03:46.951" v="7814" actId="20577"/>
          <ac:spMkLst>
            <pc:docMk/>
            <pc:sldMk cId="469616323" sldId="267"/>
            <ac:spMk id="267" creationId="{1D45FBF2-F758-4E80-BA50-C957BA96B372}"/>
          </ac:spMkLst>
        </pc:spChg>
        <pc:spChg chg="del">
          <ac:chgData name="이 진구" userId="20bf6ee400938239" providerId="LiveId" clId="{FAE3772A-9FFE-4E4F-8717-FDBB41B72773}" dt="2018-07-10T07:02:10.344" v="7377" actId="478"/>
          <ac:spMkLst>
            <pc:docMk/>
            <pc:sldMk cId="469616323" sldId="267"/>
            <ac:spMk id="268" creationId="{AD469987-8912-4C5B-B19E-6BBEDF6304B2}"/>
          </ac:spMkLst>
        </pc:spChg>
        <pc:spChg chg="del">
          <ac:chgData name="이 진구" userId="20bf6ee400938239" providerId="LiveId" clId="{FAE3772A-9FFE-4E4F-8717-FDBB41B72773}" dt="2018-07-10T07:02:11.185" v="7378" actId="478"/>
          <ac:spMkLst>
            <pc:docMk/>
            <pc:sldMk cId="469616323" sldId="267"/>
            <ac:spMk id="270" creationId="{9D60636E-78C7-4B57-8DE4-C25CF7358C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제목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749551" y="19672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3254417" y="194289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3244557" y="223372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4696367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5389916" y="200110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217559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음악 차트의 이름이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1FF5E18-8B78-4A1A-8FCA-9251B62AFCC9}"/>
              </a:ext>
            </a:extLst>
          </p:cNvPr>
          <p:cNvSpPr txBox="1"/>
          <p:nvPr/>
        </p:nvSpPr>
        <p:spPr>
          <a:xfrm>
            <a:off x="6732240" y="1354981"/>
            <a:ext cx="196079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곡의 순위가 나타난다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5DE5730-10DB-4D56-98DA-3E560ABDCF24}"/>
              </a:ext>
            </a:extLst>
          </p:cNvPr>
          <p:cNvSpPr txBox="1"/>
          <p:nvPr/>
        </p:nvSpPr>
        <p:spPr>
          <a:xfrm>
            <a:off x="6732240" y="1650380"/>
            <a:ext cx="209544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해당 곡의 이미지가 나타난다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44F150A-0DC9-409D-BAD2-383AAAD5E373}"/>
              </a:ext>
            </a:extLst>
          </p:cNvPr>
          <p:cNvSpPr txBox="1"/>
          <p:nvPr/>
        </p:nvSpPr>
        <p:spPr>
          <a:xfrm>
            <a:off x="6732240" y="1945779"/>
            <a:ext cx="196079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해당 곡의 곡명이 나타난다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30F797E-F1AE-4BB9-8261-D2F7E21D5754}"/>
              </a:ext>
            </a:extLst>
          </p:cNvPr>
          <p:cNvSpPr txBox="1"/>
          <p:nvPr/>
        </p:nvSpPr>
        <p:spPr>
          <a:xfrm>
            <a:off x="6732240" y="2241178"/>
            <a:ext cx="200888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해당 곡을 업로드한 회원의 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8A35DB7-F6FA-4347-836C-EFD7E71A970F}"/>
              </a:ext>
            </a:extLst>
          </p:cNvPr>
          <p:cNvSpPr txBox="1"/>
          <p:nvPr/>
        </p:nvSpPr>
        <p:spPr>
          <a:xfrm>
            <a:off x="6732240" y="2698159"/>
            <a:ext cx="2230098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해당 플레이 리스트의 이미지가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65293BD-32AB-49FD-B40A-ABC192CC7F94}"/>
              </a:ext>
            </a:extLst>
          </p:cNvPr>
          <p:cNvSpPr txBox="1"/>
          <p:nvPr/>
        </p:nvSpPr>
        <p:spPr>
          <a:xfrm>
            <a:off x="6664914" y="3196623"/>
            <a:ext cx="23647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해당 플레이 리스트의 리스트명이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76F9B58-A792-41FA-B75A-BED0D3B09196}"/>
              </a:ext>
            </a:extLst>
          </p:cNvPr>
          <p:cNvSpPr txBox="1"/>
          <p:nvPr/>
        </p:nvSpPr>
        <p:spPr>
          <a:xfrm>
            <a:off x="6688958" y="3651195"/>
            <a:ext cx="209544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해당 플레이 리스트를 등록한</a:t>
            </a:r>
            <a:endParaRPr lang="en-US" altLang="ko-KR" sz="1050" dirty="0"/>
          </a:p>
          <a:p>
            <a:r>
              <a:rPr lang="ko-KR" altLang="en-US" sz="1050" dirty="0"/>
              <a:t>회원의 닉네임이 나타난다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E22DDC7-5356-46D2-8134-86E3F700B926}"/>
              </a:ext>
            </a:extLst>
          </p:cNvPr>
          <p:cNvSpPr txBox="1"/>
          <p:nvPr/>
        </p:nvSpPr>
        <p:spPr>
          <a:xfrm>
            <a:off x="6700282" y="4105767"/>
            <a:ext cx="150874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회원의 프로필</a:t>
            </a:r>
            <a:endParaRPr lang="en-US" altLang="ko-KR" sz="1050" dirty="0"/>
          </a:p>
          <a:p>
            <a:r>
              <a:rPr lang="ko-KR" altLang="en-US" sz="1050" dirty="0"/>
              <a:t>이미지가 나타난다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36F371D-B30D-4925-881F-D188D6249E26}"/>
              </a:ext>
            </a:extLst>
          </p:cNvPr>
          <p:cNvSpPr txBox="1"/>
          <p:nvPr/>
        </p:nvSpPr>
        <p:spPr>
          <a:xfrm>
            <a:off x="6702851" y="4554093"/>
            <a:ext cx="150874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해당 회원의 닉네임이 나타난다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76319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ARTIST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30388" y="1624548"/>
            <a:ext cx="236475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유저 프로필의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</a:t>
            </a:r>
            <a:endParaRPr lang="en-US" altLang="ko-KR" sz="1050" dirty="0"/>
          </a:p>
          <a:p>
            <a:r>
              <a:rPr lang="ko-KR" altLang="en-US" sz="1050" dirty="0"/>
              <a:t>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D469987-8912-4C5B-B19E-6BBEDF6304B2}"/>
              </a:ext>
            </a:extLst>
          </p:cNvPr>
          <p:cNvSpPr txBox="1"/>
          <p:nvPr/>
        </p:nvSpPr>
        <p:spPr>
          <a:xfrm>
            <a:off x="6660628" y="2919392"/>
            <a:ext cx="248337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유저의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D60636E-78C7-4B57-8DE4-C25CF7358CEA}"/>
              </a:ext>
            </a:extLst>
          </p:cNvPr>
          <p:cNvSpPr txBox="1"/>
          <p:nvPr/>
        </p:nvSpPr>
        <p:spPr>
          <a:xfrm>
            <a:off x="6660628" y="3891702"/>
            <a:ext cx="2483372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유저의 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수가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  <a:endParaRPr lang="ko-KR" altLang="en-US" sz="1050" dirty="0"/>
          </a:p>
          <a:p>
            <a:endParaRPr lang="en-US" altLang="ko-KR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1A016F1-0BDB-42CA-B652-ECECA66863CA}"/>
              </a:ext>
            </a:extLst>
          </p:cNvPr>
          <p:cNvGrpSpPr/>
          <p:nvPr/>
        </p:nvGrpSpPr>
        <p:grpSpPr>
          <a:xfrm>
            <a:off x="262275" y="2045684"/>
            <a:ext cx="4288501" cy="965150"/>
            <a:chOff x="262275" y="2045684"/>
            <a:chExt cx="4288501" cy="965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183BA6C-AC71-4B60-889F-E2B85A9BC357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8120810-889C-4266-AE70-DF2737644A7B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476E65BD-14A3-4D3E-B6AE-4880C20C757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E8DA5DBC-86B5-4D79-9FAC-0909E2A4016E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96E6BDE1-2152-4CDA-8B1D-1BE2AC6737DE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142F3554-0F7F-491D-8F3F-3313BDCAD84A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1ACFE844-E2A7-4DCF-A5B4-B0398023176E}"/>
              </a:ext>
            </a:extLst>
          </p:cNvPr>
          <p:cNvGrpSpPr/>
          <p:nvPr/>
        </p:nvGrpSpPr>
        <p:grpSpPr>
          <a:xfrm>
            <a:off x="250768" y="3011604"/>
            <a:ext cx="4288501" cy="965150"/>
            <a:chOff x="262275" y="2045684"/>
            <a:chExt cx="4288501" cy="96515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57098131-0D2E-42ED-885A-CF48885294B2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18A25810-ED08-4C3C-97A7-B2A749235AE7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61CD445-39AA-4D79-A362-6381D4D802A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E7883C1-6E82-441B-B72B-71CC0F4808D6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77C23B96-211F-4D69-A384-0D036E3682C3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0B41F8AF-8634-4712-BCBD-55E5395ED55B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188847F1-52E4-4FCB-90A9-533F79371E35}"/>
              </a:ext>
            </a:extLst>
          </p:cNvPr>
          <p:cNvGrpSpPr/>
          <p:nvPr/>
        </p:nvGrpSpPr>
        <p:grpSpPr>
          <a:xfrm>
            <a:off x="239261" y="3977524"/>
            <a:ext cx="4288501" cy="965150"/>
            <a:chOff x="262275" y="2045684"/>
            <a:chExt cx="4288501" cy="9651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xmlns="" id="{B49B3342-781D-4674-9741-9D3779F0FBAD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7DF9A346-BFB0-447C-9B1F-524ADF6ED85D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0C07A5BA-8CAB-4AB5-AC5E-5BEE60EBEFF0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5C9B47C-3DDA-4797-98CE-A3387ADE6052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B93B3022-234F-4CD2-AC73-910F00072FD4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B9E03228-27C8-4A52-A3D4-0FC8C79FB1BF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B80BF8EF-1E46-4784-B2D2-44402104463B}"/>
              </a:ext>
            </a:extLst>
          </p:cNvPr>
          <p:cNvSpPr/>
          <p:nvPr/>
        </p:nvSpPr>
        <p:spPr>
          <a:xfrm>
            <a:off x="340732" y="208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CDD10037-9113-486F-AD59-F4F217D4C5E2}"/>
              </a:ext>
            </a:extLst>
          </p:cNvPr>
          <p:cNvSpPr/>
          <p:nvPr/>
        </p:nvSpPr>
        <p:spPr>
          <a:xfrm>
            <a:off x="1656862" y="203587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BD11B4AC-518E-4F2C-9B8A-97CBE563C9AC}"/>
              </a:ext>
            </a:extLst>
          </p:cNvPr>
          <p:cNvSpPr/>
          <p:nvPr/>
        </p:nvSpPr>
        <p:spPr>
          <a:xfrm>
            <a:off x="1656862" y="243976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F38BD5E5-FD56-4B29-A602-E7CF8EAB6037}"/>
              </a:ext>
            </a:extLst>
          </p:cNvPr>
          <p:cNvSpPr/>
          <p:nvPr/>
        </p:nvSpPr>
        <p:spPr>
          <a:xfrm>
            <a:off x="1656862" y="271632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22267B19-5CEA-4B4E-9896-810956A71C4B}"/>
              </a:ext>
            </a:extLst>
          </p:cNvPr>
          <p:cNvSpPr/>
          <p:nvPr/>
        </p:nvSpPr>
        <p:spPr>
          <a:xfrm>
            <a:off x="3722723" y="207937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170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9681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유저 프로필의 </a:t>
            </a:r>
            <a:r>
              <a:rPr lang="ko-KR" altLang="en-US" sz="1050" dirty="0" err="1"/>
              <a:t>소개글이</a:t>
            </a:r>
            <a:r>
              <a:rPr lang="ko-KR" altLang="en-US" sz="1050" dirty="0"/>
              <a:t> 나타난다</a:t>
            </a:r>
            <a:endParaRPr lang="en-US" altLang="ko-KR" sz="1050" dirty="0"/>
          </a:p>
          <a:p>
            <a:r>
              <a:rPr lang="ko-KR" altLang="en-US" sz="1050" dirty="0" err="1"/>
              <a:t>소개글을</a:t>
            </a:r>
            <a:r>
              <a:rPr lang="ko-KR" altLang="en-US" sz="1050" dirty="0"/>
              <a:t> 등록하지 않았을 시에 공백</a:t>
            </a:r>
            <a:endParaRPr lang="en-US" altLang="ko-KR" sz="1050" dirty="0"/>
          </a:p>
          <a:p>
            <a:r>
              <a:rPr lang="ko-KR" altLang="en-US" sz="1050" dirty="0"/>
              <a:t>이다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유저의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userIntro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userIntro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ARTIST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28927" y="2433918"/>
            <a:ext cx="224452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 err="1"/>
              <a:t>팔로우</a:t>
            </a:r>
            <a:r>
              <a:rPr lang="ko-KR" altLang="en-US" sz="1050" dirty="0"/>
              <a:t>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유저를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팔로우＇한다</a:t>
            </a:r>
            <a:endParaRPr lang="en-US" altLang="ko-KR" sz="1050" dirty="0"/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1A016F1-0BDB-42CA-B652-ECECA66863CA}"/>
              </a:ext>
            </a:extLst>
          </p:cNvPr>
          <p:cNvGrpSpPr/>
          <p:nvPr/>
        </p:nvGrpSpPr>
        <p:grpSpPr>
          <a:xfrm>
            <a:off x="262275" y="2045684"/>
            <a:ext cx="4288501" cy="965150"/>
            <a:chOff x="262275" y="2045684"/>
            <a:chExt cx="4288501" cy="965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183BA6C-AC71-4B60-889F-E2B85A9BC357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8120810-889C-4266-AE70-DF2737644A7B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476E65BD-14A3-4D3E-B6AE-4880C20C757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E8DA5DBC-86B5-4D79-9FAC-0909E2A4016E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96E6BDE1-2152-4CDA-8B1D-1BE2AC6737DE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142F3554-0F7F-491D-8F3F-3313BDCAD84A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1ACFE844-E2A7-4DCF-A5B4-B0398023176E}"/>
              </a:ext>
            </a:extLst>
          </p:cNvPr>
          <p:cNvGrpSpPr/>
          <p:nvPr/>
        </p:nvGrpSpPr>
        <p:grpSpPr>
          <a:xfrm>
            <a:off x="250768" y="3011604"/>
            <a:ext cx="4288501" cy="965150"/>
            <a:chOff x="262275" y="2045684"/>
            <a:chExt cx="4288501" cy="96515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57098131-0D2E-42ED-885A-CF48885294B2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18A25810-ED08-4C3C-97A7-B2A749235AE7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61CD445-39AA-4D79-A362-6381D4D802A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E7883C1-6E82-441B-B72B-71CC0F4808D6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77C23B96-211F-4D69-A384-0D036E3682C3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0B41F8AF-8634-4712-BCBD-55E5395ED55B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188847F1-52E4-4FCB-90A9-533F79371E35}"/>
              </a:ext>
            </a:extLst>
          </p:cNvPr>
          <p:cNvGrpSpPr/>
          <p:nvPr/>
        </p:nvGrpSpPr>
        <p:grpSpPr>
          <a:xfrm>
            <a:off x="239261" y="3977524"/>
            <a:ext cx="4288501" cy="965150"/>
            <a:chOff x="262275" y="2045684"/>
            <a:chExt cx="4288501" cy="9651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xmlns="" id="{B49B3342-781D-4674-9741-9D3779F0FBAD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7DF9A346-BFB0-447C-9B1F-524ADF6ED85D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0C07A5BA-8CAB-4AB5-AC5E-5BEE60EBEFF0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5C9B47C-3DDA-4797-98CE-A3387ADE6052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B93B3022-234F-4CD2-AC73-910F00072FD4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B9E03228-27C8-4A52-A3D4-0FC8C79FB1BF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B80BF8EF-1E46-4784-B2D2-44402104463B}"/>
              </a:ext>
            </a:extLst>
          </p:cNvPr>
          <p:cNvSpPr/>
          <p:nvPr/>
        </p:nvSpPr>
        <p:spPr>
          <a:xfrm>
            <a:off x="340732" y="208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CDD10037-9113-486F-AD59-F4F217D4C5E2}"/>
              </a:ext>
            </a:extLst>
          </p:cNvPr>
          <p:cNvSpPr/>
          <p:nvPr/>
        </p:nvSpPr>
        <p:spPr>
          <a:xfrm>
            <a:off x="1656862" y="203587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BD11B4AC-518E-4F2C-9B8A-97CBE563C9AC}"/>
              </a:ext>
            </a:extLst>
          </p:cNvPr>
          <p:cNvSpPr/>
          <p:nvPr/>
        </p:nvSpPr>
        <p:spPr>
          <a:xfrm>
            <a:off x="1656862" y="243976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F38BD5E5-FD56-4B29-A602-E7CF8EAB6037}"/>
              </a:ext>
            </a:extLst>
          </p:cNvPr>
          <p:cNvSpPr/>
          <p:nvPr/>
        </p:nvSpPr>
        <p:spPr>
          <a:xfrm>
            <a:off x="1656862" y="271632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22267B19-5CEA-4B4E-9896-810956A71C4B}"/>
              </a:ext>
            </a:extLst>
          </p:cNvPr>
          <p:cNvSpPr/>
          <p:nvPr/>
        </p:nvSpPr>
        <p:spPr>
          <a:xfrm>
            <a:off x="3722723" y="207937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96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234872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음악 차트의 이름이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트랙차트 화면으로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1FF5E18-8B78-4A1A-8FCA-9251B62AFCC9}"/>
              </a:ext>
            </a:extLst>
          </p:cNvPr>
          <p:cNvSpPr txBox="1"/>
          <p:nvPr/>
        </p:nvSpPr>
        <p:spPr>
          <a:xfrm>
            <a:off x="6729246" y="2001102"/>
            <a:ext cx="196079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곡의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musicRank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5DE5730-10DB-4D56-98DA-3E560ABDCF24}"/>
              </a:ext>
            </a:extLst>
          </p:cNvPr>
          <p:cNvSpPr txBox="1"/>
          <p:nvPr/>
        </p:nvSpPr>
        <p:spPr>
          <a:xfrm>
            <a:off x="6724301" y="2619457"/>
            <a:ext cx="209544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해당 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44F150A-0DC9-409D-BAD2-383AAAD5E373}"/>
              </a:ext>
            </a:extLst>
          </p:cNvPr>
          <p:cNvSpPr txBox="1"/>
          <p:nvPr/>
        </p:nvSpPr>
        <p:spPr>
          <a:xfrm>
            <a:off x="6724301" y="3403036"/>
            <a:ext cx="2262158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해당 곡의 곡명이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곡 상세 페이지로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515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008883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해당 곡을 업로드한 회원의 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F27B854D-9FDA-468A-9217-F3BE1791D647}"/>
              </a:ext>
            </a:extLst>
          </p:cNvPr>
          <p:cNvSpPr txBox="1"/>
          <p:nvPr/>
        </p:nvSpPr>
        <p:spPr>
          <a:xfrm>
            <a:off x="6728956" y="2217126"/>
            <a:ext cx="241504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6"/>
            </a:pPr>
            <a:r>
              <a:rPr lang="ko-KR" altLang="en-US" sz="1050" dirty="0"/>
              <a:t>플레이리스트 차트의 이름이 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 차트 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EA1AC8A2-F6AA-471E-BCF5-A72ECE0472BC}"/>
              </a:ext>
            </a:extLst>
          </p:cNvPr>
          <p:cNvSpPr txBox="1"/>
          <p:nvPr/>
        </p:nvSpPr>
        <p:spPr>
          <a:xfrm>
            <a:off x="6734636" y="3479655"/>
            <a:ext cx="231666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플레이리스트의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playListRank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D5B5FA77-C6B2-450D-B3FB-EA27EEF7572A}"/>
              </a:ext>
            </a:extLst>
          </p:cNvPr>
          <p:cNvSpPr txBox="1"/>
          <p:nvPr/>
        </p:nvSpPr>
        <p:spPr>
          <a:xfrm>
            <a:off x="6734636" y="4095853"/>
            <a:ext cx="231666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플레이리스트의 순위가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플레이리스트에 존재하는</a:t>
            </a:r>
            <a:endParaRPr lang="en-US" altLang="ko-KR" sz="1050" dirty="0"/>
          </a:p>
          <a:p>
            <a:r>
              <a:rPr lang="ko-KR" altLang="en-US" sz="1050" dirty="0"/>
              <a:t>모든 곡들이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2681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4872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플레이리스트의 리스트명이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C5D5813-D705-4ED4-A77C-2DBB87926C71}"/>
              </a:ext>
            </a:extLst>
          </p:cNvPr>
          <p:cNvSpPr txBox="1"/>
          <p:nvPr/>
        </p:nvSpPr>
        <p:spPr>
          <a:xfrm>
            <a:off x="6730388" y="2230930"/>
            <a:ext cx="243848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해당 플레이리스트를 등록한 회원</a:t>
            </a:r>
            <a:endParaRPr lang="en-US" altLang="ko-KR" sz="1050" dirty="0"/>
          </a:p>
          <a:p>
            <a:r>
              <a:rPr lang="ko-KR" altLang="en-US" sz="1050" dirty="0"/>
              <a:t>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643A736-2227-40E5-B898-DC2065AB5B1E}"/>
              </a:ext>
            </a:extLst>
          </p:cNvPr>
          <p:cNvSpPr txBox="1"/>
          <p:nvPr/>
        </p:nvSpPr>
        <p:spPr>
          <a:xfrm>
            <a:off x="6730388" y="3508878"/>
            <a:ext cx="2438488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</a:t>
            </a:r>
            <a:r>
              <a:rPr lang="ko-KR" altLang="en-US" sz="1050" dirty="0"/>
              <a:t>아티스트 차트의 이름이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아티스트 차트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8271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16918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12. </a:t>
            </a:r>
            <a:r>
              <a:rPr lang="ko-KR" altLang="en-US" sz="1050" dirty="0"/>
              <a:t>해당 회원의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userRank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C5D5813-D705-4ED4-A77C-2DBB87926C71}"/>
              </a:ext>
            </a:extLst>
          </p:cNvPr>
          <p:cNvSpPr txBox="1"/>
          <p:nvPr/>
        </p:nvSpPr>
        <p:spPr>
          <a:xfrm>
            <a:off x="6730388" y="1580660"/>
            <a:ext cx="221406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13. </a:t>
            </a:r>
            <a:r>
              <a:rPr lang="ko-KR" altLang="en-US" sz="1050" dirty="0"/>
              <a:t>해당 회원의 프로필 이미지가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643A736-2227-40E5-B898-DC2065AB5B1E}"/>
              </a:ext>
            </a:extLst>
          </p:cNvPr>
          <p:cNvSpPr txBox="1"/>
          <p:nvPr/>
        </p:nvSpPr>
        <p:spPr>
          <a:xfrm>
            <a:off x="6730388" y="2856276"/>
            <a:ext cx="230383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14. </a:t>
            </a:r>
            <a:r>
              <a:rPr lang="ko-KR" altLang="en-US" sz="1050" dirty="0"/>
              <a:t>해당 회원의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6447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trackchart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trackchart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트랙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16EEFAB-D674-448E-8144-C87A6EADF29C}"/>
              </a:ext>
            </a:extLst>
          </p:cNvPr>
          <p:cNvGrpSpPr/>
          <p:nvPr/>
        </p:nvGrpSpPr>
        <p:grpSpPr>
          <a:xfrm>
            <a:off x="235958" y="2024733"/>
            <a:ext cx="5400600" cy="785318"/>
            <a:chOff x="243850" y="1452652"/>
            <a:chExt cx="5400600" cy="78531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C8B031E7-9C93-46A5-91EE-A4A2F3BF1126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C18D8B78-A397-4013-9B74-074C8F408886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4EA55E91-248D-41D9-90B7-534B5A46C00A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0C4E4DDB-C766-4B0C-961E-8CBB5930FF7E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28C1A865-90CB-490E-BFAE-C11F6D96103D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8E4EF3F4-43C0-42A4-B2AF-EE50729A3481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7168F71B-4153-478D-B9DF-6CF48AE2F988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10B10ED6-63F6-4801-9194-8E27DFAA3EED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8E447371-0B50-4DFB-828E-BFA59B727297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59C6C6E3-8420-477C-B884-90324DDEDF71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C1CBA60A-FA2E-4392-A770-542C38920946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49CF7341-B5D5-49E3-9FF5-9C40D4E72135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9FC29DB1-E0A2-4955-A3F9-30B7B0304207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6BC1D494-7222-4AB9-AACE-F2012D210826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53A56360-F44A-4C76-98B6-E10C6FE47032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63740FE9-12F0-4584-910B-EDFAB79183AD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24A29B8F-09B2-4F07-9585-54B811D01D67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26CD5E63-5E85-4E13-A5F8-7D658A7ECE70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CA13D250-5204-4C91-BE93-6E0BD5378EA0}"/>
              </a:ext>
            </a:extLst>
          </p:cNvPr>
          <p:cNvGrpSpPr/>
          <p:nvPr/>
        </p:nvGrpSpPr>
        <p:grpSpPr>
          <a:xfrm>
            <a:off x="243850" y="2947006"/>
            <a:ext cx="5400600" cy="785318"/>
            <a:chOff x="243850" y="1452652"/>
            <a:chExt cx="5400600" cy="78531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8FF82669-ED3C-44A5-BF4F-3FA9A2F053C9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xmlns="" id="{72694919-57F7-4883-BD2C-64299B293FEE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xmlns="" id="{A52A8F43-9DA6-4D14-B322-A9A2DEAF7DE8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753F6F00-CF2E-4C26-B21E-FE6BF350FCEB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5A1D3469-F68A-47BF-B904-877604CDBD79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AEEE9B87-251B-4FB3-B4E3-52F7AC45B19F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8F53642B-7D96-4CCB-A80D-353BA2950FB3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746BC4C5-6DEC-43CD-96FC-BA9CDDE03C21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25572FDB-B051-4A57-8696-D21C11E493BD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5DCC7497-D361-4BF9-B8D8-4414FD4E7672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xmlns="" id="{A44A54BD-0A94-4DDE-A293-210982D60DE9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33C864A5-08D8-42B0-992F-AF4ECC3621C4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xmlns="" id="{443DD656-DB01-49C0-B5B0-1666E08735A6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AF2A563F-FABF-46F8-8413-082CC5FDE5AF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EEAED488-4C52-40EC-9A7B-312C30D6BFED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xmlns="" id="{683EDCFD-0807-46FB-BA78-FD452841A5D4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AA5738BB-6D49-438D-B8F8-76E7B8996455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xmlns="" id="{04585E4D-5B42-4F11-9CD7-9065DC8ED285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xmlns="" id="{502C5657-DF14-4BD1-ACD4-711A152C887F}"/>
              </a:ext>
            </a:extLst>
          </p:cNvPr>
          <p:cNvGrpSpPr/>
          <p:nvPr/>
        </p:nvGrpSpPr>
        <p:grpSpPr>
          <a:xfrm>
            <a:off x="243850" y="3876714"/>
            <a:ext cx="5400600" cy="785318"/>
            <a:chOff x="243850" y="1452652"/>
            <a:chExt cx="5400600" cy="785318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A7914498-39D5-47B5-AD94-555989A901C4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42161A91-E5D4-4E26-854C-1811C439AE13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xmlns="" id="{1BD5049C-73AF-4E32-A30B-073610EE31FE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xmlns="" id="{5C047B88-E150-4C22-AFD5-F38003593560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xmlns="" id="{F01F597B-26A6-4BD8-9C0C-B219A420A3E4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xmlns="" id="{16C13A6F-3453-494A-9659-5CC86B6B6C08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xmlns="" id="{03948476-52D0-48EA-A427-6E5817FDFDF2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E7E51123-02A0-40CE-AF0A-37152982157E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xmlns="" id="{E1601356-EB17-4244-B8FA-90341EB2535B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xmlns="" id="{480DB875-1D8A-459A-84F4-DA1987D48669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xmlns="" id="{07ED052D-546D-4CD9-ABAD-520797BF9DC1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27DB00BB-8756-4E2F-AC28-6587EF8DD9C8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xmlns="" id="{E7FBF1D5-C14C-4E29-AC26-245BAB538EFC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xmlns="" id="{20FF1A3A-DB67-4D17-AF05-32D92A4E6930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xmlns="" id="{9D9A0251-2D9B-4388-A42E-DC31EDFE5FFE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xmlns="" id="{F223CFF6-8B62-4127-878B-40AFDE56599A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xmlns="" id="{8C36624F-4F7E-441F-9289-2B5BA2865F20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xmlns="" id="{622F2CE4-9D02-47AF-B643-DC9888B11B87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xmlns="" id="{8773E1F1-D141-45F4-ACD7-BE90EC018CE0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15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xmlns="" id="{B3351521-4565-4F7A-BBD0-E3B71EBDD610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15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xmlns="" id="{1AC09A47-F0F4-43D0-B558-363130B47392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xmlns="" id="{2A312777-F63F-4296-9763-0D0FC19B14CB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30388" y="1624548"/>
            <a:ext cx="225895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 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15</a:t>
            </a:r>
            <a:r>
              <a:rPr lang="ko-KR" altLang="en-US" sz="1050" dirty="0"/>
              <a:t>에 해당하는 곡들을</a:t>
            </a:r>
            <a:endParaRPr lang="en-US" altLang="ko-KR" sz="1050" dirty="0"/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D469987-8912-4C5B-B19E-6BBEDF6304B2}"/>
              </a:ext>
            </a:extLst>
          </p:cNvPr>
          <p:cNvSpPr txBox="1"/>
          <p:nvPr/>
        </p:nvSpPr>
        <p:spPr>
          <a:xfrm>
            <a:off x="6701534" y="2596388"/>
            <a:ext cx="225895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 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15</a:t>
            </a:r>
            <a:r>
              <a:rPr lang="ko-KR" altLang="en-US" sz="1050" dirty="0"/>
              <a:t>에 해당하는 곡들을</a:t>
            </a:r>
            <a:endParaRPr lang="en-US" altLang="ko-KR" sz="1050" dirty="0"/>
          </a:p>
          <a:p>
            <a:r>
              <a:rPr lang="ko-KR" altLang="en-US" sz="1050" dirty="0"/>
              <a:t>재생목록에 추가한다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xmlns="" id="{3AFA3B44-97E9-4C8F-B857-FE0D20B7CC05}"/>
              </a:ext>
            </a:extLst>
          </p:cNvPr>
          <p:cNvSpPr/>
          <p:nvPr/>
        </p:nvSpPr>
        <p:spPr>
          <a:xfrm>
            <a:off x="132284" y="19750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D60636E-78C7-4B57-8DE4-C25CF7358CEA}"/>
              </a:ext>
            </a:extLst>
          </p:cNvPr>
          <p:cNvSpPr txBox="1"/>
          <p:nvPr/>
        </p:nvSpPr>
        <p:spPr>
          <a:xfrm>
            <a:off x="6711765" y="3568228"/>
            <a:ext cx="227498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에 해당하는 곡의 목록들</a:t>
            </a:r>
            <a:endParaRPr lang="en-US" altLang="ko-KR" sz="1050" dirty="0"/>
          </a:p>
          <a:p>
            <a:r>
              <a:rPr lang="ko-KR" altLang="en-US" sz="1050" dirty="0"/>
              <a:t>이 나타난다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26566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12750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재생 목록 제목이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ko-KR" altLang="en-US" sz="1050" dirty="0" err="1"/>
              <a:t>ㄴㅇㄹㄴㅇㄹ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30388" y="2073520"/>
            <a:ext cx="212750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재생 목록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목록의 곡들이 재생</a:t>
            </a:r>
            <a:endParaRPr lang="en-US" altLang="ko-KR" sz="1050" dirty="0"/>
          </a:p>
          <a:p>
            <a:r>
              <a:rPr lang="ko-KR" altLang="en-US" sz="1050" dirty="0"/>
              <a:t>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D469987-8912-4C5B-B19E-6BBEDF6304B2}"/>
              </a:ext>
            </a:extLst>
          </p:cNvPr>
          <p:cNvSpPr txBox="1"/>
          <p:nvPr/>
        </p:nvSpPr>
        <p:spPr>
          <a:xfrm>
            <a:off x="6720808" y="3010819"/>
            <a:ext cx="1858201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재생 목록추가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목록이 회원의 </a:t>
            </a:r>
            <a:endParaRPr lang="en-US" altLang="ko-KR" sz="1050" dirty="0"/>
          </a:p>
          <a:p>
            <a:r>
              <a:rPr lang="ko-KR" altLang="en-US" sz="1050" dirty="0"/>
              <a:t>재생목록에</a:t>
            </a:r>
            <a:r>
              <a:rPr lang="en-US" altLang="ko-KR" sz="1050" dirty="0"/>
              <a:t> </a:t>
            </a:r>
            <a:r>
              <a:rPr lang="ko-KR" altLang="en-US" sz="1050" dirty="0"/>
              <a:t>추가된다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D60636E-78C7-4B57-8DE4-C25CF7358CEA}"/>
              </a:ext>
            </a:extLst>
          </p:cNvPr>
          <p:cNvSpPr txBox="1"/>
          <p:nvPr/>
        </p:nvSpPr>
        <p:spPr>
          <a:xfrm>
            <a:off x="6720808" y="4030006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재생 목록을 등록한 사용자의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BC8C34B2-7DE9-4411-AE06-BCF568F51B2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E1198DA0-B456-4770-B944-9A29D0944AD8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202EEA42-56A1-4309-A127-E5CA0490FA0E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304C1FD-A880-493C-8333-861FDD10AA31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88587CF0-0104-467A-B34E-A83BC44FFEE4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xmlns="" id="{9FD6EF13-B1C0-4370-9F9D-196CD88FAC0D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F787659B-981D-422D-B060-FDF4418A4440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133A5F46-F7AF-41E1-8A8F-95A263D661DC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871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181011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974FEF-9914-4947-A89B-F985A669CDC4}"/>
              </a:ext>
            </a:extLst>
          </p:cNvPr>
          <p:cNvSpPr txBox="1"/>
          <p:nvPr/>
        </p:nvSpPr>
        <p:spPr>
          <a:xfrm>
            <a:off x="6730388" y="1775853"/>
            <a:ext cx="1944763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곡 제목이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곡 상세정보 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F779345-DE84-498D-9BB5-78DFA09073A0}"/>
              </a:ext>
            </a:extLst>
          </p:cNvPr>
          <p:cNvSpPr txBox="1"/>
          <p:nvPr/>
        </p:nvSpPr>
        <p:spPr>
          <a:xfrm>
            <a:off x="6730388" y="2934884"/>
            <a:ext cx="199285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좋아요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재생 목록에 대한</a:t>
            </a:r>
            <a:endParaRPr lang="en-US" altLang="ko-KR" sz="1050" dirty="0"/>
          </a:p>
          <a:p>
            <a:r>
              <a:rPr lang="en-US" altLang="ko-KR" sz="1050" dirty="0"/>
              <a:t>‘</a:t>
            </a:r>
            <a:r>
              <a:rPr lang="ko-KR" altLang="en-US" sz="1050" dirty="0" err="1"/>
              <a:t>좋아요＇기능을</a:t>
            </a:r>
            <a:r>
              <a:rPr lang="ko-KR" altLang="en-US" sz="1050" dirty="0"/>
              <a:t> 수행한다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8329A08-A849-4E35-8698-9B8610B0B4F7}"/>
              </a:ext>
            </a:extLst>
          </p:cNvPr>
          <p:cNvSpPr txBox="1"/>
          <p:nvPr/>
        </p:nvSpPr>
        <p:spPr>
          <a:xfrm>
            <a:off x="6735462" y="3937248"/>
            <a:ext cx="212750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Repost</a:t>
            </a:r>
            <a:r>
              <a:rPr lang="ko-KR" altLang="en-US" sz="1050" dirty="0"/>
              <a:t>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재생 목록을 회원의</a:t>
            </a:r>
            <a:endParaRPr lang="en-US" altLang="ko-KR" sz="1050" dirty="0"/>
          </a:p>
          <a:p>
            <a:r>
              <a:rPr lang="ko-KR" altLang="en-US" sz="1050" dirty="0"/>
              <a:t>재생 목록에 추가한다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F136636-23B1-4A83-8174-DA4540864E4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33D10B8-7813-4FBF-B189-6CCF7A0C6267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DF823DE9-3B3F-45C3-B207-4540AF4A4BE8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0916AF2E-901E-4F82-8649-667CE3560364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01B2867-F6CB-4DBF-B8E5-2114E40641A8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DB9001C9-AB2F-40C0-B352-9B0D3C742DF7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3C442F0-C47C-4463-A192-670655ACCCA6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683B493-E382-44B3-B8A4-FD193E6C142F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5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F136636-23B1-4A83-8174-DA4540864E4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33D10B8-7813-4FBF-B189-6CCF7A0C6267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DF823DE9-3B3F-45C3-B207-4540AF4A4BE8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0916AF2E-901E-4F82-8649-667CE3560364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01B2867-F6CB-4DBF-B8E5-2114E40641A8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DB9001C9-AB2F-40C0-B352-9B0D3C742DF7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3C442F0-C47C-4463-A192-670655ACCCA6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683B493-E382-44B3-B8A4-FD193E6C142F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A1B4596-6593-4746-B8F1-3281BD1D0FCC}"/>
              </a:ext>
            </a:extLst>
          </p:cNvPr>
          <p:cNvSpPr txBox="1"/>
          <p:nvPr/>
        </p:nvSpPr>
        <p:spPr>
          <a:xfrm>
            <a:off x="6701758" y="1610359"/>
            <a:ext cx="239360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TOP 10 </a:t>
            </a:r>
            <a:r>
              <a:rPr lang="ko-KR" altLang="en-US" sz="1050" dirty="0"/>
              <a:t>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10</a:t>
            </a:r>
            <a:r>
              <a:rPr lang="ko-KR" altLang="en-US" sz="1050" dirty="0"/>
              <a:t>에 존재하는 재생목록</a:t>
            </a:r>
            <a:endParaRPr lang="en-US" altLang="ko-KR" sz="1050" dirty="0"/>
          </a:p>
          <a:p>
            <a:r>
              <a:rPr lang="ko-KR" altLang="en-US" sz="1050" dirty="0"/>
              <a:t>들의 모든 곡을 재생할 수 있다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C697199-444F-4B26-914B-905B5A8A6B91}"/>
              </a:ext>
            </a:extLst>
          </p:cNvPr>
          <p:cNvSpPr txBox="1"/>
          <p:nvPr/>
        </p:nvSpPr>
        <p:spPr>
          <a:xfrm>
            <a:off x="6701758" y="2594335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TOP 10 </a:t>
            </a:r>
            <a:r>
              <a:rPr lang="ko-KR" altLang="en-US" sz="1050" dirty="0"/>
              <a:t>재생목록에 추가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10</a:t>
            </a:r>
            <a:r>
              <a:rPr lang="ko-KR" altLang="en-US" sz="1050" dirty="0"/>
              <a:t>에 존재하는 모든</a:t>
            </a:r>
            <a:endParaRPr lang="en-US" altLang="ko-KR" sz="1050" dirty="0"/>
          </a:p>
          <a:p>
            <a:r>
              <a:rPr lang="ko-KR" altLang="en-US" sz="1050" dirty="0"/>
              <a:t>재생목록을 회원의 재생목록에 추가</a:t>
            </a:r>
            <a:endParaRPr lang="en-US" altLang="ko-KR" sz="1050" dirty="0"/>
          </a:p>
          <a:p>
            <a:r>
              <a:rPr lang="ko-KR" altLang="en-US" sz="1050" dirty="0"/>
              <a:t>할 수 있다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6576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1642</Words>
  <Application>Microsoft Office PowerPoint</Application>
  <PresentationFormat>화면 슬라이드 쇼(16:9)</PresentationFormat>
  <Paragraphs>785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지우</cp:lastModifiedBy>
  <cp:revision>16</cp:revision>
  <dcterms:created xsi:type="dcterms:W3CDTF">2018-07-03T05:46:10Z</dcterms:created>
  <dcterms:modified xsi:type="dcterms:W3CDTF">2018-07-10T10:16:27Z</dcterms:modified>
</cp:coreProperties>
</file>