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5" r:id="rId14"/>
    <p:sldId id="274" r:id="rId15"/>
    <p:sldId id="271" r:id="rId16"/>
    <p:sldId id="276" r:id="rId17"/>
    <p:sldId id="277" r:id="rId18"/>
    <p:sldId id="278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음악 차트" id="{8320707A-F3A8-470D-87D3-24F16E9D9BD9}">
          <p14:sldIdLst>
            <p14:sldId id="257"/>
            <p14:sldId id="259"/>
            <p14:sldId id="260"/>
            <p14:sldId id="261"/>
            <p14:sldId id="26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음악 추천" id="{15C40A4A-2207-485D-A380-749F4E2A40C8}">
          <p14:sldIdLst>
            <p14:sldId id="269"/>
            <p14:sldId id="275"/>
            <p14:sldId id="274"/>
          </p14:sldIdLst>
        </p14:section>
        <p14:section name="재생바" id="{69C1B517-0346-4514-8A06-571A94CDFC02}">
          <p14:sldIdLst>
            <p14:sldId id="271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3772A-9FFE-4E4F-8717-FDBB41B72773}" v="13351" dt="2018-07-13T12:02:4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진구" userId="20bf6ee400938239" providerId="LiveId" clId="{FAE3772A-9FFE-4E4F-8717-FDBB41B72773}"/>
    <pc:docChg chg="undo custSel addSld delSld modSld modSection">
      <pc:chgData name="이 진구" userId="20bf6ee400938239" providerId="LiveId" clId="{FAE3772A-9FFE-4E4F-8717-FDBB41B72773}" dt="2018-07-13T12:02:44.013" v="13342"/>
      <pc:docMkLst>
        <pc:docMk/>
      </pc:docMkLst>
      <pc:sldChg chg="addSp delSp modSp add">
        <pc:chgData name="이 진구" userId="20bf6ee400938239" providerId="LiveId" clId="{FAE3772A-9FFE-4E4F-8717-FDBB41B72773}" dt="2018-07-13T12:02:33.695" v="13341"/>
        <pc:sldMkLst>
          <pc:docMk/>
          <pc:sldMk cId="1205154239" sldId="257"/>
        </pc:sldMkLst>
        <pc:spChg chg="add mod">
          <ac:chgData name="이 진구" userId="20bf6ee400938239" providerId="LiveId" clId="{FAE3772A-9FFE-4E4F-8717-FDBB41B72773}" dt="2018-07-10T05:32:04.176" v="2646" actId="113"/>
          <ac:spMkLst>
            <pc:docMk/>
            <pc:sldMk cId="1205154239" sldId="257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05:45:50.559" v="3862"/>
          <ac:spMkLst>
            <pc:docMk/>
            <pc:sldMk cId="1205154239" sldId="257"/>
            <ac:spMk id="6" creationId="{00000000-0000-0000-0000-000000000000}"/>
          </ac:spMkLst>
        </pc:spChg>
        <pc:spChg chg="add mod">
          <ac:chgData name="이 진구" userId="20bf6ee400938239" providerId="LiveId" clId="{FAE3772A-9FFE-4E4F-8717-FDBB41B72773}" dt="2018-07-10T10:16:55.692" v="7879" actId="207"/>
          <ac:spMkLst>
            <pc:docMk/>
            <pc:sldMk cId="1205154239" sldId="257"/>
            <ac:spMk id="9" creationId="{9CB6982A-A260-46FF-9E33-A2B2E79C69F6}"/>
          </ac:spMkLst>
        </pc:spChg>
        <pc:spChg chg="mod">
          <ac:chgData name="이 진구" userId="20bf6ee400938239" providerId="LiveId" clId="{FAE3772A-9FFE-4E4F-8717-FDBB41B72773}" dt="2018-07-10T14:03:33.565" v="13318" actId="20577"/>
          <ac:spMkLst>
            <pc:docMk/>
            <pc:sldMk cId="1205154239" sldId="257"/>
            <ac:spMk id="47" creationId="{0C38E159-8DD8-4D0C-B64C-3811D64A3028}"/>
          </ac:spMkLst>
        </pc:spChg>
        <pc:spChg chg="mod">
          <ac:chgData name="이 진구" userId="20bf6ee400938239" providerId="LiveId" clId="{FAE3772A-9FFE-4E4F-8717-FDBB41B72773}" dt="2018-07-10T11:45:53.846" v="8514" actId="14100"/>
          <ac:spMkLst>
            <pc:docMk/>
            <pc:sldMk cId="1205154239" sldId="257"/>
            <ac:spMk id="95" creationId="{C180436C-32EC-40C5-B63B-43B55F21B012}"/>
          </ac:spMkLst>
        </pc:spChg>
        <pc:spChg chg="mod">
          <ac:chgData name="이 진구" userId="20bf6ee400938239" providerId="LiveId" clId="{FAE3772A-9FFE-4E4F-8717-FDBB41B72773}" dt="2018-07-10T05:30:35.670" v="2631" actId="1076"/>
          <ac:spMkLst>
            <pc:docMk/>
            <pc:sldMk cId="1205154239" sldId="257"/>
            <ac:spMk id="100" creationId="{856D2194-774F-45CE-BEDB-34B4D6CD0E5E}"/>
          </ac:spMkLst>
        </pc:spChg>
        <pc:spChg chg="mod">
          <ac:chgData name="이 진구" userId="20bf6ee400938239" providerId="LiveId" clId="{FAE3772A-9FFE-4E4F-8717-FDBB41B72773}" dt="2018-07-10T05:30:39.478" v="2632" actId="1076"/>
          <ac:spMkLst>
            <pc:docMk/>
            <pc:sldMk cId="1205154239" sldId="257"/>
            <ac:spMk id="101" creationId="{9FEA96B4-1950-4758-A921-9D62BFD59E0C}"/>
          </ac:spMkLst>
        </pc:spChg>
        <pc:spChg chg="mod">
          <ac:chgData name="이 진구" userId="20bf6ee400938239" providerId="LiveId" clId="{FAE3772A-9FFE-4E4F-8717-FDBB41B72773}" dt="2018-07-10T05:30:42.558" v="2633" actId="1076"/>
          <ac:spMkLst>
            <pc:docMk/>
            <pc:sldMk cId="1205154239" sldId="257"/>
            <ac:spMk id="102" creationId="{8F9E5B87-D5CA-45E9-A15D-2C732FC1BD6A}"/>
          </ac:spMkLst>
        </pc:spChg>
        <pc:spChg chg="mod">
          <ac:chgData name="이 진구" userId="20bf6ee400938239" providerId="LiveId" clId="{FAE3772A-9FFE-4E4F-8717-FDBB41B72773}" dt="2018-07-10T05:30:45.261" v="2634" actId="1076"/>
          <ac:spMkLst>
            <pc:docMk/>
            <pc:sldMk cId="1205154239" sldId="257"/>
            <ac:spMk id="103" creationId="{0BAC0A7B-4169-4DA3-9B62-619A65CDD7EB}"/>
          </ac:spMkLst>
        </pc:spChg>
        <pc:spChg chg="mod">
          <ac:chgData name="이 진구" userId="20bf6ee400938239" providerId="LiveId" clId="{FAE3772A-9FFE-4E4F-8717-FDBB41B72773}" dt="2018-07-10T05:30:50.250" v="2637" actId="6549"/>
          <ac:spMkLst>
            <pc:docMk/>
            <pc:sldMk cId="1205154239" sldId="257"/>
            <ac:spMk id="104" creationId="{CEB119C7-4045-4533-A78A-D7FEA95B7125}"/>
          </ac:spMkLst>
        </pc:spChg>
        <pc:spChg chg="mod">
          <ac:chgData name="이 진구" userId="20bf6ee400938239" providerId="LiveId" clId="{FAE3772A-9FFE-4E4F-8717-FDBB41B72773}" dt="2018-07-13T12:02:15.290" v="13336" actId="20577"/>
          <ac:spMkLst>
            <pc:docMk/>
            <pc:sldMk cId="1205154239" sldId="257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04:18:22.986" v="2047" actId="20577"/>
          <ac:spMkLst>
            <pc:docMk/>
            <pc:sldMk cId="1205154239" sldId="257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3T12:02:24.593" v="13339"/>
          <ac:spMkLst>
            <pc:docMk/>
            <pc:sldMk cId="1205154239" sldId="257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3T12:02:33.695" v="13341"/>
          <ac:spMkLst>
            <pc:docMk/>
            <pc:sldMk cId="1205154239" sldId="257"/>
            <ac:spMk id="108" creationId="{B44F150A-0DC9-409D-BAD2-383AAAD5E373}"/>
          </ac:spMkLst>
        </pc:spChg>
        <pc:spChg chg="del mod">
          <ac:chgData name="이 진구" userId="20bf6ee400938239" providerId="LiveId" clId="{FAE3772A-9FFE-4E4F-8717-FDBB41B72773}" dt="2018-07-10T04:14:20.308" v="1911" actId="478"/>
          <ac:spMkLst>
            <pc:docMk/>
            <pc:sldMk cId="1205154239" sldId="257"/>
            <ac:spMk id="109" creationId="{230F797E-F1AE-4BB9-8261-D2F7E21D5754}"/>
          </ac:spMkLst>
        </pc:spChg>
        <pc:spChg chg="add del mod">
          <ac:chgData name="이 진구" userId="20bf6ee400938239" providerId="LiveId" clId="{FAE3772A-9FFE-4E4F-8717-FDBB41B72773}" dt="2018-07-10T10:14:23.067" v="7828" actId="478"/>
          <ac:spMkLst>
            <pc:docMk/>
            <pc:sldMk cId="1205154239" sldId="257"/>
            <ac:spMk id="109" creationId="{BAE5F1B6-593F-491E-B6AA-E236F54C7DD5}"/>
          </ac:spMkLst>
        </pc:spChg>
        <pc:spChg chg="del mod">
          <ac:chgData name="이 진구" userId="20bf6ee400938239" providerId="LiveId" clId="{FAE3772A-9FFE-4E4F-8717-FDBB41B72773}" dt="2018-07-10T03:58:28.884" v="1501" actId="478"/>
          <ac:spMkLst>
            <pc:docMk/>
            <pc:sldMk cId="1205154239" sldId="257"/>
            <ac:spMk id="110" creationId="{58A35DB7-F6FA-4347-836C-EFD7E71A970F}"/>
          </ac:spMkLst>
        </pc:spChg>
        <pc:spChg chg="add mod">
          <ac:chgData name="이 진구" userId="20bf6ee400938239" providerId="LiveId" clId="{FAE3772A-9FFE-4E4F-8717-FDBB41B72773}" dt="2018-07-10T10:15:17.455" v="7848" actId="14100"/>
          <ac:spMkLst>
            <pc:docMk/>
            <pc:sldMk cId="1205154239" sldId="257"/>
            <ac:spMk id="110" creationId="{302CD7FC-3D0D-4656-BF22-0D65C002BB24}"/>
          </ac:spMkLst>
        </pc:spChg>
        <pc:spChg chg="del">
          <ac:chgData name="이 진구" userId="20bf6ee400938239" providerId="LiveId" clId="{FAE3772A-9FFE-4E4F-8717-FDBB41B72773}" dt="2018-07-10T03:55:55.459" v="1286" actId="478"/>
          <ac:spMkLst>
            <pc:docMk/>
            <pc:sldMk cId="1205154239" sldId="257"/>
            <ac:spMk id="111" creationId="{B65293BD-32AB-49FD-B40A-ABC192CC7F94}"/>
          </ac:spMkLst>
        </pc:spChg>
        <pc:spChg chg="add mod">
          <ac:chgData name="이 진구" userId="20bf6ee400938239" providerId="LiveId" clId="{FAE3772A-9FFE-4E4F-8717-FDBB41B72773}" dt="2018-07-10T10:16:20.756" v="7866" actId="14100"/>
          <ac:spMkLst>
            <pc:docMk/>
            <pc:sldMk cId="1205154239" sldId="257"/>
            <ac:spMk id="111" creationId="{9F611859-317B-490F-84E2-60B998A7F56C}"/>
          </ac:spMkLst>
        </pc:spChg>
        <pc:spChg chg="del">
          <ac:chgData name="이 진구" userId="20bf6ee400938239" providerId="LiveId" clId="{FAE3772A-9FFE-4E4F-8717-FDBB41B72773}" dt="2018-07-10T03:55:54.617" v="1285" actId="478"/>
          <ac:spMkLst>
            <pc:docMk/>
            <pc:sldMk cId="1205154239" sldId="257"/>
            <ac:spMk id="112" creationId="{F76F9B58-A792-41FA-B75A-BED0D3B09196}"/>
          </ac:spMkLst>
        </pc:spChg>
        <pc:spChg chg="add mod">
          <ac:chgData name="이 진구" userId="20bf6ee400938239" providerId="LiveId" clId="{FAE3772A-9FFE-4E4F-8717-FDBB41B72773}" dt="2018-07-10T10:16:32.510" v="7877" actId="14100"/>
          <ac:spMkLst>
            <pc:docMk/>
            <pc:sldMk cId="1205154239" sldId="257"/>
            <ac:spMk id="112" creationId="{1067D523-2DA9-479B-B04F-50377E59E39F}"/>
          </ac:spMkLst>
        </pc:spChg>
        <pc:spChg chg="add mod">
          <ac:chgData name="이 진구" userId="20bf6ee400938239" providerId="LiveId" clId="{FAE3772A-9FFE-4E4F-8717-FDBB41B72773}" dt="2018-07-10T11:43:38.798" v="8481" actId="1076"/>
          <ac:spMkLst>
            <pc:docMk/>
            <pc:sldMk cId="1205154239" sldId="257"/>
            <ac:spMk id="113" creationId="{17106821-5893-49BE-8435-A81BF27A2DDD}"/>
          </ac:spMkLst>
        </pc:spChg>
        <pc:spChg chg="del">
          <ac:chgData name="이 진구" userId="20bf6ee400938239" providerId="LiveId" clId="{FAE3772A-9FFE-4E4F-8717-FDBB41B72773}" dt="2018-07-10T03:55:53.813" v="1284" actId="478"/>
          <ac:spMkLst>
            <pc:docMk/>
            <pc:sldMk cId="1205154239" sldId="257"/>
            <ac:spMk id="113" creationId="{DE22DDC7-5356-46D2-8134-86E3F700B926}"/>
          </ac:spMkLst>
        </pc:spChg>
        <pc:spChg chg="add mod">
          <ac:chgData name="이 진구" userId="20bf6ee400938239" providerId="LiveId" clId="{FAE3772A-9FFE-4E4F-8717-FDBB41B72773}" dt="2018-07-10T05:32:37.447" v="2655" actId="20577"/>
          <ac:spMkLst>
            <pc:docMk/>
            <pc:sldMk cId="1205154239" sldId="257"/>
            <ac:spMk id="114" creationId="{2534D196-2575-469C-B9F9-0E24038A51DE}"/>
          </ac:spMkLst>
        </pc:spChg>
        <pc:spChg chg="add mod">
          <ac:chgData name="이 진구" userId="20bf6ee400938239" providerId="LiveId" clId="{FAE3772A-9FFE-4E4F-8717-FDBB41B72773}" dt="2018-07-10T10:18:00.265" v="7891" actId="164"/>
          <ac:spMkLst>
            <pc:docMk/>
            <pc:sldMk cId="1205154239" sldId="257"/>
            <ac:spMk id="115" creationId="{14BD4606-36F1-4732-8C5A-25EF8C48394C}"/>
          </ac:spMkLst>
        </pc:spChg>
        <pc:spChg chg="del">
          <ac:chgData name="이 진구" userId="20bf6ee400938239" providerId="LiveId" clId="{FAE3772A-9FFE-4E4F-8717-FDBB41B72773}" dt="2018-07-10T03:55:53.181" v="1283" actId="478"/>
          <ac:spMkLst>
            <pc:docMk/>
            <pc:sldMk cId="1205154239" sldId="257"/>
            <ac:spMk id="115" creationId="{036F371D-B30D-4925-881F-D188D6249E26}"/>
          </ac:spMkLst>
        </pc:spChg>
        <pc:spChg chg="add mod">
          <ac:chgData name="이 진구" userId="20bf6ee400938239" providerId="LiveId" clId="{FAE3772A-9FFE-4E4F-8717-FDBB41B72773}" dt="2018-07-10T05:32:38.945" v="2656" actId="6549"/>
          <ac:spMkLst>
            <pc:docMk/>
            <pc:sldMk cId="1205154239" sldId="257"/>
            <ac:spMk id="116" creationId="{000029F5-A901-4980-9D39-32B746CB00FA}"/>
          </ac:spMkLst>
        </pc:spChg>
        <pc:spChg chg="add mod">
          <ac:chgData name="이 진구" userId="20bf6ee400938239" providerId="LiveId" clId="{FAE3772A-9FFE-4E4F-8717-FDBB41B72773}" dt="2018-07-10T05:32:40.283" v="2657" actId="6549"/>
          <ac:spMkLst>
            <pc:docMk/>
            <pc:sldMk cId="1205154239" sldId="257"/>
            <ac:spMk id="117" creationId="{02BB2E05-AC6D-46AE-9F8D-6851E76C8229}"/>
          </ac:spMkLst>
        </pc:spChg>
        <pc:spChg chg="add mod">
          <ac:chgData name="이 진구" userId="20bf6ee400938239" providerId="LiveId" clId="{FAE3772A-9FFE-4E4F-8717-FDBB41B72773}" dt="2018-07-10T05:32:41.139" v="2658" actId="6549"/>
          <ac:spMkLst>
            <pc:docMk/>
            <pc:sldMk cId="1205154239" sldId="257"/>
            <ac:spMk id="118" creationId="{1D39FBC4-2D93-4CC2-89BB-D73FE83CB045}"/>
          </ac:spMkLst>
        </pc:spChg>
        <pc:spChg chg="add mod">
          <ac:chgData name="이 진구" userId="20bf6ee400938239" providerId="LiveId" clId="{FAE3772A-9FFE-4E4F-8717-FDBB41B72773}" dt="2018-07-10T05:33:08.637" v="2669" actId="20577"/>
          <ac:spMkLst>
            <pc:docMk/>
            <pc:sldMk cId="1205154239" sldId="257"/>
            <ac:spMk id="119" creationId="{85C97E61-C92A-49C3-AEA5-47B741A8F9C3}"/>
          </ac:spMkLst>
        </pc:spChg>
        <pc:spChg chg="add mod">
          <ac:chgData name="이 진구" userId="20bf6ee400938239" providerId="LiveId" clId="{FAE3772A-9FFE-4E4F-8717-FDBB41B72773}" dt="2018-07-10T05:33:11.045" v="2671" actId="20577"/>
          <ac:spMkLst>
            <pc:docMk/>
            <pc:sldMk cId="1205154239" sldId="257"/>
            <ac:spMk id="120" creationId="{3320273A-EA45-45F9-9958-8DFC2A42BDDF}"/>
          </ac:spMkLst>
        </pc:spChg>
        <pc:spChg chg="add mod">
          <ac:chgData name="이 진구" userId="20bf6ee400938239" providerId="LiveId" clId="{FAE3772A-9FFE-4E4F-8717-FDBB41B72773}" dt="2018-07-10T05:33:13.574" v="2673" actId="20577"/>
          <ac:spMkLst>
            <pc:docMk/>
            <pc:sldMk cId="1205154239" sldId="257"/>
            <ac:spMk id="121" creationId="{63929BA7-6649-4D4F-AE65-0A956D9EF28A}"/>
          </ac:spMkLst>
        </pc:spChg>
        <pc:spChg chg="add mod ord">
          <ac:chgData name="이 진구" userId="20bf6ee400938239" providerId="LiveId" clId="{FAE3772A-9FFE-4E4F-8717-FDBB41B72773}" dt="2018-07-10T10:18:00.265" v="7891" actId="164"/>
          <ac:spMkLst>
            <pc:docMk/>
            <pc:sldMk cId="1205154239" sldId="257"/>
            <ac:spMk id="122" creationId="{243A9D13-471A-4866-B5F5-0BBC0546FFAF}"/>
          </ac:spMkLst>
        </pc:spChg>
        <pc:spChg chg="mod">
          <ac:chgData name="이 진구" userId="20bf6ee400938239" providerId="LiveId" clId="{FAE3772A-9FFE-4E4F-8717-FDBB41B72773}" dt="2018-07-10T10:18:12.547" v="7899" actId="20577"/>
          <ac:spMkLst>
            <pc:docMk/>
            <pc:sldMk cId="1205154239" sldId="257"/>
            <ac:spMk id="125" creationId="{2F938EB5-3BF0-4117-8715-854BF9A241C0}"/>
          </ac:spMkLst>
        </pc:spChg>
        <pc:spChg chg="mod">
          <ac:chgData name="이 진구" userId="20bf6ee400938239" providerId="LiveId" clId="{FAE3772A-9FFE-4E4F-8717-FDBB41B72773}" dt="2018-07-10T10:18:15.053" v="7901" actId="20577"/>
          <ac:spMkLst>
            <pc:docMk/>
            <pc:sldMk cId="1205154239" sldId="257"/>
            <ac:spMk id="128" creationId="{6E5B8FAD-AE45-4255-930D-F825B8D86CA8}"/>
          </ac:spMkLst>
        </pc:spChg>
        <pc:spChg chg="mod">
          <ac:chgData name="이 진구" userId="20bf6ee400938239" providerId="LiveId" clId="{FAE3772A-9FFE-4E4F-8717-FDBB41B72773}" dt="2018-07-10T10:18:17.751" v="7903" actId="20577"/>
          <ac:spMkLst>
            <pc:docMk/>
            <pc:sldMk cId="1205154239" sldId="257"/>
            <ac:spMk id="131" creationId="{1B46D20C-9EF0-48E0-9A3F-438742D12099}"/>
          </ac:spMkLst>
        </pc:spChg>
        <pc:spChg chg="add mod">
          <ac:chgData name="이 진구" userId="20bf6ee400938239" providerId="LiveId" clId="{FAE3772A-9FFE-4E4F-8717-FDBB41B72773}" dt="2018-07-10T11:45:48.116" v="8513"/>
          <ac:spMkLst>
            <pc:docMk/>
            <pc:sldMk cId="1205154239" sldId="257"/>
            <ac:spMk id="132" creationId="{8E391A48-8A6C-4FD2-A869-CF09A1D3036B}"/>
          </ac:spMkLst>
        </pc:spChg>
        <pc:grpChg chg="add mod">
          <ac:chgData name="이 진구" userId="20bf6ee400938239" providerId="LiveId" clId="{FAE3772A-9FFE-4E4F-8717-FDBB41B72773}" dt="2018-07-10T10:18:00.265" v="7891" actId="164"/>
          <ac:grpSpMkLst>
            <pc:docMk/>
            <pc:sldMk cId="1205154239" sldId="257"/>
            <ac:grpSpMk id="10" creationId="{1460A1E3-8BC5-416C-A71B-84A5B3C2DED8}"/>
          </ac:grpSpMkLst>
        </pc:grpChg>
        <pc:grpChg chg="add mod">
          <ac:chgData name="이 진구" userId="20bf6ee400938239" providerId="LiveId" clId="{FAE3772A-9FFE-4E4F-8717-FDBB41B72773}" dt="2018-07-10T10:18:05.836" v="7893" actId="1076"/>
          <ac:grpSpMkLst>
            <pc:docMk/>
            <pc:sldMk cId="1205154239" sldId="257"/>
            <ac:grpSpMk id="123" creationId="{32C61FE4-519F-4C04-87A6-CF73AFB51554}"/>
          </ac:grpSpMkLst>
        </pc:grpChg>
        <pc:grpChg chg="add mod">
          <ac:chgData name="이 진구" userId="20bf6ee400938239" providerId="LiveId" clId="{FAE3772A-9FFE-4E4F-8717-FDBB41B72773}" dt="2018-07-10T10:18:08.243" v="7895" actId="1076"/>
          <ac:grpSpMkLst>
            <pc:docMk/>
            <pc:sldMk cId="1205154239" sldId="257"/>
            <ac:grpSpMk id="126" creationId="{8BE02CDB-9A6A-43AC-BA37-39AC59FD389A}"/>
          </ac:grpSpMkLst>
        </pc:grpChg>
        <pc:grpChg chg="add mod">
          <ac:chgData name="이 진구" userId="20bf6ee400938239" providerId="LiveId" clId="{FAE3772A-9FFE-4E4F-8717-FDBB41B72773}" dt="2018-07-10T10:18:10.227" v="7897" actId="1076"/>
          <ac:grpSpMkLst>
            <pc:docMk/>
            <pc:sldMk cId="1205154239" sldId="257"/>
            <ac:grpSpMk id="129" creationId="{DEC3DA64-1C73-4D0D-BD61-B52BA46FB7CC}"/>
          </ac:grpSpMkLst>
        </pc:grpChg>
      </pc:sldChg>
      <pc:sldChg chg="addSp delSp modSp add">
        <pc:chgData name="이 진구" userId="20bf6ee400938239" providerId="LiveId" clId="{FAE3772A-9FFE-4E4F-8717-FDBB41B72773}" dt="2018-07-13T12:02:44.013" v="13342"/>
        <pc:sldMkLst>
          <pc:docMk/>
          <pc:sldMk cId="3626814653" sldId="259"/>
        </pc:sldMkLst>
        <pc:spChg chg="mod">
          <ac:chgData name="이 진구" userId="20bf6ee400938239" providerId="LiveId" clId="{FAE3772A-9FFE-4E4F-8717-FDBB41B72773}" dt="2018-07-10T05:45:52.388" v="3863"/>
          <ac:spMkLst>
            <pc:docMk/>
            <pc:sldMk cId="3626814653" sldId="259"/>
            <ac:spMk id="6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11:45:41.207" v="8505"/>
          <ac:spMkLst>
            <pc:docMk/>
            <pc:sldMk cId="3626814653" sldId="259"/>
            <ac:spMk id="9" creationId="{C1373F2B-96B9-43F0-8DA3-4DF3F3652102}"/>
          </ac:spMkLst>
        </pc:spChg>
        <pc:spChg chg="mod">
          <ac:chgData name="이 진구" userId="20bf6ee400938239" providerId="LiveId" clId="{FAE3772A-9FFE-4E4F-8717-FDBB41B72773}" dt="2018-07-10T14:03:36.703" v="13320" actId="20577"/>
          <ac:spMkLst>
            <pc:docMk/>
            <pc:sldMk cId="3626814653" sldId="259"/>
            <ac:spMk id="47" creationId="{0C38E159-8DD8-4D0C-B64C-3811D64A3028}"/>
          </ac:spMkLst>
        </pc:spChg>
        <pc:spChg chg="del">
          <ac:chgData name="이 진구" userId="20bf6ee400938239" providerId="LiveId" clId="{FAE3772A-9FFE-4E4F-8717-FDBB41B72773}" dt="2018-07-10T05:33:30.128" v="2677" actId="478"/>
          <ac:spMkLst>
            <pc:docMk/>
            <pc:sldMk cId="3626814653" sldId="259"/>
            <ac:spMk id="105" creationId="{2256245E-A95F-4071-840A-561AAB202F91}"/>
          </ac:spMkLst>
        </pc:spChg>
        <pc:spChg chg="add">
          <ac:chgData name="이 진구" userId="20bf6ee400938239" providerId="LiveId" clId="{FAE3772A-9FFE-4E4F-8717-FDBB41B72773}" dt="2018-07-10T10:18:25.728" v="7904"/>
          <ac:spMkLst>
            <pc:docMk/>
            <pc:sldMk cId="3626814653" sldId="259"/>
            <ac:spMk id="105" creationId="{91B72437-64E1-4F14-B65B-CDF083E51296}"/>
          </ac:spMkLst>
        </pc:spChg>
        <pc:spChg chg="add">
          <ac:chgData name="이 진구" userId="20bf6ee400938239" providerId="LiveId" clId="{FAE3772A-9FFE-4E4F-8717-FDBB41B72773}" dt="2018-07-10T10:18:25.728" v="7904"/>
          <ac:spMkLst>
            <pc:docMk/>
            <pc:sldMk cId="3626814653" sldId="259"/>
            <ac:spMk id="106" creationId="{0058CB9A-EB50-433E-97CE-76645FD2C790}"/>
          </ac:spMkLst>
        </pc:spChg>
        <pc:spChg chg="del">
          <ac:chgData name="이 진구" userId="20bf6ee400938239" providerId="LiveId" clId="{FAE3772A-9FFE-4E4F-8717-FDBB41B72773}" dt="2018-07-10T05:33:31.293" v="2678" actId="478"/>
          <ac:spMkLst>
            <pc:docMk/>
            <pc:sldMk cId="3626814653" sldId="259"/>
            <ac:spMk id="106" creationId="{71FF5E18-8B78-4A1A-8FCA-9251B62AFCC9}"/>
          </ac:spMkLst>
        </pc:spChg>
        <pc:spChg chg="add">
          <ac:chgData name="이 진구" userId="20bf6ee400938239" providerId="LiveId" clId="{FAE3772A-9FFE-4E4F-8717-FDBB41B72773}" dt="2018-07-10T10:18:25.728" v="7904"/>
          <ac:spMkLst>
            <pc:docMk/>
            <pc:sldMk cId="3626814653" sldId="259"/>
            <ac:spMk id="107" creationId="{F9A62E42-6AC9-4014-B07D-EC632EE20FEF}"/>
          </ac:spMkLst>
        </pc:spChg>
        <pc:spChg chg="del">
          <ac:chgData name="이 진구" userId="20bf6ee400938239" providerId="LiveId" clId="{FAE3772A-9FFE-4E4F-8717-FDBB41B72773}" dt="2018-07-10T05:33:32.217" v="2679" actId="478"/>
          <ac:spMkLst>
            <pc:docMk/>
            <pc:sldMk cId="3626814653" sldId="259"/>
            <ac:spMk id="107" creationId="{75DE5730-10DB-4D56-98DA-3E560ABDCF24}"/>
          </ac:spMkLst>
        </pc:spChg>
        <pc:spChg chg="del">
          <ac:chgData name="이 진구" userId="20bf6ee400938239" providerId="LiveId" clId="{FAE3772A-9FFE-4E4F-8717-FDBB41B72773}" dt="2018-07-10T05:33:32.950" v="2680" actId="478"/>
          <ac:spMkLst>
            <pc:docMk/>
            <pc:sldMk cId="3626814653" sldId="259"/>
            <ac:spMk id="108" creationId="{B44F150A-0DC9-409D-BAD2-383AAAD5E373}"/>
          </ac:spMkLst>
        </pc:spChg>
        <pc:spChg chg="add">
          <ac:chgData name="이 진구" userId="20bf6ee400938239" providerId="LiveId" clId="{FAE3772A-9FFE-4E4F-8717-FDBB41B72773}" dt="2018-07-10T10:18:25.728" v="7904"/>
          <ac:spMkLst>
            <pc:docMk/>
            <pc:sldMk cId="3626814653" sldId="259"/>
            <ac:spMk id="108" creationId="{7D1B97DE-549A-4CF3-B1B5-363CF97AED2B}"/>
          </ac:spMkLst>
        </pc:spChg>
        <pc:spChg chg="add mod">
          <ac:chgData name="이 진구" userId="20bf6ee400938239" providerId="LiveId" clId="{FAE3772A-9FFE-4E4F-8717-FDBB41B72773}" dt="2018-07-13T12:02:44.013" v="13342"/>
          <ac:spMkLst>
            <pc:docMk/>
            <pc:sldMk cId="3626814653" sldId="259"/>
            <ac:spMk id="109" creationId="{66F1E3F0-8125-44B8-B5B6-0AE62700ECEB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10" creationId="{F27B854D-9FDA-468A-9217-F3BE1791D647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11" creationId="{EA1AC8A2-F6AA-471E-BCF5-A72ECE0472BC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12" creationId="{D5B5FA77-C6B2-450D-B3FB-EA27EEF7572A}"/>
          </ac:spMkLst>
        </pc:spChg>
        <pc:grpChg chg="add del">
          <ac:chgData name="이 진구" userId="20bf6ee400938239" providerId="LiveId" clId="{FAE3772A-9FFE-4E4F-8717-FDBB41B72773}" dt="2018-07-10T10:36:21.852" v="8468" actId="478"/>
          <ac:grpSpMkLst>
            <pc:docMk/>
            <pc:sldMk cId="3626814653" sldId="259"/>
            <ac:grpSpMk id="113" creationId="{F81D7859-9A5D-4D0C-9F99-FEE7AA06B049}"/>
          </ac:grpSpMkLst>
        </pc:grpChg>
        <pc:grpChg chg="add">
          <ac:chgData name="이 진구" userId="20bf6ee400938239" providerId="LiveId" clId="{FAE3772A-9FFE-4E4F-8717-FDBB41B72773}" dt="2018-07-10T10:18:25.728" v="7904"/>
          <ac:grpSpMkLst>
            <pc:docMk/>
            <pc:sldMk cId="3626814653" sldId="259"/>
            <ac:grpSpMk id="124" creationId="{96131752-9DD5-43A3-810F-27E213019780}"/>
          </ac:grpSpMkLst>
        </pc:grpChg>
        <pc:grpChg chg="add">
          <ac:chgData name="이 진구" userId="20bf6ee400938239" providerId="LiveId" clId="{FAE3772A-9FFE-4E4F-8717-FDBB41B72773}" dt="2018-07-10T10:18:25.728" v="7904"/>
          <ac:grpSpMkLst>
            <pc:docMk/>
            <pc:sldMk cId="3626814653" sldId="259"/>
            <ac:grpSpMk id="127" creationId="{E97641F8-9B3E-4F44-8D12-003D37921110}"/>
          </ac:grpSpMkLst>
        </pc:grpChg>
        <pc:grpChg chg="add">
          <ac:chgData name="이 진구" userId="20bf6ee400938239" providerId="LiveId" clId="{FAE3772A-9FFE-4E4F-8717-FDBB41B72773}" dt="2018-07-10T10:18:25.728" v="7904"/>
          <ac:grpSpMkLst>
            <pc:docMk/>
            <pc:sldMk cId="3626814653" sldId="259"/>
            <ac:grpSpMk id="130" creationId="{782E8052-3222-440C-90C7-72C2D5692BE8}"/>
          </ac:grpSpMkLst>
        </pc:grpChg>
      </pc:sldChg>
      <pc:sldChg chg="addSp delSp modSp add">
        <pc:chgData name="이 진구" userId="20bf6ee400938239" providerId="LiveId" clId="{FAE3772A-9FFE-4E4F-8717-FDBB41B72773}" dt="2018-07-10T14:03:39.521" v="13322" actId="20577"/>
        <pc:sldMkLst>
          <pc:docMk/>
          <pc:sldMk cId="3782714667" sldId="260"/>
        </pc:sldMkLst>
        <pc:spChg chg="mod">
          <ac:chgData name="이 진구" userId="20bf6ee400938239" providerId="LiveId" clId="{FAE3772A-9FFE-4E4F-8717-FDBB41B72773}" dt="2018-07-10T05:45:54.240" v="3864"/>
          <ac:spMkLst>
            <pc:docMk/>
            <pc:sldMk cId="3782714667" sldId="260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14:03:39.521" v="13322" actId="20577"/>
          <ac:spMkLst>
            <pc:docMk/>
            <pc:sldMk cId="3782714667" sldId="260"/>
            <ac:spMk id="47" creationId="{0C38E159-8DD8-4D0C-B64C-3811D64A3028}"/>
          </ac:spMkLst>
        </pc:spChg>
        <pc:spChg chg="add mod">
          <ac:chgData name="이 진구" userId="20bf6ee400938239" providerId="LiveId" clId="{FAE3772A-9FFE-4E4F-8717-FDBB41B72773}" dt="2018-07-10T05:37:23.878" v="3130" actId="20577"/>
          <ac:spMkLst>
            <pc:docMk/>
            <pc:sldMk cId="3782714667" sldId="260"/>
            <ac:spMk id="105" creationId="{FC5D5813-D705-4ED4-A77C-2DBB87926C71}"/>
          </ac:spMkLst>
        </pc:spChg>
        <pc:spChg chg="add mod">
          <ac:chgData name="이 진구" userId="20bf6ee400938239" providerId="LiveId" clId="{FAE3772A-9FFE-4E4F-8717-FDBB41B72773}" dt="2018-07-10T05:42:14.398" v="3397" actId="20577"/>
          <ac:spMkLst>
            <pc:docMk/>
            <pc:sldMk cId="3782714667" sldId="260"/>
            <ac:spMk id="106" creationId="{5643A736-2227-40E5-B898-DC2065AB5B1E}"/>
          </ac:spMkLst>
        </pc:spChg>
        <pc:spChg chg="add">
          <ac:chgData name="이 진구" userId="20bf6ee400938239" providerId="LiveId" clId="{FAE3772A-9FFE-4E4F-8717-FDBB41B72773}" dt="2018-07-10T10:18:27.292" v="7905"/>
          <ac:spMkLst>
            <pc:docMk/>
            <pc:sldMk cId="3782714667" sldId="260"/>
            <ac:spMk id="107" creationId="{9D9CDF8E-C381-4D86-85A0-277477600B6B}"/>
          </ac:spMkLst>
        </pc:spChg>
        <pc:spChg chg="add">
          <ac:chgData name="이 진구" userId="20bf6ee400938239" providerId="LiveId" clId="{FAE3772A-9FFE-4E4F-8717-FDBB41B72773}" dt="2018-07-10T10:18:27.292" v="7905"/>
          <ac:spMkLst>
            <pc:docMk/>
            <pc:sldMk cId="3782714667" sldId="260"/>
            <ac:spMk id="108" creationId="{1E7DAD9E-D87E-4C59-BE74-335050D62050}"/>
          </ac:spMkLst>
        </pc:spChg>
        <pc:spChg chg="mod">
          <ac:chgData name="이 진구" userId="20bf6ee400938239" providerId="LiveId" clId="{FAE3772A-9FFE-4E4F-8717-FDBB41B72773}" dt="2018-07-10T05:42:46.935" v="3438"/>
          <ac:spMkLst>
            <pc:docMk/>
            <pc:sldMk cId="3782714667" sldId="260"/>
            <ac:spMk id="109" creationId="{66F1E3F0-8125-44B8-B5B6-0AE62700ECEB}"/>
          </ac:spMkLst>
        </pc:spChg>
        <pc:spChg chg="del">
          <ac:chgData name="이 진구" userId="20bf6ee400938239" providerId="LiveId" clId="{FAE3772A-9FFE-4E4F-8717-FDBB41B72773}" dt="2018-07-10T05:33:58.013" v="2684" actId="478"/>
          <ac:spMkLst>
            <pc:docMk/>
            <pc:sldMk cId="3782714667" sldId="260"/>
            <ac:spMk id="110" creationId="{F27B854D-9FDA-468A-9217-F3BE1791D647}"/>
          </ac:spMkLst>
        </pc:spChg>
        <pc:spChg chg="add">
          <ac:chgData name="이 진구" userId="20bf6ee400938239" providerId="LiveId" clId="{FAE3772A-9FFE-4E4F-8717-FDBB41B72773}" dt="2018-07-10T10:18:27.292" v="7905"/>
          <ac:spMkLst>
            <pc:docMk/>
            <pc:sldMk cId="3782714667" sldId="260"/>
            <ac:spMk id="110" creationId="{A1D40FBA-F392-4555-9151-F4AB0B049840}"/>
          </ac:spMkLst>
        </pc:spChg>
        <pc:spChg chg="add">
          <ac:chgData name="이 진구" userId="20bf6ee400938239" providerId="LiveId" clId="{FAE3772A-9FFE-4E4F-8717-FDBB41B72773}" dt="2018-07-10T10:18:27.292" v="7905"/>
          <ac:spMkLst>
            <pc:docMk/>
            <pc:sldMk cId="3782714667" sldId="260"/>
            <ac:spMk id="111" creationId="{2F57AE9E-21DD-469F-973B-5BB9BCDAE856}"/>
          </ac:spMkLst>
        </pc:spChg>
        <pc:spChg chg="del">
          <ac:chgData name="이 진구" userId="20bf6ee400938239" providerId="LiveId" clId="{FAE3772A-9FFE-4E4F-8717-FDBB41B72773}" dt="2018-07-10T05:33:59.016" v="2685" actId="478"/>
          <ac:spMkLst>
            <pc:docMk/>
            <pc:sldMk cId="3782714667" sldId="260"/>
            <ac:spMk id="111" creationId="{EA1AC8A2-F6AA-471E-BCF5-A72ECE0472BC}"/>
          </ac:spMkLst>
        </pc:spChg>
        <pc:spChg chg="del">
          <ac:chgData name="이 진구" userId="20bf6ee400938239" providerId="LiveId" clId="{FAE3772A-9FFE-4E4F-8717-FDBB41B72773}" dt="2018-07-10T05:33:59.824" v="2686" actId="478"/>
          <ac:spMkLst>
            <pc:docMk/>
            <pc:sldMk cId="3782714667" sldId="260"/>
            <ac:spMk id="112" creationId="{D5B5FA77-C6B2-450D-B3FB-EA27EEF7572A}"/>
          </ac:spMkLst>
        </pc:spChg>
        <pc:grpChg chg="add del">
          <ac:chgData name="이 진구" userId="20bf6ee400938239" providerId="LiveId" clId="{FAE3772A-9FFE-4E4F-8717-FDBB41B72773}" dt="2018-07-10T10:36:23.811" v="8472" actId="478"/>
          <ac:grpSpMkLst>
            <pc:docMk/>
            <pc:sldMk cId="3782714667" sldId="260"/>
            <ac:grpSpMk id="112" creationId="{481272D1-FE2A-4487-BAF9-493B917B1DC2}"/>
          </ac:grpSpMkLst>
        </pc:grpChg>
        <pc:grpChg chg="add del">
          <ac:chgData name="이 진구" userId="20bf6ee400938239" providerId="LiveId" clId="{FAE3772A-9FFE-4E4F-8717-FDBB41B72773}" dt="2018-07-10T10:36:23.452" v="8471" actId="478"/>
          <ac:grpSpMkLst>
            <pc:docMk/>
            <pc:sldMk cId="3782714667" sldId="260"/>
            <ac:grpSpMk id="123" creationId="{F81EADAE-FD63-46D0-ACD4-E8BE43A5FF56}"/>
          </ac:grpSpMkLst>
        </pc:grpChg>
        <pc:grpChg chg="add del">
          <ac:chgData name="이 진구" userId="20bf6ee400938239" providerId="LiveId" clId="{FAE3772A-9FFE-4E4F-8717-FDBB41B72773}" dt="2018-07-10T10:36:23.075" v="8470" actId="478"/>
          <ac:grpSpMkLst>
            <pc:docMk/>
            <pc:sldMk cId="3782714667" sldId="260"/>
            <ac:grpSpMk id="126" creationId="{529D63DD-2AE6-491F-85FE-B17450400462}"/>
          </ac:grpSpMkLst>
        </pc:grpChg>
        <pc:grpChg chg="add del">
          <ac:chgData name="이 진구" userId="20bf6ee400938239" providerId="LiveId" clId="{FAE3772A-9FFE-4E4F-8717-FDBB41B72773}" dt="2018-07-10T10:36:22.305" v="8469" actId="478"/>
          <ac:grpSpMkLst>
            <pc:docMk/>
            <pc:sldMk cId="3782714667" sldId="260"/>
            <ac:grpSpMk id="129" creationId="{93E59FB4-BD07-4718-A5CA-5C615D00F16D}"/>
          </ac:grpSpMkLst>
        </pc:grpChg>
      </pc:sldChg>
      <pc:sldChg chg="addSp delSp modSp add">
        <pc:chgData name="이 진구" userId="20bf6ee400938239" providerId="LiveId" clId="{FAE3772A-9FFE-4E4F-8717-FDBB41B72773}" dt="2018-07-10T14:03:42.488" v="13324" actId="20577"/>
        <pc:sldMkLst>
          <pc:docMk/>
          <pc:sldMk cId="3664470002" sldId="261"/>
        </pc:sldMkLst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05:45:56.018" v="3865"/>
          <ac:spMkLst>
            <pc:docMk/>
            <pc:sldMk cId="3664470002" sldId="261"/>
            <ac:spMk id="6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4" creationId="{EC5E5E08-A469-41E7-AA92-52327F71FFF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5" creationId="{796C727B-9AE2-45C7-8E3F-D529A3A98B2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6" creationId="{AA7479DA-8148-4C0C-9B39-C406219D2993}"/>
          </ac:spMkLst>
        </pc:spChg>
        <pc:spChg chg="add del mod">
          <ac:chgData name="이 진구" userId="20bf6ee400938239" providerId="LiveId" clId="{FAE3772A-9FFE-4E4F-8717-FDBB41B72773}" dt="2018-07-10T14:03:42.488" v="13324" actId="20577"/>
          <ac:spMkLst>
            <pc:docMk/>
            <pc:sldMk cId="3664470002" sldId="261"/>
            <ac:spMk id="47" creationId="{0C38E159-8DD8-4D0C-B64C-3811D64A3028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8" creationId="{66ED6163-A5AA-489E-A1FA-4B0DBC10F15B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9" creationId="{B321089E-CE39-4B7E-9E0C-E642637319F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3" creationId="{DC4C6DA5-C0DE-4CC8-9684-9DFE06513A2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4" creationId="{B3EF8DD8-911B-4F97-9838-2EB4D8A9F28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5" creationId="{73EB2C80-C9AC-493D-AB5D-83D583C3E83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6" creationId="{3735A96C-1978-4BBA-B475-EC8A13060392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7" creationId="{17F84EE9-1946-4758-A434-A6CAE81DE18C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8" creationId="{799C2769-46E1-41B8-BD98-D130090E0F7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9" creationId="{8373819E-0144-4263-8ADB-6A63A69CAA68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0" creationId="{D8BDE9F1-8C9B-4039-B81C-7DA467E195D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1" creationId="{400EA6DF-F169-471F-8FD0-24F460C631D7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2" creationId="{C3644A62-4FAC-47BA-89B0-933EA3B02BED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3" creationId="{84A7FBF3-338A-4549-8451-478D9CD9A1A7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4" creationId="{783082D6-56BE-47DD-A8A6-5D27B8E5AC8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5" creationId="{2AE7E334-AC6D-48C0-806D-61EC99F3F2E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6" creationId="{6FEE49FE-EDD5-4BD5-AEC1-ECE49C2EBF4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7" creationId="{4F785F1D-18B2-444B-9168-837DFD133BD2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8" creationId="{A25268AE-4E8A-4B34-94D3-A98BD94F9DF6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9" creationId="{EAA97BBE-2A6D-4B9B-96DC-ED68AE6CBE56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0" creationId="{2F6326DE-BAAA-42D7-9C88-B74628E3920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1" creationId="{4274224F-75FA-456A-AFD6-EE0A25F3714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2" creationId="{2CA0BDD9-F655-4300-8A4C-F6F759DD5D78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3" creationId="{31D461F4-DA24-4602-83C0-9AC9DC30D73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4" creationId="{99C49316-0E6D-4B62-840B-F0C51587BD8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5" creationId="{C180436C-32EC-40C5-B63B-43B55F21B012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6" creationId="{3A890538-83A9-48CD-B79D-51984CB35616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7" creationId="{35CF3A87-15A5-421D-9D5E-91C59804A39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8" creationId="{C7425FBD-40F5-45A7-B54B-C0820298875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9" creationId="{919D6302-DB17-483D-96ED-D08710934E55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0" creationId="{856D2194-774F-45CE-BEDB-34B4D6CD0E5E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1" creationId="{9FEA96B4-1950-4758-A921-9D62BFD59E0C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2" creationId="{8F9E5B87-D5CA-45E9-A15D-2C732FC1BD6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3" creationId="{0BAC0A7B-4169-4DA3-9B62-619A65CDD7EB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4" creationId="{CEB119C7-4045-4533-A78A-D7FEA95B7125}"/>
          </ac:spMkLst>
        </pc:spChg>
        <pc:spChg chg="mod">
          <ac:chgData name="이 진구" userId="20bf6ee400938239" providerId="LiveId" clId="{FAE3772A-9FFE-4E4F-8717-FDBB41B72773}" dt="2018-07-10T05:44:48.977" v="3832" actId="20577"/>
          <ac:spMkLst>
            <pc:docMk/>
            <pc:sldMk cId="3664470002" sldId="261"/>
            <ac:spMk id="105" creationId="{FC5D5813-D705-4ED4-A77C-2DBB87926C71}"/>
          </ac:spMkLst>
        </pc:spChg>
        <pc:spChg chg="mod">
          <ac:chgData name="이 진구" userId="20bf6ee400938239" providerId="LiveId" clId="{FAE3772A-9FFE-4E4F-8717-FDBB41B72773}" dt="2018-07-10T05:45:01.261" v="3858" actId="20577"/>
          <ac:spMkLst>
            <pc:docMk/>
            <pc:sldMk cId="3664470002" sldId="261"/>
            <ac:spMk id="106" creationId="{5643A736-2227-40E5-B898-DC2065AB5B1E}"/>
          </ac:spMkLst>
        </pc:spChg>
        <pc:spChg chg="add">
          <ac:chgData name="이 진구" userId="20bf6ee400938239" providerId="LiveId" clId="{FAE3772A-9FFE-4E4F-8717-FDBB41B72773}" dt="2018-07-10T10:18:28.485" v="7906"/>
          <ac:spMkLst>
            <pc:docMk/>
            <pc:sldMk cId="3664470002" sldId="261"/>
            <ac:spMk id="107" creationId="{EB92BE90-7D48-4732-BC80-4E0347385DE8}"/>
          </ac:spMkLst>
        </pc:spChg>
        <pc:spChg chg="add">
          <ac:chgData name="이 진구" userId="20bf6ee400938239" providerId="LiveId" clId="{FAE3772A-9FFE-4E4F-8717-FDBB41B72773}" dt="2018-07-10T10:18:28.485" v="7906"/>
          <ac:spMkLst>
            <pc:docMk/>
            <pc:sldMk cId="3664470002" sldId="261"/>
            <ac:spMk id="108" creationId="{C76E11D0-C62A-4B80-BA60-CA251A2BDE78}"/>
          </ac:spMkLst>
        </pc:spChg>
        <pc:spChg chg="mod">
          <ac:chgData name="이 진구" userId="20bf6ee400938239" providerId="LiveId" clId="{FAE3772A-9FFE-4E4F-8717-FDBB41B72773}" dt="2018-07-10T05:43:30.318" v="3617" actId="20577"/>
          <ac:spMkLst>
            <pc:docMk/>
            <pc:sldMk cId="3664470002" sldId="261"/>
            <ac:spMk id="109" creationId="{66F1E3F0-8125-44B8-B5B6-0AE62700ECEB}"/>
          </ac:spMkLst>
        </pc:spChg>
        <pc:spChg chg="add">
          <ac:chgData name="이 진구" userId="20bf6ee400938239" providerId="LiveId" clId="{FAE3772A-9FFE-4E4F-8717-FDBB41B72773}" dt="2018-07-10T10:18:28.485" v="7906"/>
          <ac:spMkLst>
            <pc:docMk/>
            <pc:sldMk cId="3664470002" sldId="261"/>
            <ac:spMk id="110" creationId="{73A1A623-EAF2-478C-8B33-6DF31ECAF8E6}"/>
          </ac:spMkLst>
        </pc:spChg>
        <pc:spChg chg="add">
          <ac:chgData name="이 진구" userId="20bf6ee400938239" providerId="LiveId" clId="{FAE3772A-9FFE-4E4F-8717-FDBB41B72773}" dt="2018-07-10T10:18:28.485" v="7906"/>
          <ac:spMkLst>
            <pc:docMk/>
            <pc:sldMk cId="3664470002" sldId="261"/>
            <ac:spMk id="111" creationId="{11757D26-DC07-41A4-95AA-2A99525E6A3D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4" creationId="{2534D196-2575-469C-B9F9-0E24038A51DE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6" creationId="{000029F5-A901-4980-9D39-32B746CB00F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7" creationId="{02BB2E05-AC6D-46AE-9F8D-6851E76C822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8" creationId="{1D39FBC4-2D93-4CC2-89BB-D73FE83CB045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9" creationId="{85C97E61-C92A-49C3-AEA5-47B741A8F9C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20" creationId="{3320273A-EA45-45F9-9958-8DFC2A42BDD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21" creationId="{63929BA7-6649-4D4F-AE65-0A956D9EF28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22" creationId="{243A9D13-471A-4866-B5F5-0BBC0546FFAF}"/>
          </ac:spMkLst>
        </pc:spChg>
        <pc:grpChg chg="add del">
          <ac:chgData name="이 진구" userId="20bf6ee400938239" providerId="LiveId" clId="{FAE3772A-9FFE-4E4F-8717-FDBB41B72773}" dt="2018-07-10T10:36:26.043" v="8476" actId="478"/>
          <ac:grpSpMkLst>
            <pc:docMk/>
            <pc:sldMk cId="3664470002" sldId="261"/>
            <ac:grpSpMk id="112" creationId="{D9695FDE-BDFA-4EB7-91D0-2480C567DD29}"/>
          </ac:grpSpMkLst>
        </pc:grpChg>
        <pc:grpChg chg="add del">
          <ac:chgData name="이 진구" userId="20bf6ee400938239" providerId="LiveId" clId="{FAE3772A-9FFE-4E4F-8717-FDBB41B72773}" dt="2018-07-10T10:36:25.694" v="8475" actId="478"/>
          <ac:grpSpMkLst>
            <pc:docMk/>
            <pc:sldMk cId="3664470002" sldId="261"/>
            <ac:grpSpMk id="123" creationId="{859C4ABA-5A0A-4A82-8E82-5D027055F3FA}"/>
          </ac:grpSpMkLst>
        </pc:grpChg>
        <pc:grpChg chg="add del">
          <ac:chgData name="이 진구" userId="20bf6ee400938239" providerId="LiveId" clId="{FAE3772A-9FFE-4E4F-8717-FDBB41B72773}" dt="2018-07-10T10:36:25.164" v="8474" actId="478"/>
          <ac:grpSpMkLst>
            <pc:docMk/>
            <pc:sldMk cId="3664470002" sldId="261"/>
            <ac:grpSpMk id="126" creationId="{38E7EFD2-238B-4B54-AB96-DDA7FE6725E5}"/>
          </ac:grpSpMkLst>
        </pc:grpChg>
        <pc:grpChg chg="add del">
          <ac:chgData name="이 진구" userId="20bf6ee400938239" providerId="LiveId" clId="{FAE3772A-9FFE-4E4F-8717-FDBB41B72773}" dt="2018-07-10T10:36:24.607" v="8473" actId="478"/>
          <ac:grpSpMkLst>
            <pc:docMk/>
            <pc:sldMk cId="3664470002" sldId="261"/>
            <ac:grpSpMk id="129" creationId="{C6E4469F-F9BA-42CC-943F-3160BD480A50}"/>
          </ac:grpSpMkLst>
        </pc:grpChg>
      </pc:sldChg>
      <pc:sldChg chg="addSp delSp modSp add">
        <pc:chgData name="이 진구" userId="20bf6ee400938239" providerId="LiveId" clId="{FAE3772A-9FFE-4E4F-8717-FDBB41B72773}" dt="2018-07-10T14:03:54.929" v="13332" actId="20577"/>
        <pc:sldMkLst>
          <pc:docMk/>
          <pc:sldMk cId="4265667652" sldId="262"/>
        </pc:sldMkLst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" creationId="{00000000-0000-0000-0000-00000000000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05:46:21.542" v="3888" actId="20577"/>
          <ac:spMkLst>
            <pc:docMk/>
            <pc:sldMk cId="4265667652" sldId="262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5:46:27.518" v="3908" actId="20577"/>
          <ac:spMkLst>
            <pc:docMk/>
            <pc:sldMk cId="4265667652" sldId="262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5:46:03.190" v="3876"/>
          <ac:spMkLst>
            <pc:docMk/>
            <pc:sldMk cId="4265667652" sldId="262"/>
            <ac:spMk id="8" creationId="{00000000-0000-0000-0000-00000000000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4" creationId="{EC5E5E08-A469-41E7-AA92-52327F71FFF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5" creationId="{796C727B-9AE2-45C7-8E3F-D529A3A98B2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6" creationId="{AA7479DA-8148-4C0C-9B39-C406219D299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7" creationId="{0C38E159-8DD8-4D0C-B64C-3811D64A3028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8" creationId="{66ED6163-A5AA-489E-A1FA-4B0DBC10F15B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9" creationId="{B321089E-CE39-4B7E-9E0C-E642637319F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3" creationId="{DC4C6DA5-C0DE-4CC8-9684-9DFE06513A2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4" creationId="{B3EF8DD8-911B-4F97-9838-2EB4D8A9F28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5" creationId="{73EB2C80-C9AC-493D-AB5D-83D583C3E83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6" creationId="{3735A96C-1978-4BBA-B475-EC8A13060392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7" creationId="{17F84EE9-1946-4758-A434-A6CAE81DE18C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8" creationId="{799C2769-46E1-41B8-BD98-D130090E0F7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9" creationId="{8373819E-0144-4263-8ADB-6A63A69CAA68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0" creationId="{D8BDE9F1-8C9B-4039-B81C-7DA467E195D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1" creationId="{400EA6DF-F169-471F-8FD0-24F460C631D7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2" creationId="{C3644A62-4FAC-47BA-89B0-933EA3B02BED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3" creationId="{84A7FBF3-338A-4549-8451-478D9CD9A1A7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4" creationId="{783082D6-56BE-47DD-A8A6-5D27B8E5AC8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5" creationId="{2AE7E334-AC6D-48C0-806D-61EC99F3F2E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6" creationId="{6FEE49FE-EDD5-4BD5-AEC1-ECE49C2EBF4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7" creationId="{4F785F1D-18B2-444B-9168-837DFD133BD2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8" creationId="{A25268AE-4E8A-4B34-94D3-A98BD94F9DF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9" creationId="{EAA97BBE-2A6D-4B9B-96DC-ED68AE6CBE5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0" creationId="{2F6326DE-BAAA-42D7-9C88-B74628E3920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1" creationId="{4274224F-75FA-456A-AFD6-EE0A25F3714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2" creationId="{2CA0BDD9-F655-4300-8A4C-F6F759DD5D78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3" creationId="{31D461F4-DA24-4602-83C0-9AC9DC30D73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4" creationId="{99C49316-0E6D-4B62-840B-F0C51587BD8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5" creationId="{C180436C-32EC-40C5-B63B-43B55F21B012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6" creationId="{3A890538-83A9-48CD-B79D-51984CB3561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7" creationId="{35CF3A87-15A5-421D-9D5E-91C59804A39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8" creationId="{C7425FBD-40F5-45A7-B54B-C0820298875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9" creationId="{919D6302-DB17-483D-96ED-D08710934E55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0" creationId="{856D2194-774F-45CE-BEDB-34B4D6CD0E5E}"/>
          </ac:spMkLst>
        </pc:spChg>
        <pc:spChg chg="add mod">
          <ac:chgData name="이 진구" userId="20bf6ee400938239" providerId="LiveId" clId="{FAE3772A-9FFE-4E4F-8717-FDBB41B72773}" dt="2018-07-10T10:26:34.206" v="7926" actId="207"/>
          <ac:spMkLst>
            <pc:docMk/>
            <pc:sldMk cId="4265667652" sldId="262"/>
            <ac:spMk id="101" creationId="{69594B69-9EC9-4702-B885-718D3850FCC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1" creationId="{9FEA96B4-1950-4758-A921-9D62BFD59E0C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2" creationId="{8F9E5B87-D5CA-45E9-A15D-2C732FC1BD6A}"/>
          </ac:spMkLst>
        </pc:spChg>
        <pc:spChg chg="add mod">
          <ac:chgData name="이 진구" userId="20bf6ee400938239" providerId="LiveId" clId="{FAE3772A-9FFE-4E4F-8717-FDBB41B72773}" dt="2018-07-10T10:26:45.975" v="7928" actId="207"/>
          <ac:spMkLst>
            <pc:docMk/>
            <pc:sldMk cId="4265667652" sldId="262"/>
            <ac:spMk id="102" creationId="{B6BE3196-A916-4E59-B84D-EDCEA3E90C4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3" creationId="{0BAC0A7B-4169-4DA3-9B62-619A65CDD7EB}"/>
          </ac:spMkLst>
        </pc:spChg>
        <pc:spChg chg="add">
          <ac:chgData name="이 진구" userId="20bf6ee400938239" providerId="LiveId" clId="{FAE3772A-9FFE-4E4F-8717-FDBB41B72773}" dt="2018-07-10T10:26:02.731" v="7916"/>
          <ac:spMkLst>
            <pc:docMk/>
            <pc:sldMk cId="4265667652" sldId="262"/>
            <ac:spMk id="103" creationId="{45869785-F94B-4EEC-BA9F-37D079F7E694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4" creationId="{CEB119C7-4045-4533-A78A-D7FEA95B7125}"/>
          </ac:spMkLst>
        </pc:spChg>
        <pc:spChg chg="add">
          <ac:chgData name="이 진구" userId="20bf6ee400938239" providerId="LiveId" clId="{FAE3772A-9FFE-4E4F-8717-FDBB41B72773}" dt="2018-07-10T10:26:02.731" v="7916"/>
          <ac:spMkLst>
            <pc:docMk/>
            <pc:sldMk cId="4265667652" sldId="262"/>
            <ac:spMk id="104" creationId="{2A3990FC-AB52-4685-8ECC-B6464F54A69B}"/>
          </ac:spMkLst>
        </pc:spChg>
        <pc:spChg chg="del">
          <ac:chgData name="이 진구" userId="20bf6ee400938239" providerId="LiveId" clId="{FAE3772A-9FFE-4E4F-8717-FDBB41B72773}" dt="2018-07-10T05:48:42.042" v="3912" actId="478"/>
          <ac:spMkLst>
            <pc:docMk/>
            <pc:sldMk cId="4265667652" sldId="262"/>
            <ac:spMk id="105" creationId="{FC5D5813-D705-4ED4-A77C-2DBB87926C71}"/>
          </ac:spMkLst>
        </pc:spChg>
        <pc:spChg chg="del">
          <ac:chgData name="이 진구" userId="20bf6ee400938239" providerId="LiveId" clId="{FAE3772A-9FFE-4E4F-8717-FDBB41B72773}" dt="2018-07-10T05:48:42.042" v="3912" actId="478"/>
          <ac:spMkLst>
            <pc:docMk/>
            <pc:sldMk cId="4265667652" sldId="262"/>
            <ac:spMk id="106" creationId="{5643A736-2227-40E5-B898-DC2065AB5B1E}"/>
          </ac:spMkLst>
        </pc:spChg>
        <pc:spChg chg="add mod">
          <ac:chgData name="이 진구" userId="20bf6ee400938239" providerId="LiveId" clId="{FAE3772A-9FFE-4E4F-8717-FDBB41B72773}" dt="2018-07-10T14:03:50.080" v="13328" actId="20577"/>
          <ac:spMkLst>
            <pc:docMk/>
            <pc:sldMk cId="4265667652" sldId="262"/>
            <ac:spMk id="107" creationId="{FF92B6EB-1DF0-4130-A45C-C7B363FA3FB3}"/>
          </ac:spMkLst>
        </pc:spChg>
        <pc:spChg chg="add del mod">
          <ac:chgData name="이 진구" userId="20bf6ee400938239" providerId="LiveId" clId="{FAE3772A-9FFE-4E4F-8717-FDBB41B72773}" dt="2018-07-10T05:50:49.579" v="3939" actId="478"/>
          <ac:spMkLst>
            <pc:docMk/>
            <pc:sldMk cId="4265667652" sldId="262"/>
            <ac:spMk id="108" creationId="{DC874FE0-BB2C-4175-90AA-013B0015960E}"/>
          </ac:spMkLst>
        </pc:spChg>
        <pc:spChg chg="mod">
          <ac:chgData name="이 진구" userId="20bf6ee400938239" providerId="LiveId" clId="{FAE3772A-9FFE-4E4F-8717-FDBB41B72773}" dt="2018-07-10T06:44:21.479" v="6128" actId="20577"/>
          <ac:spMkLst>
            <pc:docMk/>
            <pc:sldMk cId="4265667652" sldId="262"/>
            <ac:spMk id="109" creationId="{66F1E3F0-8125-44B8-B5B6-0AE62700ECEB}"/>
          </ac:spMkLst>
        </pc:spChg>
        <pc:spChg chg="add del mod">
          <ac:chgData name="이 진구" userId="20bf6ee400938239" providerId="LiveId" clId="{FAE3772A-9FFE-4E4F-8717-FDBB41B72773}" dt="2018-07-10T05:51:13.328" v="3941" actId="478"/>
          <ac:spMkLst>
            <pc:docMk/>
            <pc:sldMk cId="4265667652" sldId="262"/>
            <ac:spMk id="110" creationId="{7AED33AA-BCF0-4BD5-A431-608913494CD1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12" creationId="{C8B031E7-9C93-46A5-91EE-A4A2F3BF1126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13" creationId="{C18D8B78-A397-4013-9B74-074C8F40888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4" creationId="{2534D196-2575-469C-B9F9-0E24038A51DE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15" creationId="{4EA55E91-248D-41D9-90B7-534B5A46C00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6" creationId="{000029F5-A901-4980-9D39-32B746CB00F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7" creationId="{02BB2E05-AC6D-46AE-9F8D-6851E76C822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8" creationId="{1D39FBC4-2D93-4CC2-89BB-D73FE83CB045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9" creationId="{85C97E61-C92A-49C3-AEA5-47B741A8F9C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20" creationId="{3320273A-EA45-45F9-9958-8DFC2A42BDD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21" creationId="{63929BA7-6649-4D4F-AE65-0A956D9EF28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22" creationId="{243A9D13-471A-4866-B5F5-0BBC0546FFAF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3" creationId="{0C4E4DDB-C766-4B0C-961E-8CBB5930FF7E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4" creationId="{28C1A865-90CB-490E-BFAE-C11F6D96103D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5" creationId="{8E4EF3F4-43C0-42A4-B2AF-EE50729A3481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6" creationId="{7168F71B-4153-478D-B9DF-6CF48AE2F988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7" creationId="{10B10ED6-63F6-4801-9194-8E27DFAA3EED}"/>
          </ac:spMkLst>
        </pc:spChg>
        <pc:spChg chg="del mod topLvl">
          <ac:chgData name="이 진구" userId="20bf6ee400938239" providerId="LiveId" clId="{FAE3772A-9FFE-4E4F-8717-FDBB41B72773}" dt="2018-07-10T05:55:05.248" v="3958" actId="478"/>
          <ac:spMkLst>
            <pc:docMk/>
            <pc:sldMk cId="4265667652" sldId="262"/>
            <ac:spMk id="128" creationId="{9FB3E725-27FD-4C3F-9F62-611D7E97E2BF}"/>
          </ac:spMkLst>
        </pc:spChg>
        <pc:spChg chg="del mod">
          <ac:chgData name="이 진구" userId="20bf6ee400938239" providerId="LiveId" clId="{FAE3772A-9FFE-4E4F-8717-FDBB41B72773}" dt="2018-07-10T05:52:32.701" v="3951" actId="478"/>
          <ac:spMkLst>
            <pc:docMk/>
            <pc:sldMk cId="4265667652" sldId="262"/>
            <ac:spMk id="129" creationId="{95ECE025-05CD-4AED-9CB7-8B7C5ED15DCB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0" creationId="{8E447371-0B50-4DFB-828E-BFA59B727297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1" creationId="{59C6C6E3-8420-477C-B884-90324DDEDF71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2" creationId="{C1CBA60A-FA2E-4392-A770-542C38920946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3" creationId="{49CF7341-B5D5-49E3-9FF5-9C40D4E72135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4" creationId="{9FC29DB1-E0A2-4955-A3F9-30B7B0304207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5" creationId="{6BC1D494-7222-4AB9-AACE-F2012D210826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6" creationId="{53A56360-F44A-4C76-98B6-E10C6FE47032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7" creationId="{63740FE9-12F0-4584-910B-EDFAB79183AD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8" creationId="{24A29B8F-09B2-4F07-9585-54B811D01D67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9" creationId="{26CD5E63-5E85-4E13-A5F8-7D658A7ECE70}"/>
          </ac:spMkLst>
        </pc:spChg>
        <pc:spChg chg="del">
          <ac:chgData name="이 진구" userId="20bf6ee400938239" providerId="LiveId" clId="{FAE3772A-9FFE-4E4F-8717-FDBB41B72773}" dt="2018-07-10T05:52:25.927" v="3949" actId="478"/>
          <ac:spMkLst>
            <pc:docMk/>
            <pc:sldMk cId="4265667652" sldId="262"/>
            <ac:spMk id="192" creationId="{B2C5EB83-AC14-4508-A73A-D02E5AE1BA6A}"/>
          </ac:spMkLst>
        </pc:spChg>
        <pc:spChg chg="add mod">
          <ac:chgData name="이 진구" userId="20bf6ee400938239" providerId="LiveId" clId="{FAE3772A-9FFE-4E4F-8717-FDBB41B72773}" dt="2018-07-10T05:56:41.627" v="4031"/>
          <ac:spMkLst>
            <pc:docMk/>
            <pc:sldMk cId="4265667652" sldId="262"/>
            <ac:spMk id="203" creationId="{97364393-89EE-4969-9810-553FF79D04E9}"/>
          </ac:spMkLst>
        </pc:spChg>
        <pc:spChg chg="add mod">
          <ac:chgData name="이 진구" userId="20bf6ee400938239" providerId="LiveId" clId="{FAE3772A-9FFE-4E4F-8717-FDBB41B72773}" dt="2018-07-10T14:03:52.688" v="13330" actId="20577"/>
          <ac:spMkLst>
            <pc:docMk/>
            <pc:sldMk cId="4265667652" sldId="262"/>
            <ac:spMk id="261" creationId="{8773E1F1-D141-45F4-ACD7-BE90EC018CE0}"/>
          </ac:spMkLst>
        </pc:spChg>
        <pc:spChg chg="add del mod">
          <ac:chgData name="이 진구" userId="20bf6ee400938239" providerId="LiveId" clId="{FAE3772A-9FFE-4E4F-8717-FDBB41B72773}" dt="2018-07-10T06:01:13.760" v="4071" actId="478"/>
          <ac:spMkLst>
            <pc:docMk/>
            <pc:sldMk cId="4265667652" sldId="262"/>
            <ac:spMk id="262" creationId="{AA3C98AB-6F29-4DFC-A799-A2DD80E50EE0}"/>
          </ac:spMkLst>
        </pc:spChg>
        <pc:spChg chg="add mod">
          <ac:chgData name="이 진구" userId="20bf6ee400938239" providerId="LiveId" clId="{FAE3772A-9FFE-4E4F-8717-FDBB41B72773}" dt="2018-07-10T14:03:54.929" v="13332" actId="20577"/>
          <ac:spMkLst>
            <pc:docMk/>
            <pc:sldMk cId="4265667652" sldId="262"/>
            <ac:spMk id="263" creationId="{B3351521-4565-4F7A-BBD0-E3B71EBDD610}"/>
          </ac:spMkLst>
        </pc:spChg>
        <pc:spChg chg="add mod">
          <ac:chgData name="이 진구" userId="20bf6ee400938239" providerId="LiveId" clId="{FAE3772A-9FFE-4E4F-8717-FDBB41B72773}" dt="2018-07-10T06:17:54.865" v="4654" actId="1076"/>
          <ac:spMkLst>
            <pc:docMk/>
            <pc:sldMk cId="4265667652" sldId="262"/>
            <ac:spMk id="264" creationId="{3B04085F-B041-4827-AF78-3402D8599633}"/>
          </ac:spMkLst>
        </pc:spChg>
        <pc:spChg chg="add mod">
          <ac:chgData name="이 진구" userId="20bf6ee400938239" providerId="LiveId" clId="{FAE3772A-9FFE-4E4F-8717-FDBB41B72773}" dt="2018-07-10T06:17:48.407" v="4652" actId="1076"/>
          <ac:spMkLst>
            <pc:docMk/>
            <pc:sldMk cId="4265667652" sldId="262"/>
            <ac:spMk id="265" creationId="{1AC09A47-F0F4-43D0-B558-363130B47392}"/>
          </ac:spMkLst>
        </pc:spChg>
        <pc:spChg chg="add mod">
          <ac:chgData name="이 진구" userId="20bf6ee400938239" providerId="LiveId" clId="{FAE3772A-9FFE-4E4F-8717-FDBB41B72773}" dt="2018-07-10T06:17:36.006" v="4650" actId="1076"/>
          <ac:spMkLst>
            <pc:docMk/>
            <pc:sldMk cId="4265667652" sldId="262"/>
            <ac:spMk id="266" creationId="{2A312777-F63F-4296-9763-0D0FC19B14CB}"/>
          </ac:spMkLst>
        </pc:spChg>
        <pc:spChg chg="add mod">
          <ac:chgData name="이 진구" userId="20bf6ee400938239" providerId="LiveId" clId="{FAE3772A-9FFE-4E4F-8717-FDBB41B72773}" dt="2018-07-10T06:04:52.414" v="4381" actId="20577"/>
          <ac:spMkLst>
            <pc:docMk/>
            <pc:sldMk cId="4265667652" sldId="262"/>
            <ac:spMk id="267" creationId="{1D45FBF2-F758-4E80-BA50-C957BA96B372}"/>
          </ac:spMkLst>
        </pc:spChg>
        <pc:spChg chg="add mod">
          <ac:chgData name="이 진구" userId="20bf6ee400938239" providerId="LiveId" clId="{FAE3772A-9FFE-4E4F-8717-FDBB41B72773}" dt="2018-07-10T06:05:22.735" v="4445" actId="20577"/>
          <ac:spMkLst>
            <pc:docMk/>
            <pc:sldMk cId="4265667652" sldId="262"/>
            <ac:spMk id="268" creationId="{AD469987-8912-4C5B-B19E-6BBEDF6304B2}"/>
          </ac:spMkLst>
        </pc:spChg>
        <pc:spChg chg="add mod">
          <ac:chgData name="이 진구" userId="20bf6ee400938239" providerId="LiveId" clId="{FAE3772A-9FFE-4E4F-8717-FDBB41B72773}" dt="2018-07-10T06:07:10.535" v="4449" actId="20577"/>
          <ac:spMkLst>
            <pc:docMk/>
            <pc:sldMk cId="4265667652" sldId="262"/>
            <ac:spMk id="269" creationId="{3AFA3B44-97E9-4C8F-B857-FE0D20B7CC05}"/>
          </ac:spMkLst>
        </pc:spChg>
        <pc:spChg chg="add mod">
          <ac:chgData name="이 진구" userId="20bf6ee400938239" providerId="LiveId" clId="{FAE3772A-9FFE-4E4F-8717-FDBB41B72773}" dt="2018-07-10T06:07:40.710" v="4576"/>
          <ac:spMkLst>
            <pc:docMk/>
            <pc:sldMk cId="4265667652" sldId="262"/>
            <ac:spMk id="270" creationId="{9D60636E-78C7-4B57-8DE4-C25CF7358CEA}"/>
          </ac:spMkLst>
        </pc:spChg>
        <pc:grpChg chg="add mod">
          <ac:chgData name="이 진구" userId="20bf6ee400938239" providerId="LiveId" clId="{FAE3772A-9FFE-4E4F-8717-FDBB41B72773}" dt="2018-07-10T05:57:15.766" v="4040" actId="1076"/>
          <ac:grpSpMkLst>
            <pc:docMk/>
            <pc:sldMk cId="4265667652" sldId="262"/>
            <ac:grpSpMk id="9" creationId="{216EEFAB-D674-448E-8144-C87A6EADF29C}"/>
          </ac:grpSpMkLst>
        </pc:grpChg>
        <pc:grpChg chg="add del">
          <ac:chgData name="이 진구" userId="20bf6ee400938239" providerId="LiveId" clId="{FAE3772A-9FFE-4E4F-8717-FDBB41B72773}" dt="2018-07-10T10:35:57.125" v="8451" actId="478"/>
          <ac:grpSpMkLst>
            <pc:docMk/>
            <pc:sldMk cId="4265667652" sldId="262"/>
            <ac:grpSpMk id="105" creationId="{217BBD9B-1858-407F-9DE4-1868A8342EF9}"/>
          </ac:grpSpMkLst>
        </pc:grpChg>
        <pc:grpChg chg="add del">
          <ac:chgData name="이 진구" userId="20bf6ee400938239" providerId="LiveId" clId="{FAE3772A-9FFE-4E4F-8717-FDBB41B72773}" dt="2018-07-10T10:35:58.273" v="8452" actId="478"/>
          <ac:grpSpMkLst>
            <pc:docMk/>
            <pc:sldMk cId="4265667652" sldId="262"/>
            <ac:grpSpMk id="110" creationId="{EBED648C-8667-4070-B33E-9AC6B6E6CBAE}"/>
          </ac:grpSpMkLst>
        </pc:grpChg>
        <pc:grpChg chg="add del mod">
          <ac:chgData name="이 진구" userId="20bf6ee400938239" providerId="LiveId" clId="{FAE3772A-9FFE-4E4F-8717-FDBB41B72773}" dt="2018-07-10T05:55:02.386" v="3957" actId="165"/>
          <ac:grpSpMkLst>
            <pc:docMk/>
            <pc:sldMk cId="4265667652" sldId="262"/>
            <ac:grpSpMk id="111" creationId="{9829BE70-125F-419A-9BB9-404CCB2586D4}"/>
          </ac:grpSpMkLst>
        </pc:grpChg>
        <pc:grpChg chg="add del">
          <ac:chgData name="이 진구" userId="20bf6ee400938239" providerId="LiveId" clId="{FAE3772A-9FFE-4E4F-8717-FDBB41B72773}" dt="2018-07-10T10:35:59.184" v="8453" actId="478"/>
          <ac:grpSpMkLst>
            <pc:docMk/>
            <pc:sldMk cId="4265667652" sldId="262"/>
            <ac:grpSpMk id="116" creationId="{6BF6CA33-D8BB-4CE7-ACFE-63B787FD9276}"/>
          </ac:grpSpMkLst>
        </pc:grpChg>
        <pc:grpChg chg="add del">
          <ac:chgData name="이 진구" userId="20bf6ee400938239" providerId="LiveId" clId="{FAE3772A-9FFE-4E4F-8717-FDBB41B72773}" dt="2018-07-10T10:36:00.376" v="8454" actId="478"/>
          <ac:grpSpMkLst>
            <pc:docMk/>
            <pc:sldMk cId="4265667652" sldId="262"/>
            <ac:grpSpMk id="119" creationId="{3444545D-025C-4AE2-B6CF-D89F5450EDBF}"/>
          </ac:grpSpMkLst>
        </pc:grpChg>
        <pc:grpChg chg="add del mod">
          <ac:chgData name="이 진구" userId="20bf6ee400938239" providerId="LiveId" clId="{FAE3772A-9FFE-4E4F-8717-FDBB41B72773}" dt="2018-07-10T05:54:53.127" v="3952" actId="478"/>
          <ac:grpSpMkLst>
            <pc:docMk/>
            <pc:sldMk cId="4265667652" sldId="262"/>
            <ac:grpSpMk id="140" creationId="{26142D35-660F-4BEC-9EE0-774B190EDC0D}"/>
          </ac:grpSpMkLst>
        </pc:grpChg>
        <pc:grpChg chg="add del mod">
          <ac:chgData name="이 진구" userId="20bf6ee400938239" providerId="LiveId" clId="{FAE3772A-9FFE-4E4F-8717-FDBB41B72773}" dt="2018-07-10T05:54:53.745" v="3953" actId="478"/>
          <ac:grpSpMkLst>
            <pc:docMk/>
            <pc:sldMk cId="4265667652" sldId="262"/>
            <ac:grpSpMk id="161" creationId="{76B3CF4C-320E-4589-B754-F2B2BCE08622}"/>
          </ac:grpSpMkLst>
        </pc:grpChg>
        <pc:grpChg chg="add del mod">
          <ac:chgData name="이 진구" userId="20bf6ee400938239" providerId="LiveId" clId="{FAE3772A-9FFE-4E4F-8717-FDBB41B72773}" dt="2018-07-10T05:54:54.298" v="3954" actId="478"/>
          <ac:grpSpMkLst>
            <pc:docMk/>
            <pc:sldMk cId="4265667652" sldId="262"/>
            <ac:grpSpMk id="182" creationId="{B534FD22-A8B2-492E-9E60-E9EBC7686CB7}"/>
          </ac:grpSpMkLst>
        </pc:grpChg>
        <pc:grpChg chg="add mod">
          <ac:chgData name="이 진구" userId="20bf6ee400938239" providerId="LiveId" clId="{FAE3772A-9FFE-4E4F-8717-FDBB41B72773}" dt="2018-07-10T05:57:06.797" v="4039" actId="1076"/>
          <ac:grpSpMkLst>
            <pc:docMk/>
            <pc:sldMk cId="4265667652" sldId="262"/>
            <ac:grpSpMk id="204" creationId="{CA13D250-5204-4C91-BE93-6E0BD5378EA0}"/>
          </ac:grpSpMkLst>
        </pc:grpChg>
        <pc:grpChg chg="add mod">
          <ac:chgData name="이 진구" userId="20bf6ee400938239" providerId="LiveId" clId="{FAE3772A-9FFE-4E4F-8717-FDBB41B72773}" dt="2018-07-10T05:57:03.894" v="4038" actId="1076"/>
          <ac:grpSpMkLst>
            <pc:docMk/>
            <pc:sldMk cId="4265667652" sldId="262"/>
            <ac:grpSpMk id="223" creationId="{502C5657-DF14-4BD1-ACD4-711A152C887F}"/>
          </ac:grpSpMkLst>
        </pc:grpChg>
        <pc:grpChg chg="add mod">
          <ac:chgData name="이 진구" userId="20bf6ee400938239" providerId="LiveId" clId="{FAE3772A-9FFE-4E4F-8717-FDBB41B72773}" dt="2018-07-10T05:56:56.418" v="4037"/>
          <ac:grpSpMkLst>
            <pc:docMk/>
            <pc:sldMk cId="4265667652" sldId="262"/>
            <ac:grpSpMk id="242" creationId="{B0B81DFF-7544-46B9-BFFA-600059FD0F43}"/>
          </ac:grpSpMkLst>
        </pc:grpChg>
      </pc:sldChg>
      <pc:sldChg chg="addSp delSp modSp add">
        <pc:chgData name="이 진구" userId="20bf6ee400938239" providerId="LiveId" clId="{FAE3772A-9FFE-4E4F-8717-FDBB41B72773}" dt="2018-07-10T10:35:54.525" v="8450" actId="478"/>
        <pc:sldMkLst>
          <pc:docMk/>
          <pc:sldMk cId="357871752" sldId="263"/>
        </pc:sldMkLst>
        <pc:spChg chg="add mod">
          <ac:chgData name="이 진구" userId="20bf6ee400938239" providerId="LiveId" clId="{FAE3772A-9FFE-4E4F-8717-FDBB41B72773}" dt="2018-07-10T06:22:24.035" v="4669" actId="164"/>
          <ac:spMkLst>
            <pc:docMk/>
            <pc:sldMk cId="357871752" sldId="263"/>
            <ac:spMk id="5" creationId="{15302597-C83D-4A38-A1B4-DD09AE36C82F}"/>
          </ac:spMkLst>
        </pc:spChg>
        <pc:spChg chg="mod">
          <ac:chgData name="이 진구" userId="20bf6ee400938239" providerId="LiveId" clId="{FAE3772A-9FFE-4E4F-8717-FDBB41B72773}" dt="2018-07-10T06:15:21.263" v="4592" actId="20577"/>
          <ac:spMkLst>
            <pc:docMk/>
            <pc:sldMk cId="357871752" sldId="263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6:15:28.202" v="4607" actId="20577"/>
          <ac:spMkLst>
            <pc:docMk/>
            <pc:sldMk cId="357871752" sldId="263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6:15:34.695" v="4629"/>
          <ac:spMkLst>
            <pc:docMk/>
            <pc:sldMk cId="357871752" sldId="263"/>
            <ac:spMk id="8" creationId="{00000000-0000-0000-0000-000000000000}"/>
          </ac:spMkLst>
        </pc:spChg>
        <pc:spChg chg="add del mod">
          <ac:chgData name="이 진구" userId="20bf6ee400938239" providerId="LiveId" clId="{FAE3772A-9FFE-4E4F-8717-FDBB41B72773}" dt="2018-07-10T10:27:07.077" v="7934" actId="207"/>
          <ac:spMkLst>
            <pc:docMk/>
            <pc:sldMk cId="357871752" sldId="263"/>
            <ac:spMk id="73" creationId="{99B5C75F-E006-411B-83F7-60E8CBECC0ED}"/>
          </ac:spMkLst>
        </pc:spChg>
        <pc:spChg chg="add del">
          <ac:chgData name="이 진구" userId="20bf6ee400938239" providerId="LiveId" clId="{FAE3772A-9FFE-4E4F-8717-FDBB41B72773}" dt="2018-07-10T10:27:00.858" v="7932" actId="478"/>
          <ac:spMkLst>
            <pc:docMk/>
            <pc:sldMk cId="357871752" sldId="263"/>
            <ac:spMk id="74" creationId="{B386EEAD-1C7C-4BC5-830A-4EE35CABC426}"/>
          </ac:spMkLst>
        </pc:spChg>
        <pc:spChg chg="add del mod">
          <ac:chgData name="이 진구" userId="20bf6ee400938239" providerId="LiveId" clId="{FAE3772A-9FFE-4E4F-8717-FDBB41B72773}" dt="2018-07-10T10:27:21.389" v="7937" actId="207"/>
          <ac:spMkLst>
            <pc:docMk/>
            <pc:sldMk cId="357871752" sldId="263"/>
            <ac:spMk id="75" creationId="{259963B7-F717-451E-AC18-4458AB692746}"/>
          </ac:spMkLst>
        </pc:spChg>
        <pc:spChg chg="add del">
          <ac:chgData name="이 진구" userId="20bf6ee400938239" providerId="LiveId" clId="{FAE3772A-9FFE-4E4F-8717-FDBB41B72773}" dt="2018-07-10T10:27:00.858" v="7932" actId="478"/>
          <ac:spMkLst>
            <pc:docMk/>
            <pc:sldMk cId="357871752" sldId="263"/>
            <ac:spMk id="76" creationId="{8BF7FF24-F9EB-434C-9FEF-183DE2C4A29F}"/>
          </ac:spMkLst>
        </pc:spChg>
        <pc:spChg chg="add del">
          <ac:chgData name="이 진구" userId="20bf6ee400938239" providerId="LiveId" clId="{FAE3772A-9FFE-4E4F-8717-FDBB41B72773}" dt="2018-07-10T10:27:00.414" v="7931"/>
          <ac:spMkLst>
            <pc:docMk/>
            <pc:sldMk cId="357871752" sldId="263"/>
            <ac:spMk id="89" creationId="{FE3F8E75-F2B2-420C-B425-5BE8B1E06A2F}"/>
          </ac:spMkLst>
        </pc:spChg>
        <pc:spChg chg="add del">
          <ac:chgData name="이 진구" userId="20bf6ee400938239" providerId="LiveId" clId="{FAE3772A-9FFE-4E4F-8717-FDBB41B72773}" dt="2018-07-10T10:27:00.414" v="7931"/>
          <ac:spMkLst>
            <pc:docMk/>
            <pc:sldMk cId="357871752" sldId="263"/>
            <ac:spMk id="90" creationId="{9E934DBC-7598-49C1-8FC9-A82E2CF36B83}"/>
          </ac:spMkLst>
        </pc:spChg>
        <pc:spChg chg="add del">
          <ac:chgData name="이 진구" userId="20bf6ee400938239" providerId="LiveId" clId="{FAE3772A-9FFE-4E4F-8717-FDBB41B72773}" dt="2018-07-10T10:27:00.414" v="7931"/>
          <ac:spMkLst>
            <pc:docMk/>
            <pc:sldMk cId="357871752" sldId="263"/>
            <ac:spMk id="91" creationId="{F7DA014C-055B-4839-BCE0-7518F7AF0FFB}"/>
          </ac:spMkLst>
        </pc:spChg>
        <pc:spChg chg="add del">
          <ac:chgData name="이 진구" userId="20bf6ee400938239" providerId="LiveId" clId="{FAE3772A-9FFE-4E4F-8717-FDBB41B72773}" dt="2018-07-10T10:27:00.414" v="7931"/>
          <ac:spMkLst>
            <pc:docMk/>
            <pc:sldMk cId="357871752" sldId="263"/>
            <ac:spMk id="92" creationId="{49AE8817-77DF-45C2-890D-AD2419AFC4CF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1" creationId="{BF9BC832-ED67-4D69-A66A-FE49E0AD1AA6}"/>
          </ac:spMkLst>
        </pc:spChg>
        <pc:spChg chg="add del mod">
          <ac:chgData name="이 진구" userId="20bf6ee400938239" providerId="LiveId" clId="{FAE3772A-9FFE-4E4F-8717-FDBB41B72773}" dt="2018-07-10T06:21:31.399" v="4662" actId="478"/>
          <ac:spMkLst>
            <pc:docMk/>
            <pc:sldMk cId="357871752" sldId="263"/>
            <ac:spMk id="102" creationId="{BED1D0F7-5854-4EA6-9D3F-B0F25FDC53BC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3" creationId="{FB09F1C7-931E-4651-88CB-00DDE3B3738D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4" creationId="{C8AA929C-E945-4996-98F8-D6D38139204B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5" creationId="{FC591C0D-8190-4806-B27B-B093D78F9569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6" creationId="{89E792A8-24AE-43CA-8348-2E893B98C068}"/>
          </ac:spMkLst>
        </pc:spChg>
        <pc:spChg chg="del mod">
          <ac:chgData name="이 진구" userId="20bf6ee400938239" providerId="LiveId" clId="{FAE3772A-9FFE-4E4F-8717-FDBB41B72773}" dt="2018-07-10T06:24:08.931" v="4709" actId="478"/>
          <ac:spMkLst>
            <pc:docMk/>
            <pc:sldMk cId="357871752" sldId="263"/>
            <ac:spMk id="107" creationId="{FF92B6EB-1DF0-4130-A45C-C7B363FA3FB3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8" creationId="{C0694375-7F67-4F59-AE0F-D7945FBFDE64}"/>
          </ac:spMkLst>
        </pc:spChg>
        <pc:spChg chg="mod">
          <ac:chgData name="이 진구" userId="20bf6ee400938239" providerId="LiveId" clId="{FAE3772A-9FFE-4E4F-8717-FDBB41B72773}" dt="2018-07-10T06:35:01.819" v="5554"/>
          <ac:spMkLst>
            <pc:docMk/>
            <pc:sldMk cId="357871752" sldId="263"/>
            <ac:spMk id="109" creationId="{66F1E3F0-8125-44B8-B5B6-0AE62700ECEB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0" creationId="{5C321BEA-B59D-48BA-95F2-569CCAF4C7D2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1" creationId="{ECAF2534-5E39-467E-9343-BBEFD3DF86D2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4" creationId="{2E1F9337-94C9-4C03-A753-1D8673A227D1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6" creationId="{EB52383A-3132-40F9-9F46-869D71828922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7" creationId="{C2135134-1831-42ED-B365-57BC2F750D47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8" creationId="{2F4D2D46-EC1F-467D-B89D-0263AF9F9126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9" creationId="{67CBD642-3DEE-407B-AAA0-E7AE96880B99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0" creationId="{ED64CA96-EE65-4271-B11B-93DB4976C901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1" creationId="{F2C9EA1D-43FF-4754-A3A8-7261F7007A25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2" creationId="{7B490059-2096-457E-B6E6-B71A4726970D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8" creationId="{C7D54378-ED62-412B-9738-BC561A5C6425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9" creationId="{4080D9E3-3A14-4A88-BDB3-EC68C96147F1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0" creationId="{56888994-0765-49F5-BA01-8970F00DEE54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1" creationId="{0220FA9F-0A43-4D5E-A6D7-49301D24156F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2" creationId="{83849144-D12C-4DD1-B5F7-80E420AA439D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3" creationId="{3C0F3ACE-E2A8-4971-BAAC-8FE1E202C24D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4" creationId="{6995D8F0-6C8C-4D0D-AF5E-9D849DE0F994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5" creationId="{2AEDA573-CDAD-4B97-B456-59DDB7635AC4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6" creationId="{A1EFEFCC-63B7-4EE5-B739-203A5310CDDA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7" creationId="{5B193254-B6C7-4CD6-8279-2872A85DF209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8" creationId="{2C3A8C20-AC7E-4996-8AEE-3A54B0B30957}"/>
          </ac:spMkLst>
        </pc:spChg>
        <pc:spChg chg="add mod">
          <ac:chgData name="이 진구" userId="20bf6ee400938239" providerId="LiveId" clId="{FAE3772A-9FFE-4E4F-8717-FDBB41B72773}" dt="2018-07-10T06:24:23.511" v="4718" actId="20577"/>
          <ac:spMkLst>
            <pc:docMk/>
            <pc:sldMk cId="357871752" sldId="263"/>
            <ac:spMk id="149" creationId="{D79C0A48-428D-4B9D-A523-5427FC901DC6}"/>
          </ac:spMkLst>
        </pc:spChg>
        <pc:spChg chg="add mod">
          <ac:chgData name="이 진구" userId="20bf6ee400938239" providerId="LiveId" clId="{FAE3772A-9FFE-4E4F-8717-FDBB41B72773}" dt="2018-07-10T06:24:13.840" v="4714" actId="20577"/>
          <ac:spMkLst>
            <pc:docMk/>
            <pc:sldMk cId="357871752" sldId="263"/>
            <ac:spMk id="150" creationId="{A2D90DC7-6827-4440-B19B-8A5B12639385}"/>
          </ac:spMkLst>
        </pc:spChg>
        <pc:spChg chg="add mod">
          <ac:chgData name="이 진구" userId="20bf6ee400938239" providerId="LiveId" clId="{FAE3772A-9FFE-4E4F-8717-FDBB41B72773}" dt="2018-07-10T06:24:19.366" v="4717" actId="20577"/>
          <ac:spMkLst>
            <pc:docMk/>
            <pc:sldMk cId="357871752" sldId="263"/>
            <ac:spMk id="151" creationId="{6F8017EB-88DB-49F8-B53E-03A913048D38}"/>
          </ac:spMkLst>
        </pc:spChg>
        <pc:spChg chg="add mod">
          <ac:chgData name="이 진구" userId="20bf6ee400938239" providerId="LiveId" clId="{FAE3772A-9FFE-4E4F-8717-FDBB41B72773}" dt="2018-07-10T06:24:30.089" v="4724" actId="20577"/>
          <ac:spMkLst>
            <pc:docMk/>
            <pc:sldMk cId="357871752" sldId="263"/>
            <ac:spMk id="152" creationId="{F28879C0-E420-47AA-8686-4E7BAA50C11D}"/>
          </ac:spMkLst>
        </pc:spChg>
        <pc:spChg chg="add mod">
          <ac:chgData name="이 진구" userId="20bf6ee400938239" providerId="LiveId" clId="{FAE3772A-9FFE-4E4F-8717-FDBB41B72773}" dt="2018-07-10T06:24:32.373" v="4726" actId="20577"/>
          <ac:spMkLst>
            <pc:docMk/>
            <pc:sldMk cId="357871752" sldId="263"/>
            <ac:spMk id="153" creationId="{0A0E8A3F-77BB-4FB4-A05A-85409A00B066}"/>
          </ac:spMkLst>
        </pc:spChg>
        <pc:spChg chg="add mod">
          <ac:chgData name="이 진구" userId="20bf6ee400938239" providerId="LiveId" clId="{FAE3772A-9FFE-4E4F-8717-FDBB41B72773}" dt="2018-07-10T06:24:25.565" v="4720" actId="20577"/>
          <ac:spMkLst>
            <pc:docMk/>
            <pc:sldMk cId="357871752" sldId="263"/>
            <ac:spMk id="154" creationId="{9DA0571C-7AE7-42F8-8691-889B2442C465}"/>
          </ac:spMkLst>
        </pc:spChg>
        <pc:spChg chg="add mod">
          <ac:chgData name="이 진구" userId="20bf6ee400938239" providerId="LiveId" clId="{FAE3772A-9FFE-4E4F-8717-FDBB41B72773}" dt="2018-07-10T06:24:27.814" v="4722" actId="20577"/>
          <ac:spMkLst>
            <pc:docMk/>
            <pc:sldMk cId="357871752" sldId="263"/>
            <ac:spMk id="155" creationId="{D46A2486-454D-485B-B1F2-700577EE6D3D}"/>
          </ac:spMkLst>
        </pc:spChg>
        <pc:spChg chg="add del mod">
          <ac:chgData name="이 진구" userId="20bf6ee400938239" providerId="LiveId" clId="{FAE3772A-9FFE-4E4F-8717-FDBB41B72773}" dt="2018-07-10T06:31:25.212" v="5408" actId="478"/>
          <ac:spMkLst>
            <pc:docMk/>
            <pc:sldMk cId="357871752" sldId="263"/>
            <ac:spMk id="156" creationId="{11AD7B91-AA64-4996-96B6-04516ADB5E23}"/>
          </ac:spMkLst>
        </pc:spChg>
        <pc:spChg chg="add mod">
          <ac:chgData name="이 진구" userId="20bf6ee400938239" providerId="LiveId" clId="{FAE3772A-9FFE-4E4F-8717-FDBB41B72773}" dt="2018-07-10T06:39:49.450" v="5967" actId="20577"/>
          <ac:spMkLst>
            <pc:docMk/>
            <pc:sldMk cId="357871752" sldId="263"/>
            <ac:spMk id="157" creationId="{BC8C34B2-7DE9-4411-AE06-BCF568F51B2C}"/>
          </ac:spMkLst>
        </pc:spChg>
        <pc:spChg chg="add mod">
          <ac:chgData name="이 진구" userId="20bf6ee400938239" providerId="LiveId" clId="{FAE3772A-9FFE-4E4F-8717-FDBB41B72773}" dt="2018-07-10T06:40:44.168" v="5986" actId="20577"/>
          <ac:spMkLst>
            <pc:docMk/>
            <pc:sldMk cId="357871752" sldId="263"/>
            <ac:spMk id="158" creationId="{E1198DA0-B456-4770-B944-9A29D0944AD8}"/>
          </ac:spMkLst>
        </pc:spChg>
        <pc:spChg chg="add mod">
          <ac:chgData name="이 진구" userId="20bf6ee400938239" providerId="LiveId" clId="{FAE3772A-9FFE-4E4F-8717-FDBB41B72773}" dt="2018-07-10T06:40:46.343" v="5988" actId="20577"/>
          <ac:spMkLst>
            <pc:docMk/>
            <pc:sldMk cId="357871752" sldId="263"/>
            <ac:spMk id="159" creationId="{202EEA42-56A1-4309-A127-E5CA0490FA0E}"/>
          </ac:spMkLst>
        </pc:spChg>
        <pc:spChg chg="add mod">
          <ac:chgData name="이 진구" userId="20bf6ee400938239" providerId="LiveId" clId="{FAE3772A-9FFE-4E4F-8717-FDBB41B72773}" dt="2018-07-10T06:39:55.156" v="5969" actId="20577"/>
          <ac:spMkLst>
            <pc:docMk/>
            <pc:sldMk cId="357871752" sldId="263"/>
            <ac:spMk id="160" creationId="{F304C1FD-A880-493C-8333-861FDD10AA31}"/>
          </ac:spMkLst>
        </pc:spChg>
        <pc:spChg chg="add mod">
          <ac:chgData name="이 진구" userId="20bf6ee400938239" providerId="LiveId" clId="{FAE3772A-9FFE-4E4F-8717-FDBB41B72773}" dt="2018-07-10T06:40:08.692" v="5972" actId="6549"/>
          <ac:spMkLst>
            <pc:docMk/>
            <pc:sldMk cId="357871752" sldId="263"/>
            <ac:spMk id="161" creationId="{88587CF0-0104-467A-B34E-A83BC44FFEE4}"/>
          </ac:spMkLst>
        </pc:spChg>
        <pc:spChg chg="add mod">
          <ac:chgData name="이 진구" userId="20bf6ee400938239" providerId="LiveId" clId="{FAE3772A-9FFE-4E4F-8717-FDBB41B72773}" dt="2018-07-10T06:40:13.599" v="5975" actId="6549"/>
          <ac:spMkLst>
            <pc:docMk/>
            <pc:sldMk cId="357871752" sldId="263"/>
            <ac:spMk id="162" creationId="{9FD6EF13-B1C0-4370-9F9D-196CD88FAC0D}"/>
          </ac:spMkLst>
        </pc:spChg>
        <pc:spChg chg="add mod">
          <ac:chgData name="이 진구" userId="20bf6ee400938239" providerId="LiveId" clId="{FAE3772A-9FFE-4E4F-8717-FDBB41B72773}" dt="2018-07-10T06:40:11.815" v="5974" actId="1076"/>
          <ac:spMkLst>
            <pc:docMk/>
            <pc:sldMk cId="357871752" sldId="263"/>
            <ac:spMk id="163" creationId="{F787659B-981D-422D-B060-FDF4418A4440}"/>
          </ac:spMkLst>
        </pc:spChg>
        <pc:spChg chg="add mod">
          <ac:chgData name="이 진구" userId="20bf6ee400938239" providerId="LiveId" clId="{FAE3772A-9FFE-4E4F-8717-FDBB41B72773}" dt="2018-07-10T06:40:18.840" v="5979" actId="20577"/>
          <ac:spMkLst>
            <pc:docMk/>
            <pc:sldMk cId="357871752" sldId="263"/>
            <ac:spMk id="164" creationId="{133A5F46-F7AF-41E1-8A8F-95A263D661DC}"/>
          </ac:spMkLst>
        </pc:spChg>
        <pc:spChg chg="del mod">
          <ac:chgData name="이 진구" userId="20bf6ee400938239" providerId="LiveId" clId="{FAE3772A-9FFE-4E4F-8717-FDBB41B72773}" dt="2018-07-10T06:24:11.239" v="4712" actId="478"/>
          <ac:spMkLst>
            <pc:docMk/>
            <pc:sldMk cId="357871752" sldId="263"/>
            <ac:spMk id="261" creationId="{8773E1F1-D141-45F4-ACD7-BE90EC018CE0}"/>
          </ac:spMkLst>
        </pc:spChg>
        <pc:spChg chg="del mod">
          <ac:chgData name="이 진구" userId="20bf6ee400938239" providerId="LiveId" clId="{FAE3772A-9FFE-4E4F-8717-FDBB41B72773}" dt="2018-07-10T06:24:10.302" v="4711" actId="478"/>
          <ac:spMkLst>
            <pc:docMk/>
            <pc:sldMk cId="357871752" sldId="263"/>
            <ac:spMk id="263" creationId="{B3351521-4565-4F7A-BBD0-E3B71EBDD610}"/>
          </ac:spMkLst>
        </pc:spChg>
        <pc:spChg chg="mod ord">
          <ac:chgData name="이 진구" userId="20bf6ee400938239" providerId="LiveId" clId="{FAE3772A-9FFE-4E4F-8717-FDBB41B72773}" dt="2018-07-10T06:23:20.766" v="4687" actId="166"/>
          <ac:spMkLst>
            <pc:docMk/>
            <pc:sldMk cId="357871752" sldId="263"/>
            <ac:spMk id="264" creationId="{3B04085F-B041-4827-AF78-3402D8599633}"/>
          </ac:spMkLst>
        </pc:spChg>
        <pc:spChg chg="del">
          <ac:chgData name="이 진구" userId="20bf6ee400938239" providerId="LiveId" clId="{FAE3772A-9FFE-4E4F-8717-FDBB41B72773}" dt="2018-07-10T06:24:07.023" v="4707" actId="478"/>
          <ac:spMkLst>
            <pc:docMk/>
            <pc:sldMk cId="357871752" sldId="263"/>
            <ac:spMk id="265" creationId="{1AC09A47-F0F4-43D0-B558-363130B47392}"/>
          </ac:spMkLst>
        </pc:spChg>
        <pc:spChg chg="del mod">
          <ac:chgData name="이 진구" userId="20bf6ee400938239" providerId="LiveId" clId="{FAE3772A-9FFE-4E4F-8717-FDBB41B72773}" dt="2018-07-10T06:24:08.153" v="4708" actId="478"/>
          <ac:spMkLst>
            <pc:docMk/>
            <pc:sldMk cId="357871752" sldId="263"/>
            <ac:spMk id="266" creationId="{2A312777-F63F-4296-9763-0D0FC19B14CB}"/>
          </ac:spMkLst>
        </pc:spChg>
        <pc:spChg chg="mod">
          <ac:chgData name="이 진구" userId="20bf6ee400938239" providerId="LiveId" clId="{FAE3772A-9FFE-4E4F-8717-FDBB41B72773}" dt="2018-07-10T06:35:04.184" v="5555" actId="1076"/>
          <ac:spMkLst>
            <pc:docMk/>
            <pc:sldMk cId="357871752" sldId="263"/>
            <ac:spMk id="267" creationId="{1D45FBF2-F758-4E80-BA50-C957BA96B372}"/>
          </ac:spMkLst>
        </pc:spChg>
        <pc:spChg chg="mod">
          <ac:chgData name="이 진구" userId="20bf6ee400938239" providerId="LiveId" clId="{FAE3772A-9FFE-4E4F-8717-FDBB41B72773}" dt="2018-07-10T06:34:55.558" v="5545" actId="1076"/>
          <ac:spMkLst>
            <pc:docMk/>
            <pc:sldMk cId="357871752" sldId="263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6:24:05.953" v="4706" actId="478"/>
          <ac:spMkLst>
            <pc:docMk/>
            <pc:sldMk cId="357871752" sldId="263"/>
            <ac:spMk id="269" creationId="{3AFA3B44-97E9-4C8F-B857-FE0D20B7CC05}"/>
          </ac:spMkLst>
        </pc:spChg>
        <pc:spChg chg="mod">
          <ac:chgData name="이 진구" userId="20bf6ee400938239" providerId="LiveId" clId="{FAE3772A-9FFE-4E4F-8717-FDBB41B72773}" dt="2018-07-10T06:34:51.074" v="5544" actId="1076"/>
          <ac:spMkLst>
            <pc:docMk/>
            <pc:sldMk cId="357871752" sldId="263"/>
            <ac:spMk id="270" creationId="{9D60636E-78C7-4B57-8DE4-C25CF7358CEA}"/>
          </ac:spMkLst>
        </pc:spChg>
        <pc:grpChg chg="add mod">
          <ac:chgData name="이 진구" userId="20bf6ee400938239" providerId="LiveId" clId="{FAE3772A-9FFE-4E4F-8717-FDBB41B72773}" dt="2018-07-10T06:22:24.035" v="4669" actId="164"/>
          <ac:grpSpMkLst>
            <pc:docMk/>
            <pc:sldMk cId="357871752" sldId="263"/>
            <ac:grpSpMk id="4" creationId="{51CCC706-E566-4D42-A097-948C9F1694A7}"/>
          </ac:grpSpMkLst>
        </pc:grpChg>
        <pc:grpChg chg="del">
          <ac:chgData name="이 진구" userId="20bf6ee400938239" providerId="LiveId" clId="{FAE3772A-9FFE-4E4F-8717-FDBB41B72773}" dt="2018-07-10T06:21:18.138" v="4655" actId="478"/>
          <ac:grpSpMkLst>
            <pc:docMk/>
            <pc:sldMk cId="357871752" sldId="263"/>
            <ac:grpSpMk id="9" creationId="{216EEFAB-D674-448E-8144-C87A6EADF29C}"/>
          </ac:grpSpMkLst>
        </pc:grpChg>
        <pc:grpChg chg="add mod">
          <ac:chgData name="이 진구" userId="20bf6ee400938239" providerId="LiveId" clId="{FAE3772A-9FFE-4E4F-8717-FDBB41B72773}" dt="2018-07-10T06:23:29.807" v="4692" actId="1076"/>
          <ac:grpSpMkLst>
            <pc:docMk/>
            <pc:sldMk cId="357871752" sldId="263"/>
            <ac:grpSpMk id="10" creationId="{46180E55-708D-498C-B7F0-D5C7DD1F089D}"/>
          </ac:grpSpMkLst>
        </pc:grpChg>
        <pc:grpChg chg="add del">
          <ac:chgData name="이 진구" userId="20bf6ee400938239" providerId="LiveId" clId="{FAE3772A-9FFE-4E4F-8717-FDBB41B72773}" dt="2018-07-10T10:35:50.960" v="8447" actId="478"/>
          <ac:grpSpMkLst>
            <pc:docMk/>
            <pc:sldMk cId="357871752" sldId="263"/>
            <ac:grpSpMk id="77" creationId="{06444F91-02FE-48E6-AEE4-F756FBF16342}"/>
          </ac:grpSpMkLst>
        </pc:grpChg>
        <pc:grpChg chg="add del">
          <ac:chgData name="이 진구" userId="20bf6ee400938239" providerId="LiveId" clId="{FAE3772A-9FFE-4E4F-8717-FDBB41B72773}" dt="2018-07-10T10:35:51.549" v="8448" actId="478"/>
          <ac:grpSpMkLst>
            <pc:docMk/>
            <pc:sldMk cId="357871752" sldId="263"/>
            <ac:grpSpMk id="80" creationId="{52D9F683-247C-46AE-BD7F-F028BD18140D}"/>
          </ac:grpSpMkLst>
        </pc:grpChg>
        <pc:grpChg chg="add del mod">
          <ac:chgData name="이 진구" userId="20bf6ee400938239" providerId="LiveId" clId="{FAE3772A-9FFE-4E4F-8717-FDBB41B72773}" dt="2018-07-10T10:35:53.437" v="8449" actId="478"/>
          <ac:grpSpMkLst>
            <pc:docMk/>
            <pc:sldMk cId="357871752" sldId="263"/>
            <ac:grpSpMk id="83" creationId="{AAB0B6A1-D346-4D32-9896-C31B0D188DC6}"/>
          </ac:grpSpMkLst>
        </pc:grpChg>
        <pc:grpChg chg="add del">
          <ac:chgData name="이 진구" userId="20bf6ee400938239" providerId="LiveId" clId="{FAE3772A-9FFE-4E4F-8717-FDBB41B72773}" dt="2018-07-10T10:35:54.525" v="8450" actId="478"/>
          <ac:grpSpMkLst>
            <pc:docMk/>
            <pc:sldMk cId="357871752" sldId="263"/>
            <ac:grpSpMk id="86" creationId="{C8B127B2-08A6-4105-BBB9-F9362B1CBF97}"/>
          </ac:grpSpMkLst>
        </pc:grpChg>
        <pc:grpChg chg="add del">
          <ac:chgData name="이 진구" userId="20bf6ee400938239" providerId="LiveId" clId="{FAE3772A-9FFE-4E4F-8717-FDBB41B72773}" dt="2018-07-10T10:27:00.414" v="7931"/>
          <ac:grpSpMkLst>
            <pc:docMk/>
            <pc:sldMk cId="357871752" sldId="263"/>
            <ac:grpSpMk id="93" creationId="{0AC9F575-0090-4584-A428-99A3EE42B3AC}"/>
          </ac:grpSpMkLst>
        </pc:grpChg>
        <pc:grpChg chg="add del">
          <ac:chgData name="이 진구" userId="20bf6ee400938239" providerId="LiveId" clId="{FAE3772A-9FFE-4E4F-8717-FDBB41B72773}" dt="2018-07-10T10:27:00.414" v="7931"/>
          <ac:grpSpMkLst>
            <pc:docMk/>
            <pc:sldMk cId="357871752" sldId="263"/>
            <ac:grpSpMk id="96" creationId="{CE0FEC7B-2480-47E8-9818-8F9729F2574D}"/>
          </ac:grpSpMkLst>
        </pc:grpChg>
        <pc:grpChg chg="add del">
          <ac:chgData name="이 진구" userId="20bf6ee400938239" providerId="LiveId" clId="{FAE3772A-9FFE-4E4F-8717-FDBB41B72773}" dt="2018-07-10T10:27:00.414" v="7931"/>
          <ac:grpSpMkLst>
            <pc:docMk/>
            <pc:sldMk cId="357871752" sldId="263"/>
            <ac:grpSpMk id="99" creationId="{46F60129-E032-49EE-9EEB-31B1D0116328}"/>
          </ac:grpSpMkLst>
        </pc:grpChg>
        <pc:grpChg chg="add del">
          <ac:chgData name="이 진구" userId="20bf6ee400938239" providerId="LiveId" clId="{FAE3772A-9FFE-4E4F-8717-FDBB41B72773}" dt="2018-07-10T10:27:00.414" v="7931"/>
          <ac:grpSpMkLst>
            <pc:docMk/>
            <pc:sldMk cId="357871752" sldId="263"/>
            <ac:grpSpMk id="102" creationId="{59CEFD54-CF57-40DF-A8E0-0B054D2D74AF}"/>
          </ac:grpSpMkLst>
        </pc:grpChg>
        <pc:grpChg chg="del">
          <ac:chgData name="이 진구" userId="20bf6ee400938239" providerId="LiveId" clId="{FAE3772A-9FFE-4E4F-8717-FDBB41B72773}" dt="2018-07-10T06:21:24.826" v="4657" actId="478"/>
          <ac:grpSpMkLst>
            <pc:docMk/>
            <pc:sldMk cId="357871752" sldId="263"/>
            <ac:grpSpMk id="204" creationId="{CA13D250-5204-4C91-BE93-6E0BD5378EA0}"/>
          </ac:grpSpMkLst>
        </pc:grpChg>
        <pc:grpChg chg="del">
          <ac:chgData name="이 진구" userId="20bf6ee400938239" providerId="LiveId" clId="{FAE3772A-9FFE-4E4F-8717-FDBB41B72773}" dt="2018-07-10T06:21:25.402" v="4658" actId="478"/>
          <ac:grpSpMkLst>
            <pc:docMk/>
            <pc:sldMk cId="357871752" sldId="263"/>
            <ac:grpSpMk id="223" creationId="{502C5657-DF14-4BD1-ACD4-711A152C887F}"/>
          </ac:grpSpMkLst>
        </pc:grpChg>
      </pc:sldChg>
      <pc:sldChg chg="addSp delSp modSp add">
        <pc:chgData name="이 진구" userId="20bf6ee400938239" providerId="LiveId" clId="{FAE3772A-9FFE-4E4F-8717-FDBB41B72773}" dt="2018-07-10T10:35:49.204" v="8446" actId="478"/>
        <pc:sldMkLst>
          <pc:docMk/>
          <pc:sldMk cId="411952149" sldId="264"/>
        </pc:sldMkLst>
        <pc:spChg chg="add mod">
          <ac:chgData name="이 진구" userId="20bf6ee400938239" providerId="LiveId" clId="{FAE3772A-9FFE-4E4F-8717-FDBB41B72773}" dt="2018-07-10T06:36:34.827" v="5667" actId="20577"/>
          <ac:spMkLst>
            <pc:docMk/>
            <pc:sldMk cId="411952149" sldId="264"/>
            <ac:spMk id="73" creationId="{68974FEF-9914-4947-A89B-F985A669CDC4}"/>
          </ac:spMkLst>
        </pc:spChg>
        <pc:spChg chg="add mod">
          <ac:chgData name="이 진구" userId="20bf6ee400938239" providerId="LiveId" clId="{FAE3772A-9FFE-4E4F-8717-FDBB41B72773}" dt="2018-07-10T06:38:01.797" v="5839"/>
          <ac:spMkLst>
            <pc:docMk/>
            <pc:sldMk cId="411952149" sldId="264"/>
            <ac:spMk id="74" creationId="{6F779345-DE84-498D-9BB5-78DFA09073A0}"/>
          </ac:spMkLst>
        </pc:spChg>
        <pc:spChg chg="add mod">
          <ac:chgData name="이 진구" userId="20bf6ee400938239" providerId="LiveId" clId="{FAE3772A-9FFE-4E4F-8717-FDBB41B72773}" dt="2018-07-10T06:38:27.224" v="5949"/>
          <ac:spMkLst>
            <pc:docMk/>
            <pc:sldMk cId="411952149" sldId="264"/>
            <ac:spMk id="75" creationId="{08329A08-A849-4E35-8698-9B8610B0B4F7}"/>
          </ac:spMkLst>
        </pc:spChg>
        <pc:spChg chg="add del">
          <ac:chgData name="이 진구" userId="20bf6ee400938239" providerId="LiveId" clId="{FAE3772A-9FFE-4E4F-8717-FDBB41B72773}" dt="2018-07-10T10:27:30.141" v="7938" actId="478"/>
          <ac:spMkLst>
            <pc:docMk/>
            <pc:sldMk cId="411952149" sldId="264"/>
            <ac:spMk id="76" creationId="{F7739154-D796-4184-9B1D-5BCBD4A954DB}"/>
          </ac:spMkLst>
        </pc:spChg>
        <pc:spChg chg="add del">
          <ac:chgData name="이 진구" userId="20bf6ee400938239" providerId="LiveId" clId="{FAE3772A-9FFE-4E4F-8717-FDBB41B72773}" dt="2018-07-10T06:40:05.379" v="5971"/>
          <ac:spMkLst>
            <pc:docMk/>
            <pc:sldMk cId="411952149" sldId="264"/>
            <ac:spMk id="76" creationId="{9103183C-C982-442D-90C2-D41541C73A2A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77" creationId="{EF136636-23B1-4A83-8174-DA4540864E4C}"/>
          </ac:spMkLst>
        </pc:spChg>
        <pc:spChg chg="add mod">
          <ac:chgData name="이 진구" userId="20bf6ee400938239" providerId="LiveId" clId="{FAE3772A-9FFE-4E4F-8717-FDBB41B72773}" dt="2018-07-10T06:40:35.954" v="5982" actId="20577"/>
          <ac:spMkLst>
            <pc:docMk/>
            <pc:sldMk cId="411952149" sldId="264"/>
            <ac:spMk id="78" creationId="{A33D10B8-7813-4FBF-B189-6CCF7A0C6267}"/>
          </ac:spMkLst>
        </pc:spChg>
        <pc:spChg chg="add mod">
          <ac:chgData name="이 진구" userId="20bf6ee400938239" providerId="LiveId" clId="{FAE3772A-9FFE-4E4F-8717-FDBB41B72773}" dt="2018-07-10T06:40:38.399" v="5984" actId="20577"/>
          <ac:spMkLst>
            <pc:docMk/>
            <pc:sldMk cId="411952149" sldId="264"/>
            <ac:spMk id="79" creationId="{DF823DE9-3B3F-45C3-B207-4540AF4A4BE8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0" creationId="{0916AF2E-901E-4F82-8649-667CE3560364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1" creationId="{E01B2867-F6CB-4DBF-B8E5-2114E40641A8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2" creationId="{DB9001C9-AB2F-40C0-B352-9B0D3C742DF7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3" creationId="{23C442F0-C47C-4463-A192-670655ACCCA6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4" creationId="{9683B493-E382-44B3-B8A4-FD193E6C142F}"/>
          </ac:spMkLst>
        </pc:spChg>
        <pc:spChg chg="add del">
          <ac:chgData name="이 진구" userId="20bf6ee400938239" providerId="LiveId" clId="{FAE3772A-9FFE-4E4F-8717-FDBB41B72773}" dt="2018-07-10T10:27:30.141" v="7938" actId="478"/>
          <ac:spMkLst>
            <pc:docMk/>
            <pc:sldMk cId="411952149" sldId="264"/>
            <ac:spMk id="85" creationId="{797277B0-25B4-4CDE-A178-58339ADAFD5C}"/>
          </ac:spMkLst>
        </pc:spChg>
        <pc:spChg chg="add del">
          <ac:chgData name="이 진구" userId="20bf6ee400938239" providerId="LiveId" clId="{FAE3772A-9FFE-4E4F-8717-FDBB41B72773}" dt="2018-07-10T10:27:30.141" v="7938" actId="478"/>
          <ac:spMkLst>
            <pc:docMk/>
            <pc:sldMk cId="411952149" sldId="264"/>
            <ac:spMk id="86" creationId="{FA0420DF-60EF-407C-A1F9-E590A5DA03B1}"/>
          </ac:spMkLst>
        </pc:spChg>
        <pc:spChg chg="add del">
          <ac:chgData name="이 진구" userId="20bf6ee400938239" providerId="LiveId" clId="{FAE3772A-9FFE-4E4F-8717-FDBB41B72773}" dt="2018-07-10T10:27:30.141" v="7938" actId="478"/>
          <ac:spMkLst>
            <pc:docMk/>
            <pc:sldMk cId="411952149" sldId="264"/>
            <ac:spMk id="87" creationId="{63EC0A4C-6E99-4EC7-9888-733E42D31280}"/>
          </ac:spMkLst>
        </pc:spChg>
        <pc:spChg chg="add">
          <ac:chgData name="이 진구" userId="20bf6ee400938239" providerId="LiveId" clId="{FAE3772A-9FFE-4E4F-8717-FDBB41B72773}" dt="2018-07-10T10:27:31.048" v="7939"/>
          <ac:spMkLst>
            <pc:docMk/>
            <pc:sldMk cId="411952149" sldId="264"/>
            <ac:spMk id="100" creationId="{C47B7BA4-BB07-468C-BE78-5DFD12B8A3FC}"/>
          </ac:spMkLst>
        </pc:spChg>
        <pc:spChg chg="add">
          <ac:chgData name="이 진구" userId="20bf6ee400938239" providerId="LiveId" clId="{FAE3772A-9FFE-4E4F-8717-FDBB41B72773}" dt="2018-07-10T10:27:31.048" v="7939"/>
          <ac:spMkLst>
            <pc:docMk/>
            <pc:sldMk cId="411952149" sldId="264"/>
            <ac:spMk id="101" creationId="{1BF6EFC6-7AEA-4E72-ACF7-4CE70B5CC8D1}"/>
          </ac:spMkLst>
        </pc:spChg>
        <pc:spChg chg="add">
          <ac:chgData name="이 진구" userId="20bf6ee400938239" providerId="LiveId" clId="{FAE3772A-9FFE-4E4F-8717-FDBB41B72773}" dt="2018-07-10T10:27:31.048" v="7939"/>
          <ac:spMkLst>
            <pc:docMk/>
            <pc:sldMk cId="411952149" sldId="264"/>
            <ac:spMk id="102" creationId="{32FFFAD6-88C1-4A0C-A23C-63AEBCFA6CC6}"/>
          </ac:spMkLst>
        </pc:spChg>
        <pc:spChg chg="add">
          <ac:chgData name="이 진구" userId="20bf6ee400938239" providerId="LiveId" clId="{FAE3772A-9FFE-4E4F-8717-FDBB41B72773}" dt="2018-07-10T10:27:31.048" v="7939"/>
          <ac:spMkLst>
            <pc:docMk/>
            <pc:sldMk cId="411952149" sldId="264"/>
            <ac:spMk id="103" creationId="{6CF222DA-60AC-4B2A-BC55-3A03A8910A30}"/>
          </ac:spMkLst>
        </pc:spChg>
        <pc:spChg chg="mod">
          <ac:chgData name="이 진구" userId="20bf6ee400938239" providerId="LiveId" clId="{FAE3772A-9FFE-4E4F-8717-FDBB41B72773}" dt="2018-07-10T06:35:14.971" v="5583"/>
          <ac:spMkLst>
            <pc:docMk/>
            <pc:sldMk cId="411952149" sldId="264"/>
            <ac:spMk id="109" creationId="{66F1E3F0-8125-44B8-B5B6-0AE62700ECEB}"/>
          </ac:spMkLst>
        </pc:spChg>
        <pc:spChg chg="del">
          <ac:chgData name="이 진구" userId="20bf6ee400938239" providerId="LiveId" clId="{FAE3772A-9FFE-4E4F-8717-FDBB41B72773}" dt="2018-07-10T06:31:59.280" v="5415" actId="478"/>
          <ac:spMkLst>
            <pc:docMk/>
            <pc:sldMk cId="411952149" sldId="264"/>
            <ac:spMk id="267" creationId="{1D45FBF2-F758-4E80-BA50-C957BA96B372}"/>
          </ac:spMkLst>
        </pc:spChg>
        <pc:spChg chg="del">
          <ac:chgData name="이 진구" userId="20bf6ee400938239" providerId="LiveId" clId="{FAE3772A-9FFE-4E4F-8717-FDBB41B72773}" dt="2018-07-10T06:31:58.423" v="5414" actId="478"/>
          <ac:spMkLst>
            <pc:docMk/>
            <pc:sldMk cId="411952149" sldId="264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6:31:57.915" v="5413" actId="478"/>
          <ac:spMkLst>
            <pc:docMk/>
            <pc:sldMk cId="411952149" sldId="264"/>
            <ac:spMk id="270" creationId="{9D60636E-78C7-4B57-8DE4-C25CF7358CEA}"/>
          </ac:spMkLst>
        </pc:spChg>
        <pc:grpChg chg="add del">
          <ac:chgData name="이 진구" userId="20bf6ee400938239" providerId="LiveId" clId="{FAE3772A-9FFE-4E4F-8717-FDBB41B72773}" dt="2018-07-10T10:27:30.141" v="7938" actId="478"/>
          <ac:grpSpMkLst>
            <pc:docMk/>
            <pc:sldMk cId="411952149" sldId="264"/>
            <ac:grpSpMk id="88" creationId="{0D64B286-CD45-4D6F-AA90-5CF197ECD046}"/>
          </ac:grpSpMkLst>
        </pc:grpChg>
        <pc:grpChg chg="add del">
          <ac:chgData name="이 진구" userId="20bf6ee400938239" providerId="LiveId" clId="{FAE3772A-9FFE-4E4F-8717-FDBB41B72773}" dt="2018-07-10T10:27:30.141" v="7938" actId="478"/>
          <ac:grpSpMkLst>
            <pc:docMk/>
            <pc:sldMk cId="411952149" sldId="264"/>
            <ac:grpSpMk id="91" creationId="{B1E3BEA3-B12C-4885-A0C7-8158DC471427}"/>
          </ac:grpSpMkLst>
        </pc:grpChg>
        <pc:grpChg chg="add del">
          <ac:chgData name="이 진구" userId="20bf6ee400938239" providerId="LiveId" clId="{FAE3772A-9FFE-4E4F-8717-FDBB41B72773}" dt="2018-07-10T10:27:30.141" v="7938" actId="478"/>
          <ac:grpSpMkLst>
            <pc:docMk/>
            <pc:sldMk cId="411952149" sldId="264"/>
            <ac:grpSpMk id="94" creationId="{6300E6A3-AFDD-4487-B16C-202D32BEAEB2}"/>
          </ac:grpSpMkLst>
        </pc:grpChg>
        <pc:grpChg chg="add del">
          <ac:chgData name="이 진구" userId="20bf6ee400938239" providerId="LiveId" clId="{FAE3772A-9FFE-4E4F-8717-FDBB41B72773}" dt="2018-07-10T10:27:30.141" v="7938" actId="478"/>
          <ac:grpSpMkLst>
            <pc:docMk/>
            <pc:sldMk cId="411952149" sldId="264"/>
            <ac:grpSpMk id="97" creationId="{575ADA1D-66E3-4A54-BC61-9098C2A91723}"/>
          </ac:grpSpMkLst>
        </pc:grpChg>
        <pc:grpChg chg="add del">
          <ac:chgData name="이 진구" userId="20bf6ee400938239" providerId="LiveId" clId="{FAE3772A-9FFE-4E4F-8717-FDBB41B72773}" dt="2018-07-10T10:35:46.420" v="8443" actId="478"/>
          <ac:grpSpMkLst>
            <pc:docMk/>
            <pc:sldMk cId="411952149" sldId="264"/>
            <ac:grpSpMk id="104" creationId="{FE835E80-5C78-4D7C-A362-FF9F1E055C19}"/>
          </ac:grpSpMkLst>
        </pc:grpChg>
        <pc:grpChg chg="add del">
          <ac:chgData name="이 진구" userId="20bf6ee400938239" providerId="LiveId" clId="{FAE3772A-9FFE-4E4F-8717-FDBB41B72773}" dt="2018-07-10T10:35:47.457" v="8444" actId="478"/>
          <ac:grpSpMkLst>
            <pc:docMk/>
            <pc:sldMk cId="411952149" sldId="264"/>
            <ac:grpSpMk id="107" creationId="{16D29CD5-BDA4-4861-B634-612D77DD53B3}"/>
          </ac:grpSpMkLst>
        </pc:grpChg>
        <pc:grpChg chg="add del">
          <ac:chgData name="이 진구" userId="20bf6ee400938239" providerId="LiveId" clId="{FAE3772A-9FFE-4E4F-8717-FDBB41B72773}" dt="2018-07-10T10:35:48.464" v="8445" actId="478"/>
          <ac:grpSpMkLst>
            <pc:docMk/>
            <pc:sldMk cId="411952149" sldId="264"/>
            <ac:grpSpMk id="111" creationId="{D05BAD0A-094D-433D-B88A-D0DA12212FC5}"/>
          </ac:grpSpMkLst>
        </pc:grpChg>
        <pc:grpChg chg="add del">
          <ac:chgData name="이 진구" userId="20bf6ee400938239" providerId="LiveId" clId="{FAE3772A-9FFE-4E4F-8717-FDBB41B72773}" dt="2018-07-10T10:35:49.204" v="8446" actId="478"/>
          <ac:grpSpMkLst>
            <pc:docMk/>
            <pc:sldMk cId="411952149" sldId="264"/>
            <ac:grpSpMk id="114" creationId="{C2DE4280-8075-409C-9C4F-9A252DFED087}"/>
          </ac:grpSpMkLst>
        </pc:grpChg>
      </pc:sldChg>
      <pc:sldChg chg="addSp delSp modSp add">
        <pc:chgData name="이 진구" userId="20bf6ee400938239" providerId="LiveId" clId="{FAE3772A-9FFE-4E4F-8717-FDBB41B72773}" dt="2018-07-10T10:35:44.140" v="8442" actId="478"/>
        <pc:sldMkLst>
          <pc:docMk/>
          <pc:sldMk cId="4065768462" sldId="265"/>
        </pc:sldMkLst>
        <pc:spChg chg="add mod">
          <ac:chgData name="이 진구" userId="20bf6ee400938239" providerId="LiveId" clId="{FAE3772A-9FFE-4E4F-8717-FDBB41B72773}" dt="2018-07-10T06:45:40.767" v="6379" actId="20577"/>
          <ac:spMkLst>
            <pc:docMk/>
            <pc:sldMk cId="4065768462" sldId="265"/>
            <ac:spMk id="73" creationId="{AA1B4596-6593-4746-B8F1-3281BD1D0FCC}"/>
          </ac:spMkLst>
        </pc:spChg>
        <pc:spChg chg="del">
          <ac:chgData name="이 진구" userId="20bf6ee400938239" providerId="LiveId" clId="{FAE3772A-9FFE-4E4F-8717-FDBB41B72773}" dt="2018-07-10T06:41:57.612" v="5992" actId="478"/>
          <ac:spMkLst>
            <pc:docMk/>
            <pc:sldMk cId="4065768462" sldId="265"/>
            <ac:spMk id="73" creationId="{68974FEF-9914-4947-A89B-F985A669CDC4}"/>
          </ac:spMkLst>
        </pc:spChg>
        <pc:spChg chg="add mod">
          <ac:chgData name="이 진구" userId="20bf6ee400938239" providerId="LiveId" clId="{FAE3772A-9FFE-4E4F-8717-FDBB41B72773}" dt="2018-07-10T06:46:31.548" v="6612" actId="20577"/>
          <ac:spMkLst>
            <pc:docMk/>
            <pc:sldMk cId="4065768462" sldId="265"/>
            <ac:spMk id="74" creationId="{7C697199-444F-4B26-914B-905B5A8A6B91}"/>
          </ac:spMkLst>
        </pc:spChg>
        <pc:spChg chg="del">
          <ac:chgData name="이 진구" userId="20bf6ee400938239" providerId="LiveId" clId="{FAE3772A-9FFE-4E4F-8717-FDBB41B72773}" dt="2018-07-10T06:41:56.379" v="5991" actId="478"/>
          <ac:spMkLst>
            <pc:docMk/>
            <pc:sldMk cId="4065768462" sldId="265"/>
            <ac:spMk id="74" creationId="{6F779345-DE84-498D-9BB5-78DFA09073A0}"/>
          </ac:spMkLst>
        </pc:spChg>
        <pc:spChg chg="del">
          <ac:chgData name="이 진구" userId="20bf6ee400938239" providerId="LiveId" clId="{FAE3772A-9FFE-4E4F-8717-FDBB41B72773}" dt="2018-07-10T06:41:55.842" v="5990" actId="478"/>
          <ac:spMkLst>
            <pc:docMk/>
            <pc:sldMk cId="4065768462" sldId="265"/>
            <ac:spMk id="75" creationId="{08329A08-A849-4E35-8698-9B8610B0B4F7}"/>
          </ac:spMkLst>
        </pc:spChg>
        <pc:spChg chg="add del">
          <ac:chgData name="이 진구" userId="20bf6ee400938239" providerId="LiveId" clId="{FAE3772A-9FFE-4E4F-8717-FDBB41B72773}" dt="2018-07-10T10:27:37.001" v="7940" actId="478"/>
          <ac:spMkLst>
            <pc:docMk/>
            <pc:sldMk cId="4065768462" sldId="265"/>
            <ac:spMk id="75" creationId="{82C8EE1B-4889-48B0-B97C-FD21B899901D}"/>
          </ac:spMkLst>
        </pc:spChg>
        <pc:spChg chg="add del">
          <ac:chgData name="이 진구" userId="20bf6ee400938239" providerId="LiveId" clId="{FAE3772A-9FFE-4E4F-8717-FDBB41B72773}" dt="2018-07-10T10:27:37.001" v="7940" actId="478"/>
          <ac:spMkLst>
            <pc:docMk/>
            <pc:sldMk cId="4065768462" sldId="265"/>
            <ac:spMk id="76" creationId="{60C3F18B-6D98-446F-A8F3-C955A632C114}"/>
          </ac:spMkLst>
        </pc:spChg>
        <pc:spChg chg="add del">
          <ac:chgData name="이 진구" userId="20bf6ee400938239" providerId="LiveId" clId="{FAE3772A-9FFE-4E4F-8717-FDBB41B72773}" dt="2018-07-10T10:27:37.001" v="7940" actId="478"/>
          <ac:spMkLst>
            <pc:docMk/>
            <pc:sldMk cId="4065768462" sldId="265"/>
            <ac:spMk id="85" creationId="{EAD2EF49-4646-4AAD-AABE-804BE6BCDC70}"/>
          </ac:spMkLst>
        </pc:spChg>
        <pc:spChg chg="add del">
          <ac:chgData name="이 진구" userId="20bf6ee400938239" providerId="LiveId" clId="{FAE3772A-9FFE-4E4F-8717-FDBB41B72773}" dt="2018-07-10T10:27:37.001" v="7940" actId="478"/>
          <ac:spMkLst>
            <pc:docMk/>
            <pc:sldMk cId="4065768462" sldId="265"/>
            <ac:spMk id="86" creationId="{E347069C-05DE-4401-9A34-70F158D2DDDC}"/>
          </ac:spMkLst>
        </pc:spChg>
        <pc:spChg chg="add">
          <ac:chgData name="이 진구" userId="20bf6ee400938239" providerId="LiveId" clId="{FAE3772A-9FFE-4E4F-8717-FDBB41B72773}" dt="2018-07-10T10:27:37.921" v="7941"/>
          <ac:spMkLst>
            <pc:docMk/>
            <pc:sldMk cId="4065768462" sldId="265"/>
            <ac:spMk id="99" creationId="{B669D423-8406-4A45-B0D5-7D6A67B52EF8}"/>
          </ac:spMkLst>
        </pc:spChg>
        <pc:spChg chg="add del">
          <ac:chgData name="이 진구" userId="20bf6ee400938239" providerId="LiveId" clId="{FAE3772A-9FFE-4E4F-8717-FDBB41B72773}" dt="2018-07-10T10:35:39.693" v="8437" actId="478"/>
          <ac:spMkLst>
            <pc:docMk/>
            <pc:sldMk cId="4065768462" sldId="265"/>
            <ac:spMk id="100" creationId="{5D0ED003-A64D-40DA-BF0E-78F173325A05}"/>
          </ac:spMkLst>
        </pc:spChg>
        <pc:spChg chg="add del">
          <ac:chgData name="이 진구" userId="20bf6ee400938239" providerId="LiveId" clId="{FAE3772A-9FFE-4E4F-8717-FDBB41B72773}" dt="2018-07-10T10:35:42.979" v="8440" actId="478"/>
          <ac:spMkLst>
            <pc:docMk/>
            <pc:sldMk cId="4065768462" sldId="265"/>
            <ac:spMk id="101" creationId="{A0039F04-0B51-4810-A3E5-A9F7297A2D7D}"/>
          </ac:spMkLst>
        </pc:spChg>
        <pc:spChg chg="add">
          <ac:chgData name="이 진구" userId="20bf6ee400938239" providerId="LiveId" clId="{FAE3772A-9FFE-4E4F-8717-FDBB41B72773}" dt="2018-07-10T10:27:37.921" v="7941"/>
          <ac:spMkLst>
            <pc:docMk/>
            <pc:sldMk cId="4065768462" sldId="265"/>
            <ac:spMk id="102" creationId="{15C8C085-BB95-4D64-BC15-C30D2DF2BE21}"/>
          </ac:spMkLst>
        </pc:spChg>
        <pc:spChg chg="mod">
          <ac:chgData name="이 진구" userId="20bf6ee400938239" providerId="LiveId" clId="{FAE3772A-9FFE-4E4F-8717-FDBB41B72773}" dt="2018-07-10T06:44:46.255" v="6164" actId="20577"/>
          <ac:spMkLst>
            <pc:docMk/>
            <pc:sldMk cId="4065768462" sldId="265"/>
            <ac:spMk id="109" creationId="{66F1E3F0-8125-44B8-B5B6-0AE62700ECEB}"/>
          </ac:spMkLst>
        </pc:spChg>
        <pc:grpChg chg="add del">
          <ac:chgData name="이 진구" userId="20bf6ee400938239" providerId="LiveId" clId="{FAE3772A-9FFE-4E4F-8717-FDBB41B72773}" dt="2018-07-10T10:27:37.001" v="7940" actId="478"/>
          <ac:grpSpMkLst>
            <pc:docMk/>
            <pc:sldMk cId="4065768462" sldId="265"/>
            <ac:grpSpMk id="87" creationId="{AC320158-F666-4CFF-B488-B8977C32CF14}"/>
          </ac:grpSpMkLst>
        </pc:grpChg>
        <pc:grpChg chg="add del">
          <ac:chgData name="이 진구" userId="20bf6ee400938239" providerId="LiveId" clId="{FAE3772A-9FFE-4E4F-8717-FDBB41B72773}" dt="2018-07-10T10:27:37.001" v="7940" actId="478"/>
          <ac:grpSpMkLst>
            <pc:docMk/>
            <pc:sldMk cId="4065768462" sldId="265"/>
            <ac:grpSpMk id="90" creationId="{CF5D1B03-9AE0-43AD-A58C-792E7F406A2E}"/>
          </ac:grpSpMkLst>
        </pc:grpChg>
        <pc:grpChg chg="add del">
          <ac:chgData name="이 진구" userId="20bf6ee400938239" providerId="LiveId" clId="{FAE3772A-9FFE-4E4F-8717-FDBB41B72773}" dt="2018-07-10T10:27:37.001" v="7940" actId="478"/>
          <ac:grpSpMkLst>
            <pc:docMk/>
            <pc:sldMk cId="4065768462" sldId="265"/>
            <ac:grpSpMk id="93" creationId="{87DA961D-6B14-43B0-97C0-EF414715A7B4}"/>
          </ac:grpSpMkLst>
        </pc:grpChg>
        <pc:grpChg chg="add del">
          <ac:chgData name="이 진구" userId="20bf6ee400938239" providerId="LiveId" clId="{FAE3772A-9FFE-4E4F-8717-FDBB41B72773}" dt="2018-07-10T10:27:37.001" v="7940" actId="478"/>
          <ac:grpSpMkLst>
            <pc:docMk/>
            <pc:sldMk cId="4065768462" sldId="265"/>
            <ac:grpSpMk id="96" creationId="{A0C037A2-6A55-4437-9607-757A0565688C}"/>
          </ac:grpSpMkLst>
        </pc:grpChg>
        <pc:grpChg chg="add del">
          <ac:chgData name="이 진구" userId="20bf6ee400938239" providerId="LiveId" clId="{FAE3772A-9FFE-4E4F-8717-FDBB41B72773}" dt="2018-07-10T10:35:37.142" v="8434" actId="478"/>
          <ac:grpSpMkLst>
            <pc:docMk/>
            <pc:sldMk cId="4065768462" sldId="265"/>
            <ac:grpSpMk id="103" creationId="{0AE65955-43C2-4B94-A9E7-C2E4A1429A56}"/>
          </ac:grpSpMkLst>
        </pc:grpChg>
        <pc:grpChg chg="add del">
          <ac:chgData name="이 진구" userId="20bf6ee400938239" providerId="LiveId" clId="{FAE3772A-9FFE-4E4F-8717-FDBB41B72773}" dt="2018-07-10T10:35:37.703" v="8435" actId="478"/>
          <ac:grpSpMkLst>
            <pc:docMk/>
            <pc:sldMk cId="4065768462" sldId="265"/>
            <ac:grpSpMk id="106" creationId="{CF655E92-D014-4BE9-B006-8379ABD81251}"/>
          </ac:grpSpMkLst>
        </pc:grpChg>
        <pc:grpChg chg="add del">
          <ac:chgData name="이 진구" userId="20bf6ee400938239" providerId="LiveId" clId="{FAE3772A-9FFE-4E4F-8717-FDBB41B72773}" dt="2018-07-10T10:35:40.725" v="8438" actId="478"/>
          <ac:grpSpMkLst>
            <pc:docMk/>
            <pc:sldMk cId="4065768462" sldId="265"/>
            <ac:grpSpMk id="110" creationId="{F7B972EB-2915-4818-81CE-F8CF5EA39216}"/>
          </ac:grpSpMkLst>
        </pc:grpChg>
        <pc:grpChg chg="add del mod">
          <ac:chgData name="이 진구" userId="20bf6ee400938239" providerId="LiveId" clId="{FAE3772A-9FFE-4E4F-8717-FDBB41B72773}" dt="2018-07-10T10:35:44.140" v="8442" actId="478"/>
          <ac:grpSpMkLst>
            <pc:docMk/>
            <pc:sldMk cId="4065768462" sldId="265"/>
            <ac:grpSpMk id="113" creationId="{37BA702E-3B46-49E4-B6F9-1ADE7021B6B2}"/>
          </ac:grpSpMkLst>
        </pc:grpChg>
      </pc:sldChg>
      <pc:sldChg chg="addSp delSp modSp add">
        <pc:chgData name="이 진구" userId="20bf6ee400938239" providerId="LiveId" clId="{FAE3772A-9FFE-4E4F-8717-FDBB41B72773}" dt="2018-07-10T10:35:35.211" v="8433" actId="478"/>
        <pc:sldMkLst>
          <pc:docMk/>
          <pc:sldMk cId="1481705523" sldId="266"/>
        </pc:sldMkLst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4" creationId="{9183BA6C-AC71-4B60-889F-E2B85A9BC357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5" creationId="{08120810-889C-4266-AE70-DF2737644A7B}"/>
          </ac:spMkLst>
        </pc:spChg>
        <pc:spChg chg="mod">
          <ac:chgData name="이 진구" userId="20bf6ee400938239" providerId="LiveId" clId="{FAE3772A-9FFE-4E4F-8717-FDBB41B72773}" dt="2018-07-10T06:46:58.506" v="6622" actId="20577"/>
          <ac:spMkLst>
            <pc:docMk/>
            <pc:sldMk cId="1481705523" sldId="266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6:47:02.198" v="6631" actId="20577"/>
          <ac:spMkLst>
            <pc:docMk/>
            <pc:sldMk cId="1481705523" sldId="266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6:47:06.663" v="6642"/>
          <ac:spMkLst>
            <pc:docMk/>
            <pc:sldMk cId="1481705523" sldId="266"/>
            <ac:spMk id="8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10:27:43.574" v="7943" actId="478"/>
          <ac:spMkLst>
            <pc:docMk/>
            <pc:sldMk cId="1481705523" sldId="266"/>
            <ac:spMk id="73" creationId="{54A56492-233C-4E87-8B69-CCB6A475FAE7}"/>
          </ac:spMkLst>
        </pc:spChg>
        <pc:spChg chg="add del">
          <ac:chgData name="이 진구" userId="20bf6ee400938239" providerId="LiveId" clId="{FAE3772A-9FFE-4E4F-8717-FDBB41B72773}" dt="2018-07-10T10:27:43.574" v="7943" actId="478"/>
          <ac:spMkLst>
            <pc:docMk/>
            <pc:sldMk cId="1481705523" sldId="266"/>
            <ac:spMk id="74" creationId="{59F013C3-649B-4A23-AFC0-7DE4C86D0A91}"/>
          </ac:spMkLst>
        </pc:spChg>
        <pc:spChg chg="add del">
          <ac:chgData name="이 진구" userId="20bf6ee400938239" providerId="LiveId" clId="{FAE3772A-9FFE-4E4F-8717-FDBB41B72773}" dt="2018-07-10T10:27:43.574" v="7943" actId="478"/>
          <ac:spMkLst>
            <pc:docMk/>
            <pc:sldMk cId="1481705523" sldId="266"/>
            <ac:spMk id="75" creationId="{04D6D33A-79C3-46EE-8F4C-465AFC522491}"/>
          </ac:spMkLst>
        </pc:spChg>
        <pc:spChg chg="add del">
          <ac:chgData name="이 진구" userId="20bf6ee400938239" providerId="LiveId" clId="{FAE3772A-9FFE-4E4F-8717-FDBB41B72773}" dt="2018-07-10T10:27:43.574" v="7943" actId="478"/>
          <ac:spMkLst>
            <pc:docMk/>
            <pc:sldMk cId="1481705523" sldId="266"/>
            <ac:spMk id="76" creationId="{455ABBEE-D378-49E6-AA71-B7FD48C9FC5B}"/>
          </ac:spMkLst>
        </pc:spChg>
        <pc:spChg chg="add">
          <ac:chgData name="이 진구" userId="20bf6ee400938239" providerId="LiveId" clId="{FAE3772A-9FFE-4E4F-8717-FDBB41B72773}" dt="2018-07-10T10:27:44.329" v="7944"/>
          <ac:spMkLst>
            <pc:docMk/>
            <pc:sldMk cId="1481705523" sldId="266"/>
            <ac:spMk id="89" creationId="{BD958931-91DA-423D-A1E3-D6C10727405E}"/>
          </ac:spMkLst>
        </pc:spChg>
        <pc:spChg chg="add">
          <ac:chgData name="이 진구" userId="20bf6ee400938239" providerId="LiveId" clId="{FAE3772A-9FFE-4E4F-8717-FDBB41B72773}" dt="2018-07-10T10:27:44.329" v="7944"/>
          <ac:spMkLst>
            <pc:docMk/>
            <pc:sldMk cId="1481705523" sldId="266"/>
            <ac:spMk id="90" creationId="{438B0693-0CB4-4D13-80D4-7C5FADDA9F0E}"/>
          </ac:spMkLst>
        </pc:spChg>
        <pc:spChg chg="add mod">
          <ac:chgData name="이 진구" userId="20bf6ee400938239" providerId="LiveId" clId="{FAE3772A-9FFE-4E4F-8717-FDBB41B72773}" dt="2018-07-10T10:28:07.561" v="7952" actId="115"/>
          <ac:spMkLst>
            <pc:docMk/>
            <pc:sldMk cId="1481705523" sldId="266"/>
            <ac:spMk id="91" creationId="{D6AA9AF3-C8B0-42F9-9BE9-D68878F4B9BB}"/>
          </ac:spMkLst>
        </pc:spChg>
        <pc:spChg chg="add mod">
          <ac:chgData name="이 진구" userId="20bf6ee400938239" providerId="LiveId" clId="{FAE3772A-9FFE-4E4F-8717-FDBB41B72773}" dt="2018-07-10T10:28:16.431" v="7954" actId="115"/>
          <ac:spMkLst>
            <pc:docMk/>
            <pc:sldMk cId="1481705523" sldId="266"/>
            <ac:spMk id="92" creationId="{986EFA8B-1173-403C-820B-84685D549536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3" creationId="{476E65BD-14A3-4D3E-B6AE-4880C20C757F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4" creationId="{E8DA5DBC-86B5-4D79-9FAC-0909E2A4016E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5" creationId="{96E6BDE1-2152-4CDA-8B1D-1BE2AC6737DE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6" creationId="{142F3554-0F7F-491D-8F3F-3313BDCAD84A}"/>
          </ac:spMkLst>
        </pc:spChg>
        <pc:spChg chg="mod">
          <ac:chgData name="이 진구" userId="20bf6ee400938239" providerId="LiveId" clId="{FAE3772A-9FFE-4E4F-8717-FDBB41B72773}" dt="2018-07-10T06:47:26.648" v="6666" actId="20577"/>
          <ac:spMkLst>
            <pc:docMk/>
            <pc:sldMk cId="1481705523" sldId="266"/>
            <ac:spMk id="107" creationId="{FF92B6EB-1DF0-4130-A45C-C7B363FA3FB3}"/>
          </ac:spMkLst>
        </pc:spChg>
        <pc:spChg chg="mod">
          <ac:chgData name="이 진구" userId="20bf6ee400938239" providerId="LiveId" clId="{FAE3772A-9FFE-4E4F-8717-FDBB41B72773}" dt="2018-07-10T06:58:48.847" v="6898" actId="20577"/>
          <ac:spMkLst>
            <pc:docMk/>
            <pc:sldMk cId="1481705523" sldId="266"/>
            <ac:spMk id="109" creationId="{66F1E3F0-8125-44B8-B5B6-0AE62700ECEB}"/>
          </ac:spMkLst>
        </pc:spChg>
        <pc:spChg chg="add mod">
          <ac:chgData name="이 진구" userId="20bf6ee400938239" providerId="LiveId" clId="{FAE3772A-9FFE-4E4F-8717-FDBB41B72773}" dt="2018-07-10T06:58:24.976" v="6864" actId="20577"/>
          <ac:spMkLst>
            <pc:docMk/>
            <pc:sldMk cId="1481705523" sldId="266"/>
            <ac:spMk id="141" creationId="{B80BF8EF-1E46-4784-B2D2-44402104463B}"/>
          </ac:spMkLst>
        </pc:spChg>
        <pc:spChg chg="add mod">
          <ac:chgData name="이 진구" userId="20bf6ee400938239" providerId="LiveId" clId="{FAE3772A-9FFE-4E4F-8717-FDBB41B72773}" dt="2018-07-10T06:58:27.383" v="6866" actId="20577"/>
          <ac:spMkLst>
            <pc:docMk/>
            <pc:sldMk cId="1481705523" sldId="266"/>
            <ac:spMk id="142" creationId="{CDD10037-9113-486F-AD59-F4F217D4C5E2}"/>
          </ac:spMkLst>
        </pc:spChg>
        <pc:spChg chg="add mod">
          <ac:chgData name="이 진구" userId="20bf6ee400938239" providerId="LiveId" clId="{FAE3772A-9FFE-4E4F-8717-FDBB41B72773}" dt="2018-07-10T06:58:31.191" v="6868" actId="20577"/>
          <ac:spMkLst>
            <pc:docMk/>
            <pc:sldMk cId="1481705523" sldId="266"/>
            <ac:spMk id="143" creationId="{BD11B4AC-518E-4F2C-9B8A-97CBE563C9AC}"/>
          </ac:spMkLst>
        </pc:spChg>
        <pc:spChg chg="add mod">
          <ac:chgData name="이 진구" userId="20bf6ee400938239" providerId="LiveId" clId="{FAE3772A-9FFE-4E4F-8717-FDBB41B72773}" dt="2018-07-10T06:58:34.063" v="6870" actId="20577"/>
          <ac:spMkLst>
            <pc:docMk/>
            <pc:sldMk cId="1481705523" sldId="266"/>
            <ac:spMk id="144" creationId="{F38BD5E5-FD56-4B29-A602-E7CF8EAB6037}"/>
          </ac:spMkLst>
        </pc:spChg>
        <pc:spChg chg="add mod">
          <ac:chgData name="이 진구" userId="20bf6ee400938239" providerId="LiveId" clId="{FAE3772A-9FFE-4E4F-8717-FDBB41B72773}" dt="2018-07-10T06:58:36.847" v="6872" actId="20577"/>
          <ac:spMkLst>
            <pc:docMk/>
            <pc:sldMk cId="1481705523" sldId="266"/>
            <ac:spMk id="145" creationId="{22267B19-5CEA-4B4E-9896-810956A71C4B}"/>
          </ac:spMkLst>
        </pc:spChg>
        <pc:spChg chg="add del mod">
          <ac:chgData name="이 진구" userId="20bf6ee400938239" providerId="LiveId" clId="{FAE3772A-9FFE-4E4F-8717-FDBB41B72773}" dt="2018-07-10T07:01:02.424" v="7264" actId="478"/>
          <ac:spMkLst>
            <pc:docMk/>
            <pc:sldMk cId="1481705523" sldId="266"/>
            <ac:spMk id="146" creationId="{4D421770-F3C0-4E24-AF84-E7733336CABF}"/>
          </ac:spMkLst>
        </pc:spChg>
        <pc:spChg chg="del mod">
          <ac:chgData name="이 진구" userId="20bf6ee400938239" providerId="LiveId" clId="{FAE3772A-9FFE-4E4F-8717-FDBB41B72773}" dt="2018-07-10T06:50:44.895" v="6700" actId="478"/>
          <ac:spMkLst>
            <pc:docMk/>
            <pc:sldMk cId="1481705523" sldId="266"/>
            <ac:spMk id="261" creationId="{8773E1F1-D141-45F4-ACD7-BE90EC018CE0}"/>
          </ac:spMkLst>
        </pc:spChg>
        <pc:spChg chg="del mod">
          <ac:chgData name="이 진구" userId="20bf6ee400938239" providerId="LiveId" clId="{FAE3772A-9FFE-4E4F-8717-FDBB41B72773}" dt="2018-07-10T06:50:47.504" v="6702" actId="478"/>
          <ac:spMkLst>
            <pc:docMk/>
            <pc:sldMk cId="1481705523" sldId="266"/>
            <ac:spMk id="263" creationId="{B3351521-4565-4F7A-BBD0-E3B71EBDD610}"/>
          </ac:spMkLst>
        </pc:spChg>
        <pc:spChg chg="del">
          <ac:chgData name="이 진구" userId="20bf6ee400938239" providerId="LiveId" clId="{FAE3772A-9FFE-4E4F-8717-FDBB41B72773}" dt="2018-07-10T06:50:45.826" v="6701" actId="478"/>
          <ac:spMkLst>
            <pc:docMk/>
            <pc:sldMk cId="1481705523" sldId="266"/>
            <ac:spMk id="265" creationId="{1AC09A47-F0F4-43D0-B558-363130B47392}"/>
          </ac:spMkLst>
        </pc:spChg>
        <pc:spChg chg="del">
          <ac:chgData name="이 진구" userId="20bf6ee400938239" providerId="LiveId" clId="{FAE3772A-9FFE-4E4F-8717-FDBB41B72773}" dt="2018-07-10T06:50:48.575" v="6703" actId="478"/>
          <ac:spMkLst>
            <pc:docMk/>
            <pc:sldMk cId="1481705523" sldId="266"/>
            <ac:spMk id="266" creationId="{2A312777-F63F-4296-9763-0D0FC19B14CB}"/>
          </ac:spMkLst>
        </pc:spChg>
        <pc:spChg chg="mod">
          <ac:chgData name="이 진구" userId="20bf6ee400938239" providerId="LiveId" clId="{FAE3772A-9FFE-4E4F-8717-FDBB41B72773}" dt="2018-07-10T07:01:31.698" v="7300" actId="20577"/>
          <ac:spMkLst>
            <pc:docMk/>
            <pc:sldMk cId="1481705523" sldId="266"/>
            <ac:spMk id="267" creationId="{1D45FBF2-F758-4E80-BA50-C957BA96B372}"/>
          </ac:spMkLst>
        </pc:spChg>
        <pc:spChg chg="mod">
          <ac:chgData name="이 진구" userId="20bf6ee400938239" providerId="LiveId" clId="{FAE3772A-9FFE-4E4F-8717-FDBB41B72773}" dt="2018-07-10T07:01:43.331" v="7333" actId="20577"/>
          <ac:spMkLst>
            <pc:docMk/>
            <pc:sldMk cId="1481705523" sldId="266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6:47:38.207" v="6674" actId="478"/>
          <ac:spMkLst>
            <pc:docMk/>
            <pc:sldMk cId="1481705523" sldId="266"/>
            <ac:spMk id="269" creationId="{3AFA3B44-97E9-4C8F-B857-FE0D20B7CC05}"/>
          </ac:spMkLst>
        </pc:spChg>
        <pc:spChg chg="mod">
          <ac:chgData name="이 진구" userId="20bf6ee400938239" providerId="LiveId" clId="{FAE3772A-9FFE-4E4F-8717-FDBB41B72773}" dt="2018-07-10T07:01:57.023" v="7371" actId="20577"/>
          <ac:spMkLst>
            <pc:docMk/>
            <pc:sldMk cId="1481705523" sldId="266"/>
            <ac:spMk id="270" creationId="{9D60636E-78C7-4B57-8DE4-C25CF7358CEA}"/>
          </ac:spMkLst>
        </pc:spChg>
        <pc:grpChg chg="del">
          <ac:chgData name="이 진구" userId="20bf6ee400938239" providerId="LiveId" clId="{FAE3772A-9FFE-4E4F-8717-FDBB41B72773}" dt="2018-07-10T06:47:35.184" v="6671" actId="478"/>
          <ac:grpSpMkLst>
            <pc:docMk/>
            <pc:sldMk cId="1481705523" sldId="266"/>
            <ac:grpSpMk id="9" creationId="{216EEFAB-D674-448E-8144-C87A6EADF29C}"/>
          </ac:grpSpMkLst>
        </pc:grpChg>
        <pc:grpChg chg="add mod">
          <ac:chgData name="이 진구" userId="20bf6ee400938239" providerId="LiveId" clId="{FAE3772A-9FFE-4E4F-8717-FDBB41B72773}" dt="2018-07-10T06:57:40.902" v="6849" actId="164"/>
          <ac:grpSpMkLst>
            <pc:docMk/>
            <pc:sldMk cId="1481705523" sldId="266"/>
            <ac:grpSpMk id="10" creationId="{01A016F1-0BDB-42CA-B652-ECECA66863CA}"/>
          </ac:grpSpMkLst>
        </pc:grpChg>
        <pc:grpChg chg="add del">
          <ac:chgData name="이 진구" userId="20bf6ee400938239" providerId="LiveId" clId="{FAE3772A-9FFE-4E4F-8717-FDBB41B72773}" dt="2018-07-10T10:27:41.821" v="7942" actId="478"/>
          <ac:grpSpMkLst>
            <pc:docMk/>
            <pc:sldMk cId="1481705523" sldId="266"/>
            <ac:grpSpMk id="77" creationId="{74BD8FD1-058E-495A-AA3D-1622341054EB}"/>
          </ac:grpSpMkLst>
        </pc:grpChg>
        <pc:grpChg chg="add del">
          <ac:chgData name="이 진구" userId="20bf6ee400938239" providerId="LiveId" clId="{FAE3772A-9FFE-4E4F-8717-FDBB41B72773}" dt="2018-07-10T10:27:43.574" v="7943" actId="478"/>
          <ac:grpSpMkLst>
            <pc:docMk/>
            <pc:sldMk cId="1481705523" sldId="266"/>
            <ac:grpSpMk id="80" creationId="{56492823-0D67-4DC7-837B-8ADB8A46B0C9}"/>
          </ac:grpSpMkLst>
        </pc:grpChg>
        <pc:grpChg chg="add del">
          <ac:chgData name="이 진구" userId="20bf6ee400938239" providerId="LiveId" clId="{FAE3772A-9FFE-4E4F-8717-FDBB41B72773}" dt="2018-07-10T10:27:41.821" v="7942" actId="478"/>
          <ac:grpSpMkLst>
            <pc:docMk/>
            <pc:sldMk cId="1481705523" sldId="266"/>
            <ac:grpSpMk id="83" creationId="{09B92D6D-7302-4096-941E-D39541BFFF93}"/>
          </ac:grpSpMkLst>
        </pc:grpChg>
        <pc:grpChg chg="add del">
          <ac:chgData name="이 진구" userId="20bf6ee400938239" providerId="LiveId" clId="{FAE3772A-9FFE-4E4F-8717-FDBB41B72773}" dt="2018-07-10T10:27:41.821" v="7942" actId="478"/>
          <ac:grpSpMkLst>
            <pc:docMk/>
            <pc:sldMk cId="1481705523" sldId="266"/>
            <ac:grpSpMk id="86" creationId="{CD5979D8-BDCA-4CB6-AAB1-E2249FDFEB36}"/>
          </ac:grpSpMkLst>
        </pc:grpChg>
        <pc:grpChg chg="add del">
          <ac:chgData name="이 진구" userId="20bf6ee400938239" providerId="LiveId" clId="{FAE3772A-9FFE-4E4F-8717-FDBB41B72773}" dt="2018-07-10T10:35:32.980" v="8430" actId="478"/>
          <ac:grpSpMkLst>
            <pc:docMk/>
            <pc:sldMk cId="1481705523" sldId="266"/>
            <ac:grpSpMk id="93" creationId="{B6259DCD-8649-4476-8EEC-508BFFE05D9D}"/>
          </ac:grpSpMkLst>
        </pc:grpChg>
        <pc:grpChg chg="add del">
          <ac:chgData name="이 진구" userId="20bf6ee400938239" providerId="LiveId" clId="{FAE3772A-9FFE-4E4F-8717-FDBB41B72773}" dt="2018-07-10T10:35:33.539" v="8431" actId="478"/>
          <ac:grpSpMkLst>
            <pc:docMk/>
            <pc:sldMk cId="1481705523" sldId="266"/>
            <ac:grpSpMk id="96" creationId="{EC2155D7-4377-4059-84A0-A892C954CAAB}"/>
          </ac:grpSpMkLst>
        </pc:grpChg>
        <pc:grpChg chg="add del">
          <ac:chgData name="이 진구" userId="20bf6ee400938239" providerId="LiveId" clId="{FAE3772A-9FFE-4E4F-8717-FDBB41B72773}" dt="2018-07-10T10:35:34.211" v="8432" actId="478"/>
          <ac:grpSpMkLst>
            <pc:docMk/>
            <pc:sldMk cId="1481705523" sldId="266"/>
            <ac:grpSpMk id="99" creationId="{E18CC588-B473-4CEA-AA7C-1F2DC35609A8}"/>
          </ac:grpSpMkLst>
        </pc:grpChg>
        <pc:grpChg chg="add del">
          <ac:chgData name="이 진구" userId="20bf6ee400938239" providerId="LiveId" clId="{FAE3772A-9FFE-4E4F-8717-FDBB41B72773}" dt="2018-07-10T10:35:35.211" v="8433" actId="478"/>
          <ac:grpSpMkLst>
            <pc:docMk/>
            <pc:sldMk cId="1481705523" sldId="266"/>
            <ac:grpSpMk id="102" creationId="{BB44AE01-D260-4BE5-B13F-FB78357A4AF5}"/>
          </ac:grpSpMkLst>
        </pc:grpChg>
        <pc:grpChg chg="add mod">
          <ac:chgData name="이 진구" userId="20bf6ee400938239" providerId="LiveId" clId="{FAE3772A-9FFE-4E4F-8717-FDBB41B72773}" dt="2018-07-10T06:57:45.358" v="6851" actId="1076"/>
          <ac:grpSpMkLst>
            <pc:docMk/>
            <pc:sldMk cId="1481705523" sldId="266"/>
            <ac:grpSpMk id="108" creationId="{1ACFE844-E2A7-4DCF-A5B4-B0398023176E}"/>
          </ac:grpSpMkLst>
        </pc:grpChg>
        <pc:grpChg chg="add mod">
          <ac:chgData name="이 진구" userId="20bf6ee400938239" providerId="LiveId" clId="{FAE3772A-9FFE-4E4F-8717-FDBB41B72773}" dt="2018-07-10T06:57:45.605" v="6852"/>
          <ac:grpSpMkLst>
            <pc:docMk/>
            <pc:sldMk cId="1481705523" sldId="266"/>
            <ac:grpSpMk id="119" creationId="{188847F1-52E4-4FCB-90A9-533F79371E35}"/>
          </ac:grpSpMkLst>
        </pc:grpChg>
        <pc:grpChg chg="del">
          <ac:chgData name="이 진구" userId="20bf6ee400938239" providerId="LiveId" clId="{FAE3772A-9FFE-4E4F-8717-FDBB41B72773}" dt="2018-07-10T06:47:35.815" v="6672" actId="478"/>
          <ac:grpSpMkLst>
            <pc:docMk/>
            <pc:sldMk cId="1481705523" sldId="266"/>
            <ac:grpSpMk id="204" creationId="{CA13D250-5204-4C91-BE93-6E0BD5378EA0}"/>
          </ac:grpSpMkLst>
        </pc:grpChg>
        <pc:grpChg chg="del">
          <ac:chgData name="이 진구" userId="20bf6ee400938239" providerId="LiveId" clId="{FAE3772A-9FFE-4E4F-8717-FDBB41B72773}" dt="2018-07-10T06:47:36.462" v="6673" actId="478"/>
          <ac:grpSpMkLst>
            <pc:docMk/>
            <pc:sldMk cId="1481705523" sldId="266"/>
            <ac:grpSpMk id="223" creationId="{502C5657-DF14-4BD1-ACD4-711A152C887F}"/>
          </ac:grpSpMkLst>
        </pc:grpChg>
      </pc:sldChg>
      <pc:sldChg chg="addSp delSp modSp add">
        <pc:chgData name="이 진구" userId="20bf6ee400938239" providerId="LiveId" clId="{FAE3772A-9FFE-4E4F-8717-FDBB41B72773}" dt="2018-07-10T12:04:32.240" v="8703"/>
        <pc:sldMkLst>
          <pc:docMk/>
          <pc:sldMk cId="469616323" sldId="267"/>
        </pc:sldMkLst>
        <pc:spChg chg="add del">
          <ac:chgData name="이 진구" userId="20bf6ee400938239" providerId="LiveId" clId="{FAE3772A-9FFE-4E4F-8717-FDBB41B72773}" dt="2018-07-10T10:27:51.053" v="7947" actId="478"/>
          <ac:spMkLst>
            <pc:docMk/>
            <pc:sldMk cId="469616323" sldId="267"/>
            <ac:spMk id="73" creationId="{2A34A99E-B223-4867-B4FE-E205A30B04E8}"/>
          </ac:spMkLst>
        </pc:spChg>
        <pc:spChg chg="add del">
          <ac:chgData name="이 진구" userId="20bf6ee400938239" providerId="LiveId" clId="{FAE3772A-9FFE-4E4F-8717-FDBB41B72773}" dt="2018-07-10T10:27:51.053" v="7947" actId="478"/>
          <ac:spMkLst>
            <pc:docMk/>
            <pc:sldMk cId="469616323" sldId="267"/>
            <ac:spMk id="74" creationId="{053DA8EF-1AE4-4905-946C-5A4D911480DD}"/>
          </ac:spMkLst>
        </pc:spChg>
        <pc:spChg chg="add del">
          <ac:chgData name="이 진구" userId="20bf6ee400938239" providerId="LiveId" clId="{FAE3772A-9FFE-4E4F-8717-FDBB41B72773}" dt="2018-07-10T10:27:51.053" v="7947" actId="478"/>
          <ac:spMkLst>
            <pc:docMk/>
            <pc:sldMk cId="469616323" sldId="267"/>
            <ac:spMk id="75" creationId="{6031DDF6-04EA-4D9D-8845-B72A90EF26FC}"/>
          </ac:spMkLst>
        </pc:spChg>
        <pc:spChg chg="add del mod">
          <ac:chgData name="이 진구" userId="20bf6ee400938239" providerId="LiveId" clId="{FAE3772A-9FFE-4E4F-8717-FDBB41B72773}" dt="2018-07-10T10:27:51.053" v="7947" actId="478"/>
          <ac:spMkLst>
            <pc:docMk/>
            <pc:sldMk cId="469616323" sldId="267"/>
            <ac:spMk id="76" creationId="{CADCDFA5-1124-475A-B70F-A644DE438C67}"/>
          </ac:spMkLst>
        </pc:spChg>
        <pc:spChg chg="add">
          <ac:chgData name="이 진구" userId="20bf6ee400938239" providerId="LiveId" clId="{FAE3772A-9FFE-4E4F-8717-FDBB41B72773}" dt="2018-07-10T10:27:52.075" v="7948"/>
          <ac:spMkLst>
            <pc:docMk/>
            <pc:sldMk cId="469616323" sldId="267"/>
            <ac:spMk id="89" creationId="{BACB5664-FF59-4AEE-B939-382913FCAE35}"/>
          </ac:spMkLst>
        </pc:spChg>
        <pc:spChg chg="add">
          <ac:chgData name="이 진구" userId="20bf6ee400938239" providerId="LiveId" clId="{FAE3772A-9FFE-4E4F-8717-FDBB41B72773}" dt="2018-07-10T10:27:52.075" v="7948"/>
          <ac:spMkLst>
            <pc:docMk/>
            <pc:sldMk cId="469616323" sldId="267"/>
            <ac:spMk id="90" creationId="{2A30D009-4663-4A28-AA3C-B1DE12D8EC82}"/>
          </ac:spMkLst>
        </pc:spChg>
        <pc:spChg chg="add mod">
          <ac:chgData name="이 진구" userId="20bf6ee400938239" providerId="LiveId" clId="{FAE3772A-9FFE-4E4F-8717-FDBB41B72773}" dt="2018-07-10T10:28:23.926" v="7956" actId="115"/>
          <ac:spMkLst>
            <pc:docMk/>
            <pc:sldMk cId="469616323" sldId="267"/>
            <ac:spMk id="91" creationId="{BFAFEA22-7EF6-4C7F-B356-188384847BC8}"/>
          </ac:spMkLst>
        </pc:spChg>
        <pc:spChg chg="add mod">
          <ac:chgData name="이 진구" userId="20bf6ee400938239" providerId="LiveId" clId="{FAE3772A-9FFE-4E4F-8717-FDBB41B72773}" dt="2018-07-10T10:28:42.494" v="7958" actId="207"/>
          <ac:spMkLst>
            <pc:docMk/>
            <pc:sldMk cId="469616323" sldId="267"/>
            <ac:spMk id="92" creationId="{BCDE6E56-6DF1-48A6-9FE7-B73B78AC4646}"/>
          </ac:spMkLst>
        </pc:spChg>
        <pc:spChg chg="mod">
          <ac:chgData name="이 진구" userId="20bf6ee400938239" providerId="LiveId" clId="{FAE3772A-9FFE-4E4F-8717-FDBB41B72773}" dt="2018-07-10T07:03:30.955" v="7774" actId="20577"/>
          <ac:spMkLst>
            <pc:docMk/>
            <pc:sldMk cId="469616323" sldId="267"/>
            <ac:spMk id="109" creationId="{66F1E3F0-8125-44B8-B5B6-0AE62700ECEB}"/>
          </ac:spMkLst>
        </pc:spChg>
        <pc:spChg chg="del topLvl">
          <ac:chgData name="이 진구" userId="20bf6ee400938239" providerId="LiveId" clId="{FAE3772A-9FFE-4E4F-8717-FDBB41B72773}" dt="2018-07-10T10:35:28.166" v="8426" actId="478"/>
          <ac:spMkLst>
            <pc:docMk/>
            <pc:sldMk cId="469616323" sldId="267"/>
            <ac:spMk id="112" creationId="{5FE20E11-6B0D-4946-B2E1-E1BBA6AA60F4}"/>
          </ac:spMkLst>
        </pc:spChg>
        <pc:spChg chg="del mod topLvl">
          <ac:chgData name="이 진구" userId="20bf6ee400938239" providerId="LiveId" clId="{FAE3772A-9FFE-4E4F-8717-FDBB41B72773}" dt="2018-07-10T10:35:27.348" v="8425" actId="478"/>
          <ac:spMkLst>
            <pc:docMk/>
            <pc:sldMk cId="469616323" sldId="267"/>
            <ac:spMk id="113" creationId="{983838C7-58C1-445C-8AC3-ED88CC9EBF4F}"/>
          </ac:spMkLst>
        </pc:spChg>
        <pc:spChg chg="add del mod">
          <ac:chgData name="이 진구" userId="20bf6ee400938239" providerId="LiveId" clId="{FAE3772A-9FFE-4E4F-8717-FDBB41B72773}" dt="2018-07-10T12:04:32.240" v="8703"/>
          <ac:spMkLst>
            <pc:docMk/>
            <pc:sldMk cId="469616323" sldId="267"/>
            <ac:spMk id="115" creationId="{A1E964F3-E178-4494-B3EF-64E9D6143A8B}"/>
          </ac:spMkLst>
        </pc:spChg>
        <pc:spChg chg="mod">
          <ac:chgData name="이 진구" userId="20bf6ee400938239" providerId="LiveId" clId="{FAE3772A-9FFE-4E4F-8717-FDBB41B72773}" dt="2018-07-10T10:09:34.189" v="7821" actId="20577"/>
          <ac:spMkLst>
            <pc:docMk/>
            <pc:sldMk cId="469616323" sldId="267"/>
            <ac:spMk id="267" creationId="{1D45FBF2-F758-4E80-BA50-C957BA96B372}"/>
          </ac:spMkLst>
        </pc:spChg>
        <pc:spChg chg="del">
          <ac:chgData name="이 진구" userId="20bf6ee400938239" providerId="LiveId" clId="{FAE3772A-9FFE-4E4F-8717-FDBB41B72773}" dt="2018-07-10T07:02:10.344" v="7377" actId="478"/>
          <ac:spMkLst>
            <pc:docMk/>
            <pc:sldMk cId="469616323" sldId="267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7:02:11.185" v="7378" actId="478"/>
          <ac:spMkLst>
            <pc:docMk/>
            <pc:sldMk cId="469616323" sldId="267"/>
            <ac:spMk id="270" creationId="{9D60636E-78C7-4B57-8DE4-C25CF7358CEA}"/>
          </ac:spMkLst>
        </pc:spChg>
        <pc:grpChg chg="add del">
          <ac:chgData name="이 진구" userId="20bf6ee400938239" providerId="LiveId" clId="{FAE3772A-9FFE-4E4F-8717-FDBB41B72773}" dt="2018-07-10T10:27:47.517" v="7945" actId="478"/>
          <ac:grpSpMkLst>
            <pc:docMk/>
            <pc:sldMk cId="469616323" sldId="267"/>
            <ac:grpSpMk id="77" creationId="{3CC3AA18-CE6A-49FD-A54A-6DCC5342D03F}"/>
          </ac:grpSpMkLst>
        </pc:grpChg>
        <pc:grpChg chg="add del">
          <ac:chgData name="이 진구" userId="20bf6ee400938239" providerId="LiveId" clId="{FAE3772A-9FFE-4E4F-8717-FDBB41B72773}" dt="2018-07-10T10:27:47.517" v="7945" actId="478"/>
          <ac:grpSpMkLst>
            <pc:docMk/>
            <pc:sldMk cId="469616323" sldId="267"/>
            <ac:grpSpMk id="80" creationId="{04423496-4666-4B13-8C2E-27160945AEBA}"/>
          </ac:grpSpMkLst>
        </pc:grpChg>
        <pc:grpChg chg="add del">
          <ac:chgData name="이 진구" userId="20bf6ee400938239" providerId="LiveId" clId="{FAE3772A-9FFE-4E4F-8717-FDBB41B72773}" dt="2018-07-10T10:27:47.517" v="7945" actId="478"/>
          <ac:grpSpMkLst>
            <pc:docMk/>
            <pc:sldMk cId="469616323" sldId="267"/>
            <ac:grpSpMk id="83" creationId="{C4B6778B-FE5C-44FE-BE6A-6BBB191162ED}"/>
          </ac:grpSpMkLst>
        </pc:grpChg>
        <pc:grpChg chg="add del">
          <ac:chgData name="이 진구" userId="20bf6ee400938239" providerId="LiveId" clId="{FAE3772A-9FFE-4E4F-8717-FDBB41B72773}" dt="2018-07-10T10:27:47.517" v="7945" actId="478"/>
          <ac:grpSpMkLst>
            <pc:docMk/>
            <pc:sldMk cId="469616323" sldId="267"/>
            <ac:grpSpMk id="86" creationId="{D88F0042-3513-4038-A59B-1144C37B45BE}"/>
          </ac:grpSpMkLst>
        </pc:grpChg>
        <pc:grpChg chg="add del">
          <ac:chgData name="이 진구" userId="20bf6ee400938239" providerId="LiveId" clId="{FAE3772A-9FFE-4E4F-8717-FDBB41B72773}" dt="2018-07-10T10:35:31.030" v="8429" actId="478"/>
          <ac:grpSpMkLst>
            <pc:docMk/>
            <pc:sldMk cId="469616323" sldId="267"/>
            <ac:grpSpMk id="93" creationId="{D235A30E-0016-415E-BB15-0E157049C8DB}"/>
          </ac:grpSpMkLst>
        </pc:grpChg>
        <pc:grpChg chg="add del">
          <ac:chgData name="이 진구" userId="20bf6ee400938239" providerId="LiveId" clId="{FAE3772A-9FFE-4E4F-8717-FDBB41B72773}" dt="2018-07-10T10:35:30.340" v="8428" actId="478"/>
          <ac:grpSpMkLst>
            <pc:docMk/>
            <pc:sldMk cId="469616323" sldId="267"/>
            <ac:grpSpMk id="96" creationId="{80481620-C6D8-48F8-B1F7-CB3EBA302C3F}"/>
          </ac:grpSpMkLst>
        </pc:grpChg>
        <pc:grpChg chg="add del">
          <ac:chgData name="이 진구" userId="20bf6ee400938239" providerId="LiveId" clId="{FAE3772A-9FFE-4E4F-8717-FDBB41B72773}" dt="2018-07-10T10:35:29.368" v="8427" actId="478"/>
          <ac:grpSpMkLst>
            <pc:docMk/>
            <pc:sldMk cId="469616323" sldId="267"/>
            <ac:grpSpMk id="99" creationId="{CD80E33F-F7C8-46AA-B62A-2F794FF8B7B3}"/>
          </ac:grpSpMkLst>
        </pc:grpChg>
        <pc:grpChg chg="add del">
          <ac:chgData name="이 진구" userId="20bf6ee400938239" providerId="LiveId" clId="{FAE3772A-9FFE-4E4F-8717-FDBB41B72773}" dt="2018-07-10T10:35:27.348" v="8425" actId="478"/>
          <ac:grpSpMkLst>
            <pc:docMk/>
            <pc:sldMk cId="469616323" sldId="267"/>
            <ac:grpSpMk id="102" creationId="{52B58C75-6C15-4764-8CED-9183E3D1021B}"/>
          </ac:grpSpMkLst>
        </pc:grpChg>
      </pc:sldChg>
      <pc:sldChg chg="addSp delSp modSp add">
        <pc:chgData name="이 진구" userId="20bf6ee400938239" providerId="LiveId" clId="{FAE3772A-9FFE-4E4F-8717-FDBB41B72773}" dt="2018-07-10T14:03:45.384" v="13326" actId="20577"/>
        <pc:sldMkLst>
          <pc:docMk/>
          <pc:sldMk cId="2404410956" sldId="268"/>
        </pc:sldMkLst>
        <pc:spChg chg="mod">
          <ac:chgData name="이 진구" userId="20bf6ee400938239" providerId="LiveId" clId="{FAE3772A-9FFE-4E4F-8717-FDBB41B72773}" dt="2018-07-10T14:03:45.384" v="13326" actId="20577"/>
          <ac:spMkLst>
            <pc:docMk/>
            <pc:sldMk cId="2404410956" sldId="268"/>
            <ac:spMk id="47" creationId="{0C38E159-8DD8-4D0C-B64C-3811D64A3028}"/>
          </ac:spMkLst>
        </pc:spChg>
        <pc:spChg chg="mod">
          <ac:chgData name="이 진구" userId="20bf6ee400938239" providerId="LiveId" clId="{FAE3772A-9FFE-4E4F-8717-FDBB41B72773}" dt="2018-07-10T10:33:30.437" v="8330" actId="1076"/>
          <ac:spMkLst>
            <pc:docMk/>
            <pc:sldMk cId="2404410956" sldId="268"/>
            <ac:spMk id="105" creationId="{FC5D5813-D705-4ED4-A77C-2DBB87926C71}"/>
          </ac:spMkLst>
        </pc:spChg>
        <pc:spChg chg="mod">
          <ac:chgData name="이 진구" userId="20bf6ee400938239" providerId="LiveId" clId="{FAE3772A-9FFE-4E4F-8717-FDBB41B72773}" dt="2018-07-10T10:34:37.051" v="8377" actId="20577"/>
          <ac:spMkLst>
            <pc:docMk/>
            <pc:sldMk cId="2404410956" sldId="268"/>
            <ac:spMk id="106" creationId="{5643A736-2227-40E5-B898-DC2065AB5B1E}"/>
          </ac:spMkLst>
        </pc:spChg>
        <pc:spChg chg="add">
          <ac:chgData name="이 진구" userId="20bf6ee400938239" providerId="LiveId" clId="{FAE3772A-9FFE-4E4F-8717-FDBB41B72773}" dt="2018-07-10T10:18:30.133" v="7907"/>
          <ac:spMkLst>
            <pc:docMk/>
            <pc:sldMk cId="2404410956" sldId="268"/>
            <ac:spMk id="107" creationId="{66BC45C7-7659-419B-8AE7-F414D454813B}"/>
          </ac:spMkLst>
        </pc:spChg>
        <pc:spChg chg="add">
          <ac:chgData name="이 진구" userId="20bf6ee400938239" providerId="LiveId" clId="{FAE3772A-9FFE-4E4F-8717-FDBB41B72773}" dt="2018-07-10T10:18:30.133" v="7907"/>
          <ac:spMkLst>
            <pc:docMk/>
            <pc:sldMk cId="2404410956" sldId="268"/>
            <ac:spMk id="108" creationId="{E0D09FA2-7EF4-4B85-88AC-A171CADB8DDB}"/>
          </ac:spMkLst>
        </pc:spChg>
        <pc:spChg chg="mod">
          <ac:chgData name="이 진구" userId="20bf6ee400938239" providerId="LiveId" clId="{FAE3772A-9FFE-4E4F-8717-FDBB41B72773}" dt="2018-07-10T10:32:55.976" v="8283" actId="20577"/>
          <ac:spMkLst>
            <pc:docMk/>
            <pc:sldMk cId="2404410956" sldId="268"/>
            <ac:spMk id="109" creationId="{66F1E3F0-8125-44B8-B5B6-0AE62700ECEB}"/>
          </ac:spMkLst>
        </pc:spChg>
        <pc:spChg chg="add">
          <ac:chgData name="이 진구" userId="20bf6ee400938239" providerId="LiveId" clId="{FAE3772A-9FFE-4E4F-8717-FDBB41B72773}" dt="2018-07-10T10:18:30.133" v="7907"/>
          <ac:spMkLst>
            <pc:docMk/>
            <pc:sldMk cId="2404410956" sldId="268"/>
            <ac:spMk id="110" creationId="{799E5C8E-0944-49DC-B677-1FB9E700C9AF}"/>
          </ac:spMkLst>
        </pc:spChg>
        <pc:spChg chg="add">
          <ac:chgData name="이 진구" userId="20bf6ee400938239" providerId="LiveId" clId="{FAE3772A-9FFE-4E4F-8717-FDBB41B72773}" dt="2018-07-10T10:18:30.133" v="7907"/>
          <ac:spMkLst>
            <pc:docMk/>
            <pc:sldMk cId="2404410956" sldId="268"/>
            <ac:spMk id="111" creationId="{3AA7A48B-439B-446B-B802-D86CEBAB33DB}"/>
          </ac:spMkLst>
        </pc:spChg>
        <pc:spChg chg="mod">
          <ac:chgData name="이 진구" userId="20bf6ee400938239" providerId="LiveId" clId="{FAE3772A-9FFE-4E4F-8717-FDBB41B72773}" dt="2018-07-10T10:18:44.453" v="7909" actId="20577"/>
          <ac:spMkLst>
            <pc:docMk/>
            <pc:sldMk cId="2404410956" sldId="268"/>
            <ac:spMk id="115" creationId="{6A549063-F1B6-4B62-9557-991BB389E75A}"/>
          </ac:spMkLst>
        </pc:spChg>
        <pc:spChg chg="mod">
          <ac:chgData name="이 진구" userId="20bf6ee400938239" providerId="LiveId" clId="{FAE3772A-9FFE-4E4F-8717-FDBB41B72773}" dt="2018-07-10T10:18:47.029" v="7911" actId="20577"/>
          <ac:spMkLst>
            <pc:docMk/>
            <pc:sldMk cId="2404410956" sldId="268"/>
            <ac:spMk id="125" creationId="{198EE8E5-6CD7-44C2-B420-3DD054B329CB}"/>
          </ac:spMkLst>
        </pc:spChg>
        <pc:spChg chg="mod">
          <ac:chgData name="이 진구" userId="20bf6ee400938239" providerId="LiveId" clId="{FAE3772A-9FFE-4E4F-8717-FDBB41B72773}" dt="2018-07-10T10:18:49.156" v="7913" actId="20577"/>
          <ac:spMkLst>
            <pc:docMk/>
            <pc:sldMk cId="2404410956" sldId="268"/>
            <ac:spMk id="128" creationId="{EF6DF790-39CC-49BB-BC6F-C2BE96E1AA8E}"/>
          </ac:spMkLst>
        </pc:spChg>
        <pc:spChg chg="mod">
          <ac:chgData name="이 진구" userId="20bf6ee400938239" providerId="LiveId" clId="{FAE3772A-9FFE-4E4F-8717-FDBB41B72773}" dt="2018-07-10T10:18:51.244" v="7915" actId="20577"/>
          <ac:spMkLst>
            <pc:docMk/>
            <pc:sldMk cId="2404410956" sldId="268"/>
            <ac:spMk id="131" creationId="{D1061B14-E793-47E4-9C08-EB6AE1633181}"/>
          </ac:spMkLst>
        </pc:spChg>
        <pc:spChg chg="add mod">
          <ac:chgData name="이 진구" userId="20bf6ee400938239" providerId="LiveId" clId="{FAE3772A-9FFE-4E4F-8717-FDBB41B72773}" dt="2018-07-10T10:35:13.868" v="8422" actId="20577"/>
          <ac:spMkLst>
            <pc:docMk/>
            <pc:sldMk cId="2404410956" sldId="268"/>
            <ac:spMk id="132" creationId="{5EEE39E8-EC74-4923-B2C2-AB7E53ABEE2B}"/>
          </ac:spMkLst>
        </pc:spChg>
        <pc:grpChg chg="add del">
          <ac:chgData name="이 진구" userId="20bf6ee400938239" providerId="LiveId" clId="{FAE3772A-9FFE-4E4F-8717-FDBB41B72773}" dt="2018-07-10T10:36:28.054" v="8480" actId="478"/>
          <ac:grpSpMkLst>
            <pc:docMk/>
            <pc:sldMk cId="2404410956" sldId="268"/>
            <ac:grpSpMk id="112" creationId="{80310544-5F5D-4897-BB14-D7BCE6335E02}"/>
          </ac:grpSpMkLst>
        </pc:grpChg>
        <pc:grpChg chg="add del">
          <ac:chgData name="이 진구" userId="20bf6ee400938239" providerId="LiveId" clId="{FAE3772A-9FFE-4E4F-8717-FDBB41B72773}" dt="2018-07-10T10:36:27.636" v="8479" actId="478"/>
          <ac:grpSpMkLst>
            <pc:docMk/>
            <pc:sldMk cId="2404410956" sldId="268"/>
            <ac:grpSpMk id="123" creationId="{F568929D-7C0D-414D-8DE8-606100FAC3D6}"/>
          </ac:grpSpMkLst>
        </pc:grpChg>
        <pc:grpChg chg="add del">
          <ac:chgData name="이 진구" userId="20bf6ee400938239" providerId="LiveId" clId="{FAE3772A-9FFE-4E4F-8717-FDBB41B72773}" dt="2018-07-10T10:36:27.263" v="8478" actId="478"/>
          <ac:grpSpMkLst>
            <pc:docMk/>
            <pc:sldMk cId="2404410956" sldId="268"/>
            <ac:grpSpMk id="126" creationId="{F1989ECC-8718-4C1B-AB33-097635580B88}"/>
          </ac:grpSpMkLst>
        </pc:grpChg>
        <pc:grpChg chg="add del">
          <ac:chgData name="이 진구" userId="20bf6ee400938239" providerId="LiveId" clId="{FAE3772A-9FFE-4E4F-8717-FDBB41B72773}" dt="2018-07-10T10:36:26.473" v="8477" actId="478"/>
          <ac:grpSpMkLst>
            <pc:docMk/>
            <pc:sldMk cId="2404410956" sldId="268"/>
            <ac:grpSpMk id="129" creationId="{2A017773-31FB-435B-9822-5CEC83B34073}"/>
          </ac:grpSpMkLst>
        </pc:grpChg>
      </pc:sldChg>
      <pc:sldChg chg="addSp delSp modSp add">
        <pc:chgData name="이 진구" userId="20bf6ee400938239" providerId="LiveId" clId="{FAE3772A-9FFE-4E4F-8717-FDBB41B72773}" dt="2018-07-10T12:20:46.894" v="9566" actId="20577"/>
        <pc:sldMkLst>
          <pc:docMk/>
          <pc:sldMk cId="2057671390" sldId="269"/>
        </pc:sldMkLst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" creationId="{00000000-0000-0000-0000-000000000000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11:59:32.153" v="8548" actId="20577"/>
          <ac:spMkLst>
            <pc:docMk/>
            <pc:sldMk cId="2057671390" sldId="269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11:59:51.694" v="8562" actId="20577"/>
          <ac:spMkLst>
            <pc:docMk/>
            <pc:sldMk cId="2057671390" sldId="269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12:20:46.894" v="9566" actId="20577"/>
          <ac:spMkLst>
            <pc:docMk/>
            <pc:sldMk cId="2057671390" sldId="269"/>
            <ac:spMk id="8" creationId="{00000000-0000-0000-0000-000000000000}"/>
          </ac:spMkLst>
        </pc:spChg>
        <pc:spChg chg="del">
          <ac:chgData name="이 진구" userId="20bf6ee400938239" providerId="LiveId" clId="{FAE3772A-9FFE-4E4F-8717-FDBB41B72773}" dt="2018-07-10T12:00:05.948" v="8570" actId="478"/>
          <ac:spMkLst>
            <pc:docMk/>
            <pc:sldMk cId="2057671390" sldId="269"/>
            <ac:spMk id="9" creationId="{9CB6982A-A260-46FF-9E33-A2B2E79C69F6}"/>
          </ac:spMkLst>
        </pc:spChg>
        <pc:spChg chg="add mod">
          <ac:chgData name="이 진구" userId="20bf6ee400938239" providerId="LiveId" clId="{FAE3772A-9FFE-4E4F-8717-FDBB41B72773}" dt="2018-07-10T12:04:16.981" v="8696" actId="164"/>
          <ac:spMkLst>
            <pc:docMk/>
            <pc:sldMk cId="2057671390" sldId="269"/>
            <ac:spMk id="11" creationId="{EC37A808-5C9B-4622-8C82-3A8ABF509605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4" creationId="{EC5E5E08-A469-41E7-AA92-52327F71FFFF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5" creationId="{796C727B-9AE2-45C7-8E3F-D529A3A98B21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6" creationId="{AA7479DA-8148-4C0C-9B39-C406219D2993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7" creationId="{0C38E159-8DD8-4D0C-B64C-3811D64A3028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8" creationId="{66ED6163-A5AA-489E-A1FA-4B0DBC10F15B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49" creationId="{B321089E-CE39-4B7E-9E0C-E642637319FA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3" creationId="{DC4C6DA5-C0DE-4CC8-9684-9DFE06513A20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4" creationId="{B3EF8DD8-911B-4F97-9838-2EB4D8A9F289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5" creationId="{73EB2C80-C9AC-493D-AB5D-83D583C3E83F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6" creationId="{3735A96C-1978-4BBA-B475-EC8A13060392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7" creationId="{17F84EE9-1946-4758-A434-A6CAE81DE18C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8" creationId="{799C2769-46E1-41B8-BD98-D130090E0F71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79" creationId="{8373819E-0144-4263-8ADB-6A63A69CAA68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0" creationId="{D8BDE9F1-8C9B-4039-B81C-7DA467E195D9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1" creationId="{400EA6DF-F169-471F-8FD0-24F460C631D7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2" creationId="{C3644A62-4FAC-47BA-89B0-933EA3B02BED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3" creationId="{84A7FBF3-338A-4549-8451-478D9CD9A1A7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4" creationId="{783082D6-56BE-47DD-A8A6-5D27B8E5AC8F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5" creationId="{2AE7E334-AC6D-48C0-806D-61EC99F3F2E9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6" creationId="{6FEE49FE-EDD5-4BD5-AEC1-ECE49C2EBF40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7" creationId="{4F785F1D-18B2-444B-9168-837DFD133BD2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8" creationId="{A25268AE-4E8A-4B34-94D3-A98BD94F9DF6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89" creationId="{EAA97BBE-2A6D-4B9B-96DC-ED68AE6CBE56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0" creationId="{2F6326DE-BAAA-42D7-9C88-B74628E39203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1" creationId="{4274224F-75FA-456A-AFD6-EE0A25F37141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2" creationId="{2CA0BDD9-F655-4300-8A4C-F6F759DD5D78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3" creationId="{31D461F4-DA24-4602-83C0-9AC9DC30D731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4" creationId="{99C49316-0E6D-4B62-840B-F0C51587BD83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5" creationId="{C180436C-32EC-40C5-B63B-43B55F21B012}"/>
          </ac:spMkLst>
        </pc:spChg>
        <pc:spChg chg="del">
          <ac:chgData name="이 진구" userId="20bf6ee400938239" providerId="LiveId" clId="{FAE3772A-9FFE-4E4F-8717-FDBB41B72773}" dt="2018-07-10T11:46:27.561" v="8517" actId="478"/>
          <ac:spMkLst>
            <pc:docMk/>
            <pc:sldMk cId="2057671390" sldId="269"/>
            <ac:spMk id="96" creationId="{3A890538-83A9-48CD-B79D-51984CB35616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7" creationId="{35CF3A87-15A5-421D-9D5E-91C59804A39F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8" creationId="{C7425FBD-40F5-45A7-B54B-C08202988753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99" creationId="{919D6302-DB17-483D-96ED-D08710934E55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00" creationId="{856D2194-774F-45CE-BEDB-34B4D6CD0E5E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01" creationId="{9FEA96B4-1950-4758-A921-9D62BFD59E0C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02" creationId="{8F9E5B87-D5CA-45E9-A15D-2C732FC1BD6A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03" creationId="{0BAC0A7B-4169-4DA3-9B62-619A65CDD7EB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04" creationId="{CEB119C7-4045-4533-A78A-D7FEA95B7125}"/>
          </ac:spMkLst>
        </pc:spChg>
        <pc:spChg chg="mod">
          <ac:chgData name="이 진구" userId="20bf6ee400938239" providerId="LiveId" clId="{FAE3772A-9FFE-4E4F-8717-FDBB41B72773}" dt="2018-07-10T12:14:54.115" v="8901" actId="20577"/>
          <ac:spMkLst>
            <pc:docMk/>
            <pc:sldMk cId="2057671390" sldId="269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2:16:26.633" v="9048" actId="20577"/>
          <ac:spMkLst>
            <pc:docMk/>
            <pc:sldMk cId="2057671390" sldId="269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12:16:59.166" v="9167" actId="20577"/>
          <ac:spMkLst>
            <pc:docMk/>
            <pc:sldMk cId="2057671390" sldId="269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12:17:53.317" v="9372" actId="20577"/>
          <ac:spMkLst>
            <pc:docMk/>
            <pc:sldMk cId="2057671390" sldId="269"/>
            <ac:spMk id="108" creationId="{B44F150A-0DC9-409D-BAD2-383AAAD5E373}"/>
          </ac:spMkLst>
        </pc:spChg>
        <pc:spChg chg="add mod">
          <ac:chgData name="이 진구" userId="20bf6ee400938239" providerId="LiveId" clId="{FAE3772A-9FFE-4E4F-8717-FDBB41B72773}" dt="2018-07-10T12:00:36.229" v="8585" actId="14100"/>
          <ac:spMkLst>
            <pc:docMk/>
            <pc:sldMk cId="2057671390" sldId="269"/>
            <ac:spMk id="109" creationId="{81DA2FB8-571B-4FF2-A5B3-E5647BACA1C6}"/>
          </ac:spMkLst>
        </pc:spChg>
        <pc:spChg chg="del">
          <ac:chgData name="이 진구" userId="20bf6ee400938239" providerId="LiveId" clId="{FAE3772A-9FFE-4E4F-8717-FDBB41B72773}" dt="2018-07-10T12:00:04.807" v="8569" actId="478"/>
          <ac:spMkLst>
            <pc:docMk/>
            <pc:sldMk cId="2057671390" sldId="269"/>
            <ac:spMk id="110" creationId="{302CD7FC-3D0D-4656-BF22-0D65C002BB24}"/>
          </ac:spMkLst>
        </pc:spChg>
        <pc:spChg chg="del">
          <ac:chgData name="이 진구" userId="20bf6ee400938239" providerId="LiveId" clId="{FAE3772A-9FFE-4E4F-8717-FDBB41B72773}" dt="2018-07-10T12:00:04.297" v="8568" actId="478"/>
          <ac:spMkLst>
            <pc:docMk/>
            <pc:sldMk cId="2057671390" sldId="269"/>
            <ac:spMk id="111" creationId="{9F611859-317B-490F-84E2-60B998A7F56C}"/>
          </ac:spMkLst>
        </pc:spChg>
        <pc:spChg chg="del">
          <ac:chgData name="이 진구" userId="20bf6ee400938239" providerId="LiveId" clId="{FAE3772A-9FFE-4E4F-8717-FDBB41B72773}" dt="2018-07-10T12:00:03.782" v="8567" actId="478"/>
          <ac:spMkLst>
            <pc:docMk/>
            <pc:sldMk cId="2057671390" sldId="269"/>
            <ac:spMk id="112" creationId="{1067D523-2DA9-479B-B04F-50377E59E39F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13" creationId="{17106821-5893-49BE-8435-A81BF27A2DDD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14" creationId="{2534D196-2575-469C-B9F9-0E24038A51DE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16" creationId="{000029F5-A901-4980-9D39-32B746CB00FA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17" creationId="{02BB2E05-AC6D-46AE-9F8D-6851E76C8229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18" creationId="{1D39FBC4-2D93-4CC2-89BB-D73FE83CB045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19" creationId="{85C97E61-C92A-49C3-AEA5-47B741A8F9C3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20" creationId="{3320273A-EA45-45F9-9958-8DFC2A42BDDF}"/>
          </ac:spMkLst>
        </pc:spChg>
        <pc:spChg chg="del">
          <ac:chgData name="이 진구" userId="20bf6ee400938239" providerId="LiveId" clId="{FAE3772A-9FFE-4E4F-8717-FDBB41B72773}" dt="2018-07-10T11:46:25.591" v="8516" actId="478"/>
          <ac:spMkLst>
            <pc:docMk/>
            <pc:sldMk cId="2057671390" sldId="269"/>
            <ac:spMk id="121" creationId="{63929BA7-6649-4D4F-AE65-0A956D9EF28A}"/>
          </ac:spMkLst>
        </pc:spChg>
        <pc:spChg chg="add mod">
          <ac:chgData name="이 진구" userId="20bf6ee400938239" providerId="LiveId" clId="{FAE3772A-9FFE-4E4F-8717-FDBB41B72773}" dt="2018-07-10T12:03:49.097" v="8685" actId="1076"/>
          <ac:spMkLst>
            <pc:docMk/>
            <pc:sldMk cId="2057671390" sldId="269"/>
            <ac:spMk id="132" creationId="{B3369495-3736-45B4-87DB-2B9064153BF7}"/>
          </ac:spMkLst>
        </pc:spChg>
        <pc:spChg chg="add mod">
          <ac:chgData name="이 진구" userId="20bf6ee400938239" providerId="LiveId" clId="{FAE3772A-9FFE-4E4F-8717-FDBB41B72773}" dt="2018-07-10T12:14:09.510" v="8788" actId="1076"/>
          <ac:spMkLst>
            <pc:docMk/>
            <pc:sldMk cId="2057671390" sldId="269"/>
            <ac:spMk id="133" creationId="{D75C8F25-89D5-4A14-AD24-599F2FB030C9}"/>
          </ac:spMkLst>
        </pc:spChg>
        <pc:spChg chg="add mod">
          <ac:chgData name="이 진구" userId="20bf6ee400938239" providerId="LiveId" clId="{FAE3772A-9FFE-4E4F-8717-FDBB41B72773}" dt="2018-07-10T12:04:16.981" v="8696" actId="164"/>
          <ac:spMkLst>
            <pc:docMk/>
            <pc:sldMk cId="2057671390" sldId="269"/>
            <ac:spMk id="134" creationId="{13B5C5A9-27E9-4C08-AE57-6E54C1602056}"/>
          </ac:spMkLst>
        </pc:spChg>
        <pc:spChg chg="add mod">
          <ac:chgData name="이 진구" userId="20bf6ee400938239" providerId="LiveId" clId="{FAE3772A-9FFE-4E4F-8717-FDBB41B72773}" dt="2018-07-10T12:04:16.981" v="8696" actId="164"/>
          <ac:spMkLst>
            <pc:docMk/>
            <pc:sldMk cId="2057671390" sldId="269"/>
            <ac:spMk id="135" creationId="{F97E5508-1081-402C-AF06-DF434DD8AA20}"/>
          </ac:spMkLst>
        </pc:spChg>
        <pc:spChg chg="add mod">
          <ac:chgData name="이 진구" userId="20bf6ee400938239" providerId="LiveId" clId="{FAE3772A-9FFE-4E4F-8717-FDBB41B72773}" dt="2018-07-10T12:04:08.060" v="8695"/>
          <ac:spMkLst>
            <pc:docMk/>
            <pc:sldMk cId="2057671390" sldId="269"/>
            <ac:spMk id="136" creationId="{3C9242C2-E6F4-48CE-88D3-6B6E58F018BE}"/>
          </ac:spMkLst>
        </pc:spChg>
        <pc:spChg chg="add mod">
          <ac:chgData name="이 진구" userId="20bf6ee400938239" providerId="LiveId" clId="{FAE3772A-9FFE-4E4F-8717-FDBB41B72773}" dt="2018-07-10T12:04:08.060" v="8695"/>
          <ac:spMkLst>
            <pc:docMk/>
            <pc:sldMk cId="2057671390" sldId="269"/>
            <ac:spMk id="137" creationId="{80085F2F-234E-4D0C-9BEF-C8E71001A2B9}"/>
          </ac:spMkLst>
        </pc:spChg>
        <pc:spChg chg="add mod">
          <ac:chgData name="이 진구" userId="20bf6ee400938239" providerId="LiveId" clId="{FAE3772A-9FFE-4E4F-8717-FDBB41B72773}" dt="2018-07-10T12:04:08.060" v="8695"/>
          <ac:spMkLst>
            <pc:docMk/>
            <pc:sldMk cId="2057671390" sldId="269"/>
            <ac:spMk id="138" creationId="{6CCF01F2-8086-4E41-9123-CCEECA9AE2E7}"/>
          </ac:spMkLst>
        </pc:spChg>
        <pc:spChg chg="add mod">
          <ac:chgData name="이 진구" userId="20bf6ee400938239" providerId="LiveId" clId="{FAE3772A-9FFE-4E4F-8717-FDBB41B72773}" dt="2018-07-10T12:04:06.802" v="8693"/>
          <ac:spMkLst>
            <pc:docMk/>
            <pc:sldMk cId="2057671390" sldId="269"/>
            <ac:spMk id="139" creationId="{2280DBBC-401B-44B6-A170-2D76831D289B}"/>
          </ac:spMkLst>
        </pc:spChg>
        <pc:spChg chg="add mod">
          <ac:chgData name="이 진구" userId="20bf6ee400938239" providerId="LiveId" clId="{FAE3772A-9FFE-4E4F-8717-FDBB41B72773}" dt="2018-07-10T12:04:06.802" v="8693"/>
          <ac:spMkLst>
            <pc:docMk/>
            <pc:sldMk cId="2057671390" sldId="269"/>
            <ac:spMk id="140" creationId="{9D448B50-68B1-4192-9FAB-4172E1546C52}"/>
          </ac:spMkLst>
        </pc:spChg>
        <pc:spChg chg="add mod">
          <ac:chgData name="이 진구" userId="20bf6ee400938239" providerId="LiveId" clId="{FAE3772A-9FFE-4E4F-8717-FDBB41B72773}" dt="2018-07-10T12:04:06.802" v="8693"/>
          <ac:spMkLst>
            <pc:docMk/>
            <pc:sldMk cId="2057671390" sldId="269"/>
            <ac:spMk id="141" creationId="{59500938-CE4D-4140-955D-09B38921969C}"/>
          </ac:spMkLst>
        </pc:spChg>
        <pc:spChg chg="add mod">
          <ac:chgData name="이 진구" userId="20bf6ee400938239" providerId="LiveId" clId="{FAE3772A-9FFE-4E4F-8717-FDBB41B72773}" dt="2018-07-10T12:04:06.434" v="8692"/>
          <ac:spMkLst>
            <pc:docMk/>
            <pc:sldMk cId="2057671390" sldId="269"/>
            <ac:spMk id="142" creationId="{17D69A95-0CFC-4BFD-8BEC-FD0B6F315395}"/>
          </ac:spMkLst>
        </pc:spChg>
        <pc:spChg chg="add mod">
          <ac:chgData name="이 진구" userId="20bf6ee400938239" providerId="LiveId" clId="{FAE3772A-9FFE-4E4F-8717-FDBB41B72773}" dt="2018-07-10T12:04:06.434" v="8692"/>
          <ac:spMkLst>
            <pc:docMk/>
            <pc:sldMk cId="2057671390" sldId="269"/>
            <ac:spMk id="143" creationId="{91DD7662-15D6-47C8-A659-1102E20FF728}"/>
          </ac:spMkLst>
        </pc:spChg>
        <pc:spChg chg="add mod">
          <ac:chgData name="이 진구" userId="20bf6ee400938239" providerId="LiveId" clId="{FAE3772A-9FFE-4E4F-8717-FDBB41B72773}" dt="2018-07-10T12:04:06.434" v="8692"/>
          <ac:spMkLst>
            <pc:docMk/>
            <pc:sldMk cId="2057671390" sldId="269"/>
            <ac:spMk id="144" creationId="{3C244FC5-2956-4133-B840-BABF72FC8042}"/>
          </ac:spMkLst>
        </pc:spChg>
        <pc:spChg chg="add mod">
          <ac:chgData name="이 진구" userId="20bf6ee400938239" providerId="LiveId" clId="{FAE3772A-9FFE-4E4F-8717-FDBB41B72773}" dt="2018-07-10T12:04:06.027" v="8691"/>
          <ac:spMkLst>
            <pc:docMk/>
            <pc:sldMk cId="2057671390" sldId="269"/>
            <ac:spMk id="145" creationId="{09E18B45-96DC-4D2F-90F0-EDD9B2F872F6}"/>
          </ac:spMkLst>
        </pc:spChg>
        <pc:spChg chg="add mod">
          <ac:chgData name="이 진구" userId="20bf6ee400938239" providerId="LiveId" clId="{FAE3772A-9FFE-4E4F-8717-FDBB41B72773}" dt="2018-07-10T12:04:06.027" v="8691"/>
          <ac:spMkLst>
            <pc:docMk/>
            <pc:sldMk cId="2057671390" sldId="269"/>
            <ac:spMk id="146" creationId="{F9D9CBE3-6B06-4E58-ADF3-35C06F8D4515}"/>
          </ac:spMkLst>
        </pc:spChg>
        <pc:spChg chg="add mod">
          <ac:chgData name="이 진구" userId="20bf6ee400938239" providerId="LiveId" clId="{FAE3772A-9FFE-4E4F-8717-FDBB41B72773}" dt="2018-07-10T12:04:06.027" v="8691"/>
          <ac:spMkLst>
            <pc:docMk/>
            <pc:sldMk cId="2057671390" sldId="269"/>
            <ac:spMk id="147" creationId="{44272856-4163-44F8-8CBE-0EDCACD581DE}"/>
          </ac:spMkLst>
        </pc:spChg>
        <pc:spChg chg="add mod">
          <ac:chgData name="이 진구" userId="20bf6ee400938239" providerId="LiveId" clId="{FAE3772A-9FFE-4E4F-8717-FDBB41B72773}" dt="2018-07-10T12:04:54.950" v="8712" actId="1076"/>
          <ac:spMkLst>
            <pc:docMk/>
            <pc:sldMk cId="2057671390" sldId="269"/>
            <ac:spMk id="164" creationId="{5205A94F-E291-43E5-BB08-572EAA3ACE41}"/>
          </ac:spMkLst>
        </pc:spChg>
        <pc:spChg chg="add mod">
          <ac:chgData name="이 진구" userId="20bf6ee400938239" providerId="LiveId" clId="{FAE3772A-9FFE-4E4F-8717-FDBB41B72773}" dt="2018-07-10T12:04:57.270" v="8713" actId="1076"/>
          <ac:spMkLst>
            <pc:docMk/>
            <pc:sldMk cId="2057671390" sldId="269"/>
            <ac:spMk id="165" creationId="{3406AE61-7C26-4CBB-9CB9-8548E332F1AA}"/>
          </ac:spMkLst>
        </pc:spChg>
        <pc:spChg chg="add mod">
          <ac:chgData name="이 진구" userId="20bf6ee400938239" providerId="LiveId" clId="{FAE3772A-9FFE-4E4F-8717-FDBB41B72773}" dt="2018-07-10T12:05:05.166" v="8718" actId="20577"/>
          <ac:spMkLst>
            <pc:docMk/>
            <pc:sldMk cId="2057671390" sldId="269"/>
            <ac:spMk id="166" creationId="{4958F048-8C5F-4058-B1EB-D476A3435B43}"/>
          </ac:spMkLst>
        </pc:spChg>
        <pc:spChg chg="add mod">
          <ac:chgData name="이 진구" userId="20bf6ee400938239" providerId="LiveId" clId="{FAE3772A-9FFE-4E4F-8717-FDBB41B72773}" dt="2018-07-10T12:05:08.166" v="8720" actId="20577"/>
          <ac:spMkLst>
            <pc:docMk/>
            <pc:sldMk cId="2057671390" sldId="269"/>
            <ac:spMk id="167" creationId="{B9094662-7EC7-4655-A8C7-0B8D4820F2A8}"/>
          </ac:spMkLst>
        </pc:spChg>
        <pc:spChg chg="mod">
          <ac:chgData name="이 진구" userId="20bf6ee400938239" providerId="LiveId" clId="{FAE3772A-9FFE-4E4F-8717-FDBB41B72773}" dt="2018-07-10T12:13:24.759" v="8766" actId="404"/>
          <ac:spMkLst>
            <pc:docMk/>
            <pc:sldMk cId="2057671390" sldId="269"/>
            <ac:spMk id="169" creationId="{39944759-226A-4CFA-B801-C87556FDDF22}"/>
          </ac:spMkLst>
        </pc:spChg>
        <pc:spChg chg="mod">
          <ac:chgData name="이 진구" userId="20bf6ee400938239" providerId="LiveId" clId="{FAE3772A-9FFE-4E4F-8717-FDBB41B72773}" dt="2018-07-10T12:13:29.425" v="8772" actId="404"/>
          <ac:spMkLst>
            <pc:docMk/>
            <pc:sldMk cId="2057671390" sldId="269"/>
            <ac:spMk id="170" creationId="{B8897B97-E34E-4662-A1DA-C8C297B6AFA0}"/>
          </ac:spMkLst>
        </pc:spChg>
        <pc:spChg chg="add mod">
          <ac:chgData name="이 진구" userId="20bf6ee400938239" providerId="LiveId" clId="{FAE3772A-9FFE-4E4F-8717-FDBB41B72773}" dt="2018-07-10T12:14:16.351" v="8791" actId="20577"/>
          <ac:spMkLst>
            <pc:docMk/>
            <pc:sldMk cId="2057671390" sldId="269"/>
            <ac:spMk id="188" creationId="{8874B3AA-A95C-4B26-9047-FC301DFEA13E}"/>
          </ac:spMkLst>
        </pc:spChg>
        <pc:spChg chg="add mod">
          <ac:chgData name="이 진구" userId="20bf6ee400938239" providerId="LiveId" clId="{FAE3772A-9FFE-4E4F-8717-FDBB41B72773}" dt="2018-07-10T12:14:20.078" v="8793" actId="20577"/>
          <ac:spMkLst>
            <pc:docMk/>
            <pc:sldMk cId="2057671390" sldId="269"/>
            <ac:spMk id="189" creationId="{3CE8C026-230B-44DE-B804-BFFF2CAB2A16}"/>
          </ac:spMkLst>
        </pc:spChg>
        <pc:spChg chg="add mod">
          <ac:chgData name="이 진구" userId="20bf6ee400938239" providerId="LiveId" clId="{FAE3772A-9FFE-4E4F-8717-FDBB41B72773}" dt="2018-07-10T12:14:22.319" v="8795" actId="20577"/>
          <ac:spMkLst>
            <pc:docMk/>
            <pc:sldMk cId="2057671390" sldId="269"/>
            <ac:spMk id="190" creationId="{C6DA767E-7361-4FC0-8C26-92972CE7D69C}"/>
          </ac:spMkLst>
        </pc:spChg>
        <pc:spChg chg="add mod">
          <ac:chgData name="이 진구" userId="20bf6ee400938239" providerId="LiveId" clId="{FAE3772A-9FFE-4E4F-8717-FDBB41B72773}" dt="2018-07-10T12:14:25.647" v="8797" actId="20577"/>
          <ac:spMkLst>
            <pc:docMk/>
            <pc:sldMk cId="2057671390" sldId="269"/>
            <ac:spMk id="191" creationId="{7CD5F075-1FFA-4A27-9146-7A71A93CD047}"/>
          </ac:spMkLst>
        </pc:spChg>
        <pc:grpChg chg="del">
          <ac:chgData name="이 진구" userId="20bf6ee400938239" providerId="LiveId" clId="{FAE3772A-9FFE-4E4F-8717-FDBB41B72773}" dt="2018-07-10T11:46:32.030" v="8518" actId="478"/>
          <ac:grpSpMkLst>
            <pc:docMk/>
            <pc:sldMk cId="2057671390" sldId="269"/>
            <ac:grpSpMk id="10" creationId="{1460A1E3-8BC5-416C-A71B-84A5B3C2DED8}"/>
          </ac:grpSpMkLst>
        </pc:grpChg>
        <pc:grpChg chg="add mod">
          <ac:chgData name="이 진구" userId="20bf6ee400938239" providerId="LiveId" clId="{FAE3772A-9FFE-4E4F-8717-FDBB41B72773}" dt="2018-07-10T12:04:16.981" v="8696" actId="164"/>
          <ac:grpSpMkLst>
            <pc:docMk/>
            <pc:sldMk cId="2057671390" sldId="269"/>
            <ac:grpSpMk id="12" creationId="{BFC283E6-83B0-48D1-ACA1-2BEB57243F49}"/>
          </ac:grpSpMkLst>
        </pc:grpChg>
        <pc:grpChg chg="del">
          <ac:chgData name="이 진구" userId="20bf6ee400938239" providerId="LiveId" clId="{FAE3772A-9FFE-4E4F-8717-FDBB41B72773}" dt="2018-07-10T11:46:32.974" v="8519" actId="478"/>
          <ac:grpSpMkLst>
            <pc:docMk/>
            <pc:sldMk cId="2057671390" sldId="269"/>
            <ac:grpSpMk id="123" creationId="{32C61FE4-519F-4C04-87A6-CF73AFB51554}"/>
          </ac:grpSpMkLst>
        </pc:grpChg>
        <pc:grpChg chg="del">
          <ac:chgData name="이 진구" userId="20bf6ee400938239" providerId="LiveId" clId="{FAE3772A-9FFE-4E4F-8717-FDBB41B72773}" dt="2018-07-10T11:46:33.774" v="8520" actId="478"/>
          <ac:grpSpMkLst>
            <pc:docMk/>
            <pc:sldMk cId="2057671390" sldId="269"/>
            <ac:grpSpMk id="126" creationId="{8BE02CDB-9A6A-43AC-BA37-39AC59FD389A}"/>
          </ac:grpSpMkLst>
        </pc:grpChg>
        <pc:grpChg chg="del">
          <ac:chgData name="이 진구" userId="20bf6ee400938239" providerId="LiveId" clId="{FAE3772A-9FFE-4E4F-8717-FDBB41B72773}" dt="2018-07-10T11:46:34.744" v="8521" actId="478"/>
          <ac:grpSpMkLst>
            <pc:docMk/>
            <pc:sldMk cId="2057671390" sldId="269"/>
            <ac:grpSpMk id="129" creationId="{DEC3DA64-1C73-4D0D-BD61-B52BA46FB7CC}"/>
          </ac:grpSpMkLst>
        </pc:grpChg>
        <pc:grpChg chg="add mod">
          <ac:chgData name="이 진구" userId="20bf6ee400938239" providerId="LiveId" clId="{FAE3772A-9FFE-4E4F-8717-FDBB41B72773}" dt="2018-07-10T12:04:24.182" v="8698" actId="1076"/>
          <ac:grpSpMkLst>
            <pc:docMk/>
            <pc:sldMk cId="2057671390" sldId="269"/>
            <ac:grpSpMk id="148" creationId="{C32FB36A-0BE2-4CB5-890F-5D75E8A3D1DD}"/>
          </ac:grpSpMkLst>
        </pc:grpChg>
        <pc:grpChg chg="add mod">
          <ac:chgData name="이 진구" userId="20bf6ee400938239" providerId="LiveId" clId="{FAE3772A-9FFE-4E4F-8717-FDBB41B72773}" dt="2018-07-10T12:04:24.447" v="8699"/>
          <ac:grpSpMkLst>
            <pc:docMk/>
            <pc:sldMk cId="2057671390" sldId="269"/>
            <ac:grpSpMk id="152" creationId="{25FCDE4B-BD68-4EB4-8C35-7406E6220BEC}"/>
          </ac:grpSpMkLst>
        </pc:grpChg>
        <pc:grpChg chg="add mod">
          <ac:chgData name="이 진구" userId="20bf6ee400938239" providerId="LiveId" clId="{FAE3772A-9FFE-4E4F-8717-FDBB41B72773}" dt="2018-07-10T12:04:24.921" v="8700"/>
          <ac:grpSpMkLst>
            <pc:docMk/>
            <pc:sldMk cId="2057671390" sldId="269"/>
            <ac:grpSpMk id="156" creationId="{FF8DB17F-4DBA-42E6-BFFE-79C3A9D464D1}"/>
          </ac:grpSpMkLst>
        </pc:grpChg>
        <pc:grpChg chg="add mod">
          <ac:chgData name="이 진구" userId="20bf6ee400938239" providerId="LiveId" clId="{FAE3772A-9FFE-4E4F-8717-FDBB41B72773}" dt="2018-07-10T12:04:25.362" v="8701"/>
          <ac:grpSpMkLst>
            <pc:docMk/>
            <pc:sldMk cId="2057671390" sldId="269"/>
            <ac:grpSpMk id="160" creationId="{AA1BD7A2-D01D-4A2F-B080-647D58CD0EBF}"/>
          </ac:grpSpMkLst>
        </pc:grpChg>
        <pc:grpChg chg="add mod">
          <ac:chgData name="이 진구" userId="20bf6ee400938239" providerId="LiveId" clId="{FAE3772A-9FFE-4E4F-8717-FDBB41B72773}" dt="2018-07-10T12:15:47.614" v="8964" actId="12789"/>
          <ac:grpSpMkLst>
            <pc:docMk/>
            <pc:sldMk cId="2057671390" sldId="269"/>
            <ac:grpSpMk id="168" creationId="{1C650E44-B22D-4AC4-8126-C265AA2A8170}"/>
          </ac:grpSpMkLst>
        </pc:grpChg>
        <pc:grpChg chg="add mod">
          <ac:chgData name="이 진구" userId="20bf6ee400938239" providerId="LiveId" clId="{FAE3772A-9FFE-4E4F-8717-FDBB41B72773}" dt="2018-07-10T12:15:47.614" v="8964" actId="12789"/>
          <ac:grpSpMkLst>
            <pc:docMk/>
            <pc:sldMk cId="2057671390" sldId="269"/>
            <ac:grpSpMk id="172" creationId="{13AA9CA1-31AF-4BE4-A457-CAFE4F6C43E5}"/>
          </ac:grpSpMkLst>
        </pc:grpChg>
        <pc:grpChg chg="add mod">
          <ac:chgData name="이 진구" userId="20bf6ee400938239" providerId="LiveId" clId="{FAE3772A-9FFE-4E4F-8717-FDBB41B72773}" dt="2018-07-10T12:15:47.614" v="8964" actId="12789"/>
          <ac:grpSpMkLst>
            <pc:docMk/>
            <pc:sldMk cId="2057671390" sldId="269"/>
            <ac:grpSpMk id="176" creationId="{7B941D90-5B36-48C8-BCBE-A28438B4B01F}"/>
          </ac:grpSpMkLst>
        </pc:grpChg>
        <pc:grpChg chg="add mod">
          <ac:chgData name="이 진구" userId="20bf6ee400938239" providerId="LiveId" clId="{FAE3772A-9FFE-4E4F-8717-FDBB41B72773}" dt="2018-07-10T12:15:47.614" v="8964" actId="12789"/>
          <ac:grpSpMkLst>
            <pc:docMk/>
            <pc:sldMk cId="2057671390" sldId="269"/>
            <ac:grpSpMk id="180" creationId="{9FDBD29C-609A-441F-8A02-E01C65462319}"/>
          </ac:grpSpMkLst>
        </pc:grpChg>
        <pc:grpChg chg="add mod">
          <ac:chgData name="이 진구" userId="20bf6ee400938239" providerId="LiveId" clId="{FAE3772A-9FFE-4E4F-8717-FDBB41B72773}" dt="2018-07-10T12:15:47.614" v="8964" actId="12789"/>
          <ac:grpSpMkLst>
            <pc:docMk/>
            <pc:sldMk cId="2057671390" sldId="269"/>
            <ac:grpSpMk id="184" creationId="{A991995C-C27B-456C-9E65-CD0F0F70C3E8}"/>
          </ac:grpSpMkLst>
        </pc:grpChg>
      </pc:sldChg>
      <pc:sldChg chg="addSp delSp modSp add">
        <pc:chgData name="이 진구" userId="20bf6ee400938239" providerId="LiveId" clId="{FAE3772A-9FFE-4E4F-8717-FDBB41B72773}" dt="2018-07-10T13:34:42.588" v="13316"/>
        <pc:sldMkLst>
          <pc:docMk/>
          <pc:sldMk cId="4257904369" sldId="271"/>
        </pc:sldMkLst>
        <pc:spChg chg="mod">
          <ac:chgData name="이 진구" userId="20bf6ee400938239" providerId="LiveId" clId="{FAE3772A-9FFE-4E4F-8717-FDBB41B72773}" dt="2018-07-10T12:30:28.874" v="10178" actId="20577"/>
          <ac:spMkLst>
            <pc:docMk/>
            <pc:sldMk cId="4257904369" sldId="271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12:30:39.385" v="10199" actId="20577"/>
          <ac:spMkLst>
            <pc:docMk/>
            <pc:sldMk cId="4257904369" sldId="271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12:30:44.763" v="10212"/>
          <ac:spMkLst>
            <pc:docMk/>
            <pc:sldMk cId="4257904369" sldId="271"/>
            <ac:spMk id="8" creationId="{00000000-0000-0000-0000-000000000000}"/>
          </ac:spMkLst>
        </pc:spChg>
        <pc:spChg chg="del">
          <ac:chgData name="이 진구" userId="20bf6ee400938239" providerId="LiveId" clId="{FAE3772A-9FFE-4E4F-8717-FDBB41B72773}" dt="2018-07-10T12:30:08.623" v="10147" actId="478"/>
          <ac:spMkLst>
            <pc:docMk/>
            <pc:sldMk cId="4257904369" sldId="271"/>
            <ac:spMk id="9" creationId="{9CB6982A-A260-46FF-9E33-A2B2E79C69F6}"/>
          </ac:spMkLst>
        </pc:spChg>
        <pc:spChg chg="mod">
          <ac:chgData name="이 진구" userId="20bf6ee400938239" providerId="LiveId" clId="{FAE3772A-9FFE-4E4F-8717-FDBB41B72773}" dt="2018-07-10T12:51:21.313" v="10214" actId="1076"/>
          <ac:spMkLst>
            <pc:docMk/>
            <pc:sldMk cId="4257904369" sldId="271"/>
            <ac:spMk id="30" creationId="{00000000-0000-0000-0000-000000000000}"/>
          </ac:spMkLst>
        </pc:spChg>
        <pc:spChg chg="add mod">
          <ac:chgData name="이 진구" userId="20bf6ee400938239" providerId="LiveId" clId="{FAE3772A-9FFE-4E4F-8717-FDBB41B72773}" dt="2018-07-10T12:52:13.887" v="10219" actId="1076"/>
          <ac:spMkLst>
            <pc:docMk/>
            <pc:sldMk cId="4257904369" sldId="271"/>
            <ac:spMk id="41" creationId="{84E5AE49-1C17-4D02-9E3A-45D36A9DA08E}"/>
          </ac:spMkLst>
        </pc:spChg>
        <pc:spChg chg="add mod">
          <ac:chgData name="이 진구" userId="20bf6ee400938239" providerId="LiveId" clId="{FAE3772A-9FFE-4E4F-8717-FDBB41B72773}" dt="2018-07-10T12:53:28.654" v="10248" actId="20577"/>
          <ac:spMkLst>
            <pc:docMk/>
            <pc:sldMk cId="4257904369" sldId="271"/>
            <ac:spMk id="42" creationId="{9E144101-1E0D-4D80-B445-69F10FE51546}"/>
          </ac:spMkLst>
        </pc:spChg>
        <pc:spChg chg="add mod">
          <ac:chgData name="이 진구" userId="20bf6ee400938239" providerId="LiveId" clId="{FAE3772A-9FFE-4E4F-8717-FDBB41B72773}" dt="2018-07-10T12:53:30.792" v="10250" actId="20577"/>
          <ac:spMkLst>
            <pc:docMk/>
            <pc:sldMk cId="4257904369" sldId="271"/>
            <ac:spMk id="43" creationId="{59F20B88-0A24-4F90-8F13-A4A169B2DB68}"/>
          </ac:spMkLst>
        </pc:spChg>
        <pc:spChg chg="add mod">
          <ac:chgData name="이 진구" userId="20bf6ee400938239" providerId="LiveId" clId="{FAE3772A-9FFE-4E4F-8717-FDBB41B72773}" dt="2018-07-10T12:53:32.895" v="10252" actId="20577"/>
          <ac:spMkLst>
            <pc:docMk/>
            <pc:sldMk cId="4257904369" sldId="271"/>
            <ac:spMk id="44" creationId="{4A69C72E-CD48-40D2-AF21-84F8C5EAD114}"/>
          </ac:spMkLst>
        </pc:spChg>
        <pc:spChg chg="add mod">
          <ac:chgData name="이 진구" userId="20bf6ee400938239" providerId="LiveId" clId="{FAE3772A-9FFE-4E4F-8717-FDBB41B72773}" dt="2018-07-10T12:53:34.819" v="10254" actId="20577"/>
          <ac:spMkLst>
            <pc:docMk/>
            <pc:sldMk cId="4257904369" sldId="271"/>
            <ac:spMk id="45" creationId="{FF81A3EC-78CC-4431-ACA2-D4C9F47DE342}"/>
          </ac:spMkLst>
        </pc:spChg>
        <pc:spChg chg="add mod">
          <ac:chgData name="이 진구" userId="20bf6ee400938239" providerId="LiveId" clId="{FAE3772A-9FFE-4E4F-8717-FDBB41B72773}" dt="2018-07-10T12:53:37.959" v="10256" actId="20577"/>
          <ac:spMkLst>
            <pc:docMk/>
            <pc:sldMk cId="4257904369" sldId="271"/>
            <ac:spMk id="46" creationId="{673DE903-F32B-45A8-9C8C-73F1E00E5B65}"/>
          </ac:spMkLst>
        </pc:spChg>
        <pc:spChg chg="add mod">
          <ac:chgData name="이 진구" userId="20bf6ee400938239" providerId="LiveId" clId="{FAE3772A-9FFE-4E4F-8717-FDBB41B72773}" dt="2018-07-10T12:53:40.223" v="10258" actId="20577"/>
          <ac:spMkLst>
            <pc:docMk/>
            <pc:sldMk cId="4257904369" sldId="271"/>
            <ac:spMk id="47" creationId="{DC1CDC73-9749-4A98-BF60-65C2C9AE4E4B}"/>
          </ac:spMkLst>
        </pc:spChg>
        <pc:spChg chg="add mod">
          <ac:chgData name="이 진구" userId="20bf6ee400938239" providerId="LiveId" clId="{FAE3772A-9FFE-4E4F-8717-FDBB41B72773}" dt="2018-07-10T12:53:42.634" v="10260" actId="20577"/>
          <ac:spMkLst>
            <pc:docMk/>
            <pc:sldMk cId="4257904369" sldId="271"/>
            <ac:spMk id="48" creationId="{28D62442-8245-499C-AA37-5ABA73B072E6}"/>
          </ac:spMkLst>
        </pc:spChg>
        <pc:spChg chg="add mod">
          <ac:chgData name="이 진구" userId="20bf6ee400938239" providerId="LiveId" clId="{FAE3772A-9FFE-4E4F-8717-FDBB41B72773}" dt="2018-07-10T12:53:44.800" v="10262" actId="20577"/>
          <ac:spMkLst>
            <pc:docMk/>
            <pc:sldMk cId="4257904369" sldId="271"/>
            <ac:spMk id="49" creationId="{DF4A7096-EA05-467D-A840-62ECC34767EA}"/>
          </ac:spMkLst>
        </pc:spChg>
        <pc:spChg chg="add mod">
          <ac:chgData name="이 진구" userId="20bf6ee400938239" providerId="LiveId" clId="{FAE3772A-9FFE-4E4F-8717-FDBB41B72773}" dt="2018-07-10T12:53:59.619" v="10266" actId="6549"/>
          <ac:spMkLst>
            <pc:docMk/>
            <pc:sldMk cId="4257904369" sldId="271"/>
            <ac:spMk id="73" creationId="{1EC951B3-0D76-47AD-8ED3-D1A9497DF47C}"/>
          </ac:spMkLst>
        </pc:spChg>
        <pc:spChg chg="add mod">
          <ac:chgData name="이 진구" userId="20bf6ee400938239" providerId="LiveId" clId="{FAE3772A-9FFE-4E4F-8717-FDBB41B72773}" dt="2018-07-10T12:54:01.735" v="10267" actId="20577"/>
          <ac:spMkLst>
            <pc:docMk/>
            <pc:sldMk cId="4257904369" sldId="271"/>
            <ac:spMk id="74" creationId="{237EF591-12E6-49F2-A472-9E55238A4D99}"/>
          </ac:spMkLst>
        </pc:spChg>
        <pc:spChg chg="add mod">
          <ac:chgData name="이 진구" userId="20bf6ee400938239" providerId="LiveId" clId="{FAE3772A-9FFE-4E4F-8717-FDBB41B72773}" dt="2018-07-10T12:54:04.396" v="10268" actId="20577"/>
          <ac:spMkLst>
            <pc:docMk/>
            <pc:sldMk cId="4257904369" sldId="271"/>
            <ac:spMk id="75" creationId="{75AAB7FC-774D-4312-AAA4-3C007FEEB424}"/>
          </ac:spMkLst>
        </pc:spChg>
        <pc:spChg chg="add mod">
          <ac:chgData name="이 진구" userId="20bf6ee400938239" providerId="LiveId" clId="{FAE3772A-9FFE-4E4F-8717-FDBB41B72773}" dt="2018-07-10T12:54:05.551" v="10269" actId="20577"/>
          <ac:spMkLst>
            <pc:docMk/>
            <pc:sldMk cId="4257904369" sldId="271"/>
            <ac:spMk id="76" creationId="{D65F5984-65BF-46CB-8070-36E53D9B022E}"/>
          </ac:spMkLst>
        </pc:spChg>
        <pc:spChg chg="add mod">
          <ac:chgData name="이 진구" userId="20bf6ee400938239" providerId="LiveId" clId="{FAE3772A-9FFE-4E4F-8717-FDBB41B72773}" dt="2018-07-10T12:54:07.176" v="10270" actId="20577"/>
          <ac:spMkLst>
            <pc:docMk/>
            <pc:sldMk cId="4257904369" sldId="271"/>
            <ac:spMk id="77" creationId="{8F0C04B6-7664-45E6-A07C-C5A2B532538A}"/>
          </ac:spMkLst>
        </pc:spChg>
        <pc:spChg chg="add mod ord">
          <ac:chgData name="이 진구" userId="20bf6ee400938239" providerId="LiveId" clId="{FAE3772A-9FFE-4E4F-8717-FDBB41B72773}" dt="2018-07-10T12:54:16.071" v="10276" actId="1076"/>
          <ac:spMkLst>
            <pc:docMk/>
            <pc:sldMk cId="4257904369" sldId="271"/>
            <ac:spMk id="78" creationId="{70ADCF59-1D26-41EF-83A4-E1D4197AC376}"/>
          </ac:spMkLst>
        </pc:spChg>
        <pc:spChg chg="add mod">
          <ac:chgData name="이 진구" userId="20bf6ee400938239" providerId="LiveId" clId="{FAE3772A-9FFE-4E4F-8717-FDBB41B72773}" dt="2018-07-10T12:54:35.890" v="10285" actId="20577"/>
          <ac:spMkLst>
            <pc:docMk/>
            <pc:sldMk cId="4257904369" sldId="271"/>
            <ac:spMk id="79" creationId="{7D46F49B-FDC0-4CE2-BD02-247426BB8A6F}"/>
          </ac:spMkLst>
        </pc:spChg>
        <pc:spChg chg="add mod">
          <ac:chgData name="이 진구" userId="20bf6ee400938239" providerId="LiveId" clId="{FAE3772A-9FFE-4E4F-8717-FDBB41B72773}" dt="2018-07-10T12:54:38.383" v="10287" actId="20577"/>
          <ac:spMkLst>
            <pc:docMk/>
            <pc:sldMk cId="4257904369" sldId="271"/>
            <ac:spMk id="80" creationId="{5B57EC8A-2421-442A-A1F4-CD268C2FF04D}"/>
          </ac:spMkLst>
        </pc:spChg>
        <pc:spChg chg="add mod">
          <ac:chgData name="이 진구" userId="20bf6ee400938239" providerId="LiveId" clId="{FAE3772A-9FFE-4E4F-8717-FDBB41B72773}" dt="2018-07-10T12:54:40.552" v="10289" actId="20577"/>
          <ac:spMkLst>
            <pc:docMk/>
            <pc:sldMk cId="4257904369" sldId="271"/>
            <ac:spMk id="81" creationId="{6C61066B-2A3D-405D-B5D9-399E1C6A558E}"/>
          </ac:spMkLst>
        </pc:spChg>
        <pc:spChg chg="add mod">
          <ac:chgData name="이 진구" userId="20bf6ee400938239" providerId="LiveId" clId="{FAE3772A-9FFE-4E4F-8717-FDBB41B72773}" dt="2018-07-10T12:54:44.095" v="10291" actId="20577"/>
          <ac:spMkLst>
            <pc:docMk/>
            <pc:sldMk cId="4257904369" sldId="271"/>
            <ac:spMk id="82" creationId="{62ECFC7D-6679-4C69-8D72-6F484FADD758}"/>
          </ac:spMkLst>
        </pc:spChg>
        <pc:spChg chg="add mod">
          <ac:chgData name="이 진구" userId="20bf6ee400938239" providerId="LiveId" clId="{FAE3772A-9FFE-4E4F-8717-FDBB41B72773}" dt="2018-07-10T12:59:35.495" v="10761" actId="1076"/>
          <ac:spMkLst>
            <pc:docMk/>
            <pc:sldMk cId="4257904369" sldId="271"/>
            <ac:spMk id="83" creationId="{379EB13B-4E79-4CB6-8AA0-8B0BDA9445AB}"/>
          </ac:spMkLst>
        </pc:spChg>
        <pc:spChg chg="add mod">
          <ac:chgData name="이 진구" userId="20bf6ee400938239" providerId="LiveId" clId="{FAE3772A-9FFE-4E4F-8717-FDBB41B72773}" dt="2018-07-10T12:59:35.495" v="10761" actId="1076"/>
          <ac:spMkLst>
            <pc:docMk/>
            <pc:sldMk cId="4257904369" sldId="271"/>
            <ac:spMk id="84" creationId="{3628F07B-407E-4B7E-B2C0-A124027201B9}"/>
          </ac:spMkLst>
        </pc:spChg>
        <pc:spChg chg="add">
          <ac:chgData name="이 진구" userId="20bf6ee400938239" providerId="LiveId" clId="{FAE3772A-9FFE-4E4F-8717-FDBB41B72773}" dt="2018-07-10T13:22:01.733" v="12658"/>
          <ac:spMkLst>
            <pc:docMk/>
            <pc:sldMk cId="4257904369" sldId="271"/>
            <ac:spMk id="85" creationId="{132EAAD5-2672-48E5-B115-9C5D9748AEAC}"/>
          </ac:spMkLst>
        </pc:spChg>
        <pc:spChg chg="add">
          <ac:chgData name="이 진구" userId="20bf6ee400938239" providerId="LiveId" clId="{FAE3772A-9FFE-4E4F-8717-FDBB41B72773}" dt="2018-07-10T13:22:01.733" v="12658"/>
          <ac:spMkLst>
            <pc:docMk/>
            <pc:sldMk cId="4257904369" sldId="271"/>
            <ac:spMk id="87" creationId="{6D872DF9-746A-4D95-BF7F-46A28B253E5D}"/>
          </ac:spMkLst>
        </pc:spChg>
        <pc:spChg chg="add">
          <ac:chgData name="이 진구" userId="20bf6ee400938239" providerId="LiveId" clId="{FAE3772A-9FFE-4E4F-8717-FDBB41B72773}" dt="2018-07-10T13:22:01.733" v="12658"/>
          <ac:spMkLst>
            <pc:docMk/>
            <pc:sldMk cId="4257904369" sldId="271"/>
            <ac:spMk id="88" creationId="{C2DBFF00-0083-4D9E-A047-CB6BAF2424F1}"/>
          </ac:spMkLst>
        </pc:spChg>
        <pc:spChg chg="add">
          <ac:chgData name="이 진구" userId="20bf6ee400938239" providerId="LiveId" clId="{FAE3772A-9FFE-4E4F-8717-FDBB41B72773}" dt="2018-07-10T13:23:56.368" v="12718"/>
          <ac:spMkLst>
            <pc:docMk/>
            <pc:sldMk cId="4257904369" sldId="271"/>
            <ac:spMk id="89" creationId="{2AD42D96-370E-4F89-8D76-9B668E112A06}"/>
          </ac:spMkLst>
        </pc:spChg>
        <pc:spChg chg="mod">
          <ac:chgData name="이 진구" userId="20bf6ee400938239" providerId="LiveId" clId="{FAE3772A-9FFE-4E4F-8717-FDBB41B72773}" dt="2018-07-10T13:04:34.608" v="11231" actId="1076"/>
          <ac:spMkLst>
            <pc:docMk/>
            <pc:sldMk cId="4257904369" sldId="271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3:04:43.575" v="11233" actId="1076"/>
          <ac:spMkLst>
            <pc:docMk/>
            <pc:sldMk cId="4257904369" sldId="271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13:04:46.695" v="11234" actId="1076"/>
          <ac:spMkLst>
            <pc:docMk/>
            <pc:sldMk cId="4257904369" sldId="271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13:05:29.769" v="11305" actId="20577"/>
          <ac:spMkLst>
            <pc:docMk/>
            <pc:sldMk cId="4257904369" sldId="271"/>
            <ac:spMk id="108" creationId="{B44F150A-0DC9-409D-BAD2-383AAAD5E373}"/>
          </ac:spMkLst>
        </pc:spChg>
        <pc:spChg chg="add">
          <ac:chgData name="이 진구" userId="20bf6ee400938239" providerId="LiveId" clId="{FAE3772A-9FFE-4E4F-8717-FDBB41B72773}" dt="2018-07-10T13:29:21.012" v="13313"/>
          <ac:spMkLst>
            <pc:docMk/>
            <pc:sldMk cId="4257904369" sldId="271"/>
            <ac:spMk id="109" creationId="{3F909AA4-BFA6-4030-9F01-502257669846}"/>
          </ac:spMkLst>
        </pc:spChg>
        <pc:spChg chg="del">
          <ac:chgData name="이 진구" userId="20bf6ee400938239" providerId="LiveId" clId="{FAE3772A-9FFE-4E4F-8717-FDBB41B72773}" dt="2018-07-10T12:30:07.656" v="10146" actId="478"/>
          <ac:spMkLst>
            <pc:docMk/>
            <pc:sldMk cId="4257904369" sldId="271"/>
            <ac:spMk id="110" creationId="{302CD7FC-3D0D-4656-BF22-0D65C002BB24}"/>
          </ac:spMkLst>
        </pc:spChg>
        <pc:spChg chg="del">
          <ac:chgData name="이 진구" userId="20bf6ee400938239" providerId="LiveId" clId="{FAE3772A-9FFE-4E4F-8717-FDBB41B72773}" dt="2018-07-10T12:30:05.758" v="10144" actId="478"/>
          <ac:spMkLst>
            <pc:docMk/>
            <pc:sldMk cId="4257904369" sldId="271"/>
            <ac:spMk id="111" creationId="{9F611859-317B-490F-84E2-60B998A7F56C}"/>
          </ac:spMkLst>
        </pc:spChg>
        <pc:spChg chg="del">
          <ac:chgData name="이 진구" userId="20bf6ee400938239" providerId="LiveId" clId="{FAE3772A-9FFE-4E4F-8717-FDBB41B72773}" dt="2018-07-10T12:30:06.462" v="10145" actId="478"/>
          <ac:spMkLst>
            <pc:docMk/>
            <pc:sldMk cId="4257904369" sldId="271"/>
            <ac:spMk id="112" creationId="{1067D523-2DA9-479B-B04F-50377E59E39F}"/>
          </ac:spMkLst>
        </pc:spChg>
        <pc:spChg chg="add">
          <ac:chgData name="이 진구" userId="20bf6ee400938239" providerId="LiveId" clId="{FAE3772A-9FFE-4E4F-8717-FDBB41B72773}" dt="2018-07-10T13:29:21.012" v="13313"/>
          <ac:spMkLst>
            <pc:docMk/>
            <pc:sldMk cId="4257904369" sldId="271"/>
            <ac:spMk id="128" creationId="{8BA9571F-6E42-4F05-95CF-EB6D71AA3F68}"/>
          </ac:spMkLst>
        </pc:spChg>
        <pc:spChg chg="add">
          <ac:chgData name="이 진구" userId="20bf6ee400938239" providerId="LiveId" clId="{FAE3772A-9FFE-4E4F-8717-FDBB41B72773}" dt="2018-07-10T13:29:21.012" v="13313"/>
          <ac:spMkLst>
            <pc:docMk/>
            <pc:sldMk cId="4257904369" sldId="271"/>
            <ac:spMk id="129" creationId="{BD3791C0-CA66-40D1-8271-FFFA05570126}"/>
          </ac:spMkLst>
        </pc:spChg>
        <pc:spChg chg="add">
          <ac:chgData name="이 진구" userId="20bf6ee400938239" providerId="LiveId" clId="{FAE3772A-9FFE-4E4F-8717-FDBB41B72773}" dt="2018-07-10T13:29:21.012" v="13313"/>
          <ac:spMkLst>
            <pc:docMk/>
            <pc:sldMk cId="4257904369" sldId="271"/>
            <ac:spMk id="130" creationId="{9580038E-E926-4B94-92C4-BBD0C76056A0}"/>
          </ac:spMkLst>
        </pc:spChg>
        <pc:spChg chg="add">
          <ac:chgData name="이 진구" userId="20bf6ee400938239" providerId="LiveId" clId="{FAE3772A-9FFE-4E4F-8717-FDBB41B72773}" dt="2018-07-10T13:34:42.588" v="13316"/>
          <ac:spMkLst>
            <pc:docMk/>
            <pc:sldMk cId="4257904369" sldId="271"/>
            <ac:spMk id="131" creationId="{C0F919CF-7DF4-4701-930F-1C723E8AC3F2}"/>
          </ac:spMkLst>
        </pc:spChg>
        <pc:grpChg chg="mod">
          <ac:chgData name="이 진구" userId="20bf6ee400938239" providerId="LiveId" clId="{FAE3772A-9FFE-4E4F-8717-FDBB41B72773}" dt="2018-07-10T12:59:16.831" v="10759" actId="12789"/>
          <ac:grpSpMkLst>
            <pc:docMk/>
            <pc:sldMk cId="4257904369" sldId="271"/>
            <ac:grpSpMk id="3" creationId="{00000000-0000-0000-0000-000000000000}"/>
          </ac:grpSpMkLst>
        </pc:grpChg>
        <pc:grpChg chg="add">
          <ac:chgData name="이 진구" userId="20bf6ee400938239" providerId="LiveId" clId="{FAE3772A-9FFE-4E4F-8717-FDBB41B72773}" dt="2018-07-10T13:23:56.368" v="12718"/>
          <ac:grpSpMkLst>
            <pc:docMk/>
            <pc:sldMk cId="4257904369" sldId="271"/>
            <ac:grpSpMk id="90" creationId="{1F50AAE6-CE40-4CB1-A212-9D0A1AB9DD86}"/>
          </ac:grpSpMkLst>
        </pc:grpChg>
        <pc:grpChg chg="add">
          <ac:chgData name="이 진구" userId="20bf6ee400938239" providerId="LiveId" clId="{FAE3772A-9FFE-4E4F-8717-FDBB41B72773}" dt="2018-07-10T13:23:56.368" v="12718"/>
          <ac:grpSpMkLst>
            <pc:docMk/>
            <pc:sldMk cId="4257904369" sldId="271"/>
            <ac:grpSpMk id="93" creationId="{65AA95A3-9200-4299-8B8E-B30C9D297A40}"/>
          </ac:grpSpMkLst>
        </pc:grpChg>
        <pc:grpChg chg="add">
          <ac:chgData name="이 진구" userId="20bf6ee400938239" providerId="LiveId" clId="{FAE3772A-9FFE-4E4F-8717-FDBB41B72773}" dt="2018-07-10T13:23:56.368" v="12718"/>
          <ac:grpSpMkLst>
            <pc:docMk/>
            <pc:sldMk cId="4257904369" sldId="271"/>
            <ac:grpSpMk id="96" creationId="{6A48B36B-3353-4C35-AAAD-6EBDE5C453D1}"/>
          </ac:grpSpMkLst>
        </pc:grpChg>
        <pc:grpChg chg="add">
          <ac:chgData name="이 진구" userId="20bf6ee400938239" providerId="LiveId" clId="{FAE3772A-9FFE-4E4F-8717-FDBB41B72773}" dt="2018-07-10T13:23:56.368" v="12718"/>
          <ac:grpSpMkLst>
            <pc:docMk/>
            <pc:sldMk cId="4257904369" sldId="271"/>
            <ac:grpSpMk id="99" creationId="{DD32E563-D69D-4BCA-A9DA-631F63E1014C}"/>
          </ac:grpSpMkLst>
        </pc:grpChg>
        <pc:grpChg chg="add">
          <ac:chgData name="이 진구" userId="20bf6ee400938239" providerId="LiveId" clId="{FAE3772A-9FFE-4E4F-8717-FDBB41B72773}" dt="2018-07-10T13:23:56.368" v="12718"/>
          <ac:grpSpMkLst>
            <pc:docMk/>
            <pc:sldMk cId="4257904369" sldId="271"/>
            <ac:grpSpMk id="102" creationId="{DFD8C0C8-A65D-4E93-912D-E43E71E79781}"/>
          </ac:grpSpMkLst>
        </pc:grpChg>
        <pc:grpChg chg="add">
          <ac:chgData name="이 진구" userId="20bf6ee400938239" providerId="LiveId" clId="{FAE3772A-9FFE-4E4F-8717-FDBB41B72773}" dt="2018-07-10T13:29:21.012" v="13313"/>
          <ac:grpSpMkLst>
            <pc:docMk/>
            <pc:sldMk cId="4257904369" sldId="271"/>
            <ac:grpSpMk id="113" creationId="{96042874-E70A-435F-A28D-EFF4E0115421}"/>
          </ac:grpSpMkLst>
        </pc:grpChg>
        <pc:grpChg chg="add">
          <ac:chgData name="이 진구" userId="20bf6ee400938239" providerId="LiveId" clId="{FAE3772A-9FFE-4E4F-8717-FDBB41B72773}" dt="2018-07-10T13:29:21.012" v="13313"/>
          <ac:grpSpMkLst>
            <pc:docMk/>
            <pc:sldMk cId="4257904369" sldId="271"/>
            <ac:grpSpMk id="116" creationId="{FA3826D0-A2AF-47F7-BDAD-027EB07BE36B}"/>
          </ac:grpSpMkLst>
        </pc:grpChg>
        <pc:grpChg chg="add">
          <ac:chgData name="이 진구" userId="20bf6ee400938239" providerId="LiveId" clId="{FAE3772A-9FFE-4E4F-8717-FDBB41B72773}" dt="2018-07-10T13:29:21.012" v="13313"/>
          <ac:grpSpMkLst>
            <pc:docMk/>
            <pc:sldMk cId="4257904369" sldId="271"/>
            <ac:grpSpMk id="119" creationId="{AEEFF9EB-6596-453C-975C-2F5363BE749D}"/>
          </ac:grpSpMkLst>
        </pc:grpChg>
        <pc:grpChg chg="add">
          <ac:chgData name="이 진구" userId="20bf6ee400938239" providerId="LiveId" clId="{FAE3772A-9FFE-4E4F-8717-FDBB41B72773}" dt="2018-07-10T13:29:21.012" v="13313"/>
          <ac:grpSpMkLst>
            <pc:docMk/>
            <pc:sldMk cId="4257904369" sldId="271"/>
            <ac:grpSpMk id="122" creationId="{87B5C209-FA1C-478B-BFCB-8D270889CC1B}"/>
          </ac:grpSpMkLst>
        </pc:grpChg>
        <pc:grpChg chg="add">
          <ac:chgData name="이 진구" userId="20bf6ee400938239" providerId="LiveId" clId="{FAE3772A-9FFE-4E4F-8717-FDBB41B72773}" dt="2018-07-10T13:29:21.012" v="13313"/>
          <ac:grpSpMkLst>
            <pc:docMk/>
            <pc:sldMk cId="4257904369" sldId="271"/>
            <ac:grpSpMk id="125" creationId="{08B2CD32-8318-444A-AD2D-704806D0DCA6}"/>
          </ac:grpSpMkLst>
        </pc:grpChg>
        <pc:cxnChg chg="add">
          <ac:chgData name="이 진구" userId="20bf6ee400938239" providerId="LiveId" clId="{FAE3772A-9FFE-4E4F-8717-FDBB41B72773}" dt="2018-07-10T13:22:01.733" v="12658"/>
          <ac:cxnSpMkLst>
            <pc:docMk/>
            <pc:sldMk cId="4257904369" sldId="271"/>
            <ac:cxnSpMk id="86" creationId="{8DDACDB3-64EB-42DA-8709-C93ED93339B7}"/>
          </ac:cxnSpMkLst>
        </pc:cxnChg>
      </pc:sldChg>
      <pc:sldChg chg="addSp delSp modSp add">
        <pc:chgData name="이 진구" userId="20bf6ee400938239" providerId="LiveId" clId="{FAE3772A-9FFE-4E4F-8717-FDBB41B72773}" dt="2018-07-10T12:29:41.630" v="10143" actId="1076"/>
        <pc:sldMkLst>
          <pc:docMk/>
          <pc:sldMk cId="2948673293" sldId="274"/>
        </pc:sldMkLst>
        <pc:spChg chg="mod">
          <ac:chgData name="이 진구" userId="20bf6ee400938239" providerId="LiveId" clId="{FAE3772A-9FFE-4E4F-8717-FDBB41B72773}" dt="2018-07-10T12:20:44.371" v="9564" actId="20577"/>
          <ac:spMkLst>
            <pc:docMk/>
            <pc:sldMk cId="2948673293" sldId="274"/>
            <ac:spMk id="8" creationId="{00000000-0000-0000-0000-000000000000}"/>
          </ac:spMkLst>
        </pc:spChg>
        <pc:spChg chg="mod">
          <ac:chgData name="이 진구" userId="20bf6ee400938239" providerId="LiveId" clId="{FAE3772A-9FFE-4E4F-8717-FDBB41B72773}" dt="2018-07-10T12:19:30.854" v="9471" actId="20577"/>
          <ac:spMkLst>
            <pc:docMk/>
            <pc:sldMk cId="2948673293" sldId="274"/>
            <ac:spMk id="11" creationId="{EC37A808-5C9B-4622-8C82-3A8ABF509605}"/>
          </ac:spMkLst>
        </pc:spChg>
        <pc:spChg chg="add mod">
          <ac:chgData name="이 진구" userId="20bf6ee400938239" providerId="LiveId" clId="{FAE3772A-9FFE-4E4F-8717-FDBB41B72773}" dt="2018-07-10T12:29:20.671" v="10136" actId="1076"/>
          <ac:spMkLst>
            <pc:docMk/>
            <pc:sldMk cId="2948673293" sldId="274"/>
            <ac:spMk id="104" creationId="{62C3A50D-C664-4C44-AF4D-C7BD21D0AFD6}"/>
          </ac:spMkLst>
        </pc:spChg>
        <pc:spChg chg="mod">
          <ac:chgData name="이 진구" userId="20bf6ee400938239" providerId="LiveId" clId="{FAE3772A-9FFE-4E4F-8717-FDBB41B72773}" dt="2018-07-10T12:22:11.515" v="9596" actId="20577"/>
          <ac:spMkLst>
            <pc:docMk/>
            <pc:sldMk cId="2948673293" sldId="274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2:26:50.310" v="10004" actId="20577"/>
          <ac:spMkLst>
            <pc:docMk/>
            <pc:sldMk cId="2948673293" sldId="274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12:27:09.795" v="10035" actId="20577"/>
          <ac:spMkLst>
            <pc:docMk/>
            <pc:sldMk cId="2948673293" sldId="274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12:27:43.170" v="10064"/>
          <ac:spMkLst>
            <pc:docMk/>
            <pc:sldMk cId="2948673293" sldId="274"/>
            <ac:spMk id="108" creationId="{B44F150A-0DC9-409D-BAD2-383AAAD5E373}"/>
          </ac:spMkLst>
        </pc:spChg>
        <pc:spChg chg="mod">
          <ac:chgData name="이 진구" userId="20bf6ee400938239" providerId="LiveId" clId="{FAE3772A-9FFE-4E4F-8717-FDBB41B72773}" dt="2018-07-10T12:18:13.455" v="9386" actId="14100"/>
          <ac:spMkLst>
            <pc:docMk/>
            <pc:sldMk cId="2948673293" sldId="274"/>
            <ac:spMk id="109" creationId="{81DA2FB8-571B-4FF2-A5B3-E5647BACA1C6}"/>
          </ac:spMkLst>
        </pc:spChg>
        <pc:spChg chg="add mod">
          <ac:chgData name="이 진구" userId="20bf6ee400938239" providerId="LiveId" clId="{FAE3772A-9FFE-4E4F-8717-FDBB41B72773}" dt="2018-07-10T12:21:40.671" v="9588" actId="20577"/>
          <ac:spMkLst>
            <pc:docMk/>
            <pc:sldMk cId="2948673293" sldId="274"/>
            <ac:spMk id="110" creationId="{C6FE1032-E1C4-4306-A116-78769CAEF0FD}"/>
          </ac:spMkLst>
        </pc:spChg>
        <pc:spChg chg="add mod">
          <ac:chgData name="이 진구" userId="20bf6ee400938239" providerId="LiveId" clId="{FAE3772A-9FFE-4E4F-8717-FDBB41B72773}" dt="2018-07-10T12:21:28.755" v="9582"/>
          <ac:spMkLst>
            <pc:docMk/>
            <pc:sldMk cId="2948673293" sldId="274"/>
            <ac:spMk id="111" creationId="{C860690A-7D25-456A-AF37-AF8B3F83F9ED}"/>
          </ac:spMkLst>
        </pc:spChg>
        <pc:spChg chg="add mod">
          <ac:chgData name="이 진구" userId="20bf6ee400938239" providerId="LiveId" clId="{FAE3772A-9FFE-4E4F-8717-FDBB41B72773}" dt="2018-07-10T12:21:43.330" v="9590" actId="20577"/>
          <ac:spMkLst>
            <pc:docMk/>
            <pc:sldMk cId="2948673293" sldId="274"/>
            <ac:spMk id="112" creationId="{2846FD59-BFAD-4745-B8E8-308B6237CEAC}"/>
          </ac:spMkLst>
        </pc:spChg>
        <pc:spChg chg="add mod">
          <ac:chgData name="이 진구" userId="20bf6ee400938239" providerId="LiveId" clId="{FAE3772A-9FFE-4E4F-8717-FDBB41B72773}" dt="2018-07-10T12:21:46.666" v="9592" actId="20577"/>
          <ac:spMkLst>
            <pc:docMk/>
            <pc:sldMk cId="2948673293" sldId="274"/>
            <ac:spMk id="113" creationId="{EA5D1FAF-CE78-4886-B66B-469E014DBA3D}"/>
          </ac:spMkLst>
        </pc:spChg>
        <pc:spChg chg="add mod">
          <ac:chgData name="이 진구" userId="20bf6ee400938239" providerId="LiveId" clId="{FAE3772A-9FFE-4E4F-8717-FDBB41B72773}" dt="2018-07-10T12:29:08.255" v="10131"/>
          <ac:spMkLst>
            <pc:docMk/>
            <pc:sldMk cId="2948673293" sldId="274"/>
            <ac:spMk id="130" creationId="{96781079-793E-431E-ABE1-AD622B197C4F}"/>
          </ac:spMkLst>
        </pc:spChg>
        <pc:spChg chg="add mod ord">
          <ac:chgData name="이 진구" userId="20bf6ee400938239" providerId="LiveId" clId="{FAE3772A-9FFE-4E4F-8717-FDBB41B72773}" dt="2018-07-10T12:29:41.630" v="10143" actId="1076"/>
          <ac:spMkLst>
            <pc:docMk/>
            <pc:sldMk cId="2948673293" sldId="274"/>
            <ac:spMk id="131" creationId="{B8A15756-8CF6-42EB-B476-86D1418B3122}"/>
          </ac:spMkLst>
        </pc:spChg>
        <pc:spChg chg="mod">
          <ac:chgData name="이 진구" userId="20bf6ee400938239" providerId="LiveId" clId="{FAE3772A-9FFE-4E4F-8717-FDBB41B72773}" dt="2018-07-10T12:19:12.547" v="9431" actId="20577"/>
          <ac:spMkLst>
            <pc:docMk/>
            <pc:sldMk cId="2948673293" sldId="274"/>
            <ac:spMk id="132" creationId="{B3369495-3736-45B4-87DB-2B9064153BF7}"/>
          </ac:spMkLst>
        </pc:spChg>
        <pc:spChg chg="mod">
          <ac:chgData name="이 진구" userId="20bf6ee400938239" providerId="LiveId" clId="{FAE3772A-9FFE-4E4F-8717-FDBB41B72773}" dt="2018-07-10T12:18:44.262" v="9420" actId="20577"/>
          <ac:spMkLst>
            <pc:docMk/>
            <pc:sldMk cId="2948673293" sldId="274"/>
            <ac:spMk id="133" creationId="{D75C8F25-89D5-4A14-AD24-599F2FB030C9}"/>
          </ac:spMkLst>
        </pc:spChg>
        <pc:spChg chg="mod">
          <ac:chgData name="이 진구" userId="20bf6ee400938239" providerId="LiveId" clId="{FAE3772A-9FFE-4E4F-8717-FDBB41B72773}" dt="2018-07-10T12:19:42.296" v="9497" actId="404"/>
          <ac:spMkLst>
            <pc:docMk/>
            <pc:sldMk cId="2948673293" sldId="274"/>
            <ac:spMk id="134" creationId="{13B5C5A9-27E9-4C08-AE57-6E54C1602056}"/>
          </ac:spMkLst>
        </pc:spChg>
        <pc:spChg chg="mod">
          <ac:chgData name="이 진구" userId="20bf6ee400938239" providerId="LiveId" clId="{FAE3772A-9FFE-4E4F-8717-FDBB41B72773}" dt="2018-07-10T12:19:48.748" v="9517"/>
          <ac:spMkLst>
            <pc:docMk/>
            <pc:sldMk cId="2948673293" sldId="274"/>
            <ac:spMk id="135" creationId="{F97E5508-1081-402C-AF06-DF434DD8AA20}"/>
          </ac:spMkLst>
        </pc:spChg>
        <pc:spChg chg="add mod">
          <ac:chgData name="이 진구" userId="20bf6ee400938239" providerId="LiveId" clId="{FAE3772A-9FFE-4E4F-8717-FDBB41B72773}" dt="2018-07-10T12:29:25.878" v="10138" actId="1076"/>
          <ac:spMkLst>
            <pc:docMk/>
            <pc:sldMk cId="2948673293" sldId="274"/>
            <ac:spMk id="136" creationId="{68E4AE71-8D81-4DD5-8986-288FC687DC7F}"/>
          </ac:spMkLst>
        </pc:spChg>
        <pc:spChg chg="mod">
          <ac:chgData name="이 진구" userId="20bf6ee400938239" providerId="LiveId" clId="{FAE3772A-9FFE-4E4F-8717-FDBB41B72773}" dt="2018-07-10T12:20:42.065" v="9562" actId="20577"/>
          <ac:spMkLst>
            <pc:docMk/>
            <pc:sldMk cId="2948673293" sldId="274"/>
            <ac:spMk id="164" creationId="{5205A94F-E291-43E5-BB08-572EAA3ACE41}"/>
          </ac:spMkLst>
        </pc:spChg>
        <pc:spChg chg="mod">
          <ac:chgData name="이 진구" userId="20bf6ee400938239" providerId="LiveId" clId="{FAE3772A-9FFE-4E4F-8717-FDBB41B72773}" dt="2018-07-10T12:20:52.817" v="9570" actId="20577"/>
          <ac:spMkLst>
            <pc:docMk/>
            <pc:sldMk cId="2948673293" sldId="274"/>
            <ac:spMk id="165" creationId="{3406AE61-7C26-4CBB-9CB9-8548E332F1AA}"/>
          </ac:spMkLst>
        </pc:spChg>
        <pc:spChg chg="mod">
          <ac:chgData name="이 진구" userId="20bf6ee400938239" providerId="LiveId" clId="{FAE3772A-9FFE-4E4F-8717-FDBB41B72773}" dt="2018-07-10T12:21:08.231" v="9573" actId="20577"/>
          <ac:spMkLst>
            <pc:docMk/>
            <pc:sldMk cId="2948673293" sldId="274"/>
            <ac:spMk id="166" creationId="{4958F048-8C5F-4058-B1EB-D476A3435B43}"/>
          </ac:spMkLst>
        </pc:spChg>
        <pc:spChg chg="mod">
          <ac:chgData name="이 진구" userId="20bf6ee400938239" providerId="LiveId" clId="{FAE3772A-9FFE-4E4F-8717-FDBB41B72773}" dt="2018-07-10T12:21:11.226" v="9574" actId="20577"/>
          <ac:spMkLst>
            <pc:docMk/>
            <pc:sldMk cId="2948673293" sldId="274"/>
            <ac:spMk id="167" creationId="{B9094662-7EC7-4655-A8C7-0B8D4820F2A8}"/>
          </ac:spMkLst>
        </pc:spChg>
        <pc:spChg chg="mod">
          <ac:chgData name="이 진구" userId="20bf6ee400938239" providerId="LiveId" clId="{FAE3772A-9FFE-4E4F-8717-FDBB41B72773}" dt="2018-07-10T12:20:19.845" v="9540"/>
          <ac:spMkLst>
            <pc:docMk/>
            <pc:sldMk cId="2948673293" sldId="274"/>
            <ac:spMk id="169" creationId="{39944759-226A-4CFA-B801-C87556FDDF22}"/>
          </ac:spMkLst>
        </pc:spChg>
        <pc:spChg chg="mod">
          <ac:chgData name="이 진구" userId="20bf6ee400938239" providerId="LiveId" clId="{FAE3772A-9FFE-4E4F-8717-FDBB41B72773}" dt="2018-07-10T12:20:27.930" v="9556"/>
          <ac:spMkLst>
            <pc:docMk/>
            <pc:sldMk cId="2948673293" sldId="274"/>
            <ac:spMk id="170" creationId="{B8897B97-E34E-4662-A1DA-C8C297B6AFA0}"/>
          </ac:spMkLst>
        </pc:spChg>
        <pc:spChg chg="mod">
          <ac:chgData name="이 진구" userId="20bf6ee400938239" providerId="LiveId" clId="{FAE3772A-9FFE-4E4F-8717-FDBB41B72773}" dt="2018-07-10T12:28:06.982" v="10066" actId="20577"/>
          <ac:spMkLst>
            <pc:docMk/>
            <pc:sldMk cId="2948673293" sldId="274"/>
            <ac:spMk id="173" creationId="{1C6DD5A9-8888-4D88-AFE7-798DD3F0C0DF}"/>
          </ac:spMkLst>
        </pc:spChg>
        <pc:spChg chg="del">
          <ac:chgData name="이 진구" userId="20bf6ee400938239" providerId="LiveId" clId="{FAE3772A-9FFE-4E4F-8717-FDBB41B72773}" dt="2018-07-10T12:20:29.543" v="9557" actId="478"/>
          <ac:spMkLst>
            <pc:docMk/>
            <pc:sldMk cId="2948673293" sldId="274"/>
            <ac:spMk id="188" creationId="{8874B3AA-A95C-4B26-9047-FC301DFEA13E}"/>
          </ac:spMkLst>
        </pc:spChg>
        <pc:spChg chg="del">
          <ac:chgData name="이 진구" userId="20bf6ee400938239" providerId="LiveId" clId="{FAE3772A-9FFE-4E4F-8717-FDBB41B72773}" dt="2018-07-10T12:20:31.123" v="9558" actId="478"/>
          <ac:spMkLst>
            <pc:docMk/>
            <pc:sldMk cId="2948673293" sldId="274"/>
            <ac:spMk id="189" creationId="{3CE8C026-230B-44DE-B804-BFFF2CAB2A16}"/>
          </ac:spMkLst>
        </pc:spChg>
        <pc:spChg chg="del">
          <ac:chgData name="이 진구" userId="20bf6ee400938239" providerId="LiveId" clId="{FAE3772A-9FFE-4E4F-8717-FDBB41B72773}" dt="2018-07-10T12:20:32.126" v="9559" actId="478"/>
          <ac:spMkLst>
            <pc:docMk/>
            <pc:sldMk cId="2948673293" sldId="274"/>
            <ac:spMk id="190" creationId="{C6DA767E-7361-4FC0-8C26-92972CE7D69C}"/>
          </ac:spMkLst>
        </pc:spChg>
        <pc:spChg chg="mod">
          <ac:chgData name="이 진구" userId="20bf6ee400938239" providerId="LiveId" clId="{FAE3772A-9FFE-4E4F-8717-FDBB41B72773}" dt="2018-07-10T12:21:28.246" v="9581" actId="1076"/>
          <ac:spMkLst>
            <pc:docMk/>
            <pc:sldMk cId="2948673293" sldId="274"/>
            <ac:spMk id="191" creationId="{7CD5F075-1FFA-4A27-9146-7A71A93CD047}"/>
          </ac:spMkLst>
        </pc:spChg>
        <pc:grpChg chg="add mod">
          <ac:chgData name="이 진구" userId="20bf6ee400938239" providerId="LiveId" clId="{FAE3772A-9FFE-4E4F-8717-FDBB41B72773}" dt="2018-07-10T12:20:00.207" v="9521" actId="1076"/>
          <ac:grpSpMkLst>
            <pc:docMk/>
            <pc:sldMk cId="2948673293" sldId="274"/>
            <ac:grpSpMk id="88" creationId="{81AC8402-1E50-4013-ABCA-78A286726938}"/>
          </ac:grpSpMkLst>
        </pc:grpChg>
        <pc:grpChg chg="add mod">
          <ac:chgData name="이 진구" userId="20bf6ee400938239" providerId="LiveId" clId="{FAE3772A-9FFE-4E4F-8717-FDBB41B72773}" dt="2018-07-10T12:20:00.456" v="9522"/>
          <ac:grpSpMkLst>
            <pc:docMk/>
            <pc:sldMk cId="2948673293" sldId="274"/>
            <ac:grpSpMk id="92" creationId="{6066B4F9-8B94-4D0A-823E-559001AA92CD}"/>
          </ac:grpSpMkLst>
        </pc:grpChg>
        <pc:grpChg chg="add mod">
          <ac:chgData name="이 진구" userId="20bf6ee400938239" providerId="LiveId" clId="{FAE3772A-9FFE-4E4F-8717-FDBB41B72773}" dt="2018-07-10T12:20:00.873" v="9523"/>
          <ac:grpSpMkLst>
            <pc:docMk/>
            <pc:sldMk cId="2948673293" sldId="274"/>
            <ac:grpSpMk id="96" creationId="{F60C53F4-8DE8-46C2-8806-4DB7210396BB}"/>
          </ac:grpSpMkLst>
        </pc:grpChg>
        <pc:grpChg chg="add mod">
          <ac:chgData name="이 진구" userId="20bf6ee400938239" providerId="LiveId" clId="{FAE3772A-9FFE-4E4F-8717-FDBB41B72773}" dt="2018-07-10T12:20:01.432" v="9524"/>
          <ac:grpSpMkLst>
            <pc:docMk/>
            <pc:sldMk cId="2948673293" sldId="274"/>
            <ac:grpSpMk id="100" creationId="{99B059BD-41C1-4E17-8E22-54AB4565FEFA}"/>
          </ac:grpSpMkLst>
        </pc:grpChg>
        <pc:grpChg chg="add mod">
          <ac:chgData name="이 진구" userId="20bf6ee400938239" providerId="LiveId" clId="{FAE3772A-9FFE-4E4F-8717-FDBB41B72773}" dt="2018-07-10T12:28:28.614" v="10075" actId="1076"/>
          <ac:grpSpMkLst>
            <pc:docMk/>
            <pc:sldMk cId="2948673293" sldId="274"/>
            <ac:grpSpMk id="114" creationId="{89658677-4C70-41F0-9F96-6CF21F17DF7A}"/>
          </ac:grpSpMkLst>
        </pc:grpChg>
        <pc:grpChg chg="add mod">
          <ac:chgData name="이 진구" userId="20bf6ee400938239" providerId="LiveId" clId="{FAE3772A-9FFE-4E4F-8717-FDBB41B72773}" dt="2018-07-10T12:28:28.614" v="10075" actId="1076"/>
          <ac:grpSpMkLst>
            <pc:docMk/>
            <pc:sldMk cId="2948673293" sldId="274"/>
            <ac:grpSpMk id="118" creationId="{6EA0ED3A-2F0C-4B08-9FB3-D9B49BA0C19D}"/>
          </ac:grpSpMkLst>
        </pc:grpChg>
        <pc:grpChg chg="add mod">
          <ac:chgData name="이 진구" userId="20bf6ee400938239" providerId="LiveId" clId="{FAE3772A-9FFE-4E4F-8717-FDBB41B72773}" dt="2018-07-10T12:28:28.614" v="10075" actId="1076"/>
          <ac:grpSpMkLst>
            <pc:docMk/>
            <pc:sldMk cId="2948673293" sldId="274"/>
            <ac:grpSpMk id="122" creationId="{8E7D4C27-52E8-44DB-A691-561682B906B9}"/>
          </ac:grpSpMkLst>
        </pc:grpChg>
        <pc:grpChg chg="add mod">
          <ac:chgData name="이 진구" userId="20bf6ee400938239" providerId="LiveId" clId="{FAE3772A-9FFE-4E4F-8717-FDBB41B72773}" dt="2018-07-10T12:28:28.614" v="10075" actId="1076"/>
          <ac:grpSpMkLst>
            <pc:docMk/>
            <pc:sldMk cId="2948673293" sldId="274"/>
            <ac:grpSpMk id="126" creationId="{D5FF7FC5-FF6B-44AC-B4F8-8EAAA18FACFC}"/>
          </ac:grpSpMkLst>
        </pc:grpChg>
        <pc:grpChg chg="del">
          <ac:chgData name="이 진구" userId="20bf6ee400938239" providerId="LiveId" clId="{FAE3772A-9FFE-4E4F-8717-FDBB41B72773}" dt="2018-07-10T12:19:52.472" v="9519" actId="478"/>
          <ac:grpSpMkLst>
            <pc:docMk/>
            <pc:sldMk cId="2948673293" sldId="274"/>
            <ac:grpSpMk id="148" creationId="{C32FB36A-0BE2-4CB5-890F-5D75E8A3D1DD}"/>
          </ac:grpSpMkLst>
        </pc:grpChg>
        <pc:grpChg chg="del">
          <ac:chgData name="이 진구" userId="20bf6ee400938239" providerId="LiveId" clId="{FAE3772A-9FFE-4E4F-8717-FDBB41B72773}" dt="2018-07-10T12:19:51.211" v="9518" actId="478"/>
          <ac:grpSpMkLst>
            <pc:docMk/>
            <pc:sldMk cId="2948673293" sldId="274"/>
            <ac:grpSpMk id="152" creationId="{25FCDE4B-BD68-4EB4-8C35-7406E6220BEC}"/>
          </ac:grpSpMkLst>
        </pc:grpChg>
        <pc:grpChg chg="del">
          <ac:chgData name="이 진구" userId="20bf6ee400938239" providerId="LiveId" clId="{FAE3772A-9FFE-4E4F-8717-FDBB41B72773}" dt="2018-07-10T12:19:51.211" v="9518" actId="478"/>
          <ac:grpSpMkLst>
            <pc:docMk/>
            <pc:sldMk cId="2948673293" sldId="274"/>
            <ac:grpSpMk id="156" creationId="{FF8DB17F-4DBA-42E6-BFFE-79C3A9D464D1}"/>
          </ac:grpSpMkLst>
        </pc:grpChg>
        <pc:grpChg chg="del">
          <ac:chgData name="이 진구" userId="20bf6ee400938239" providerId="LiveId" clId="{FAE3772A-9FFE-4E4F-8717-FDBB41B72773}" dt="2018-07-10T12:19:51.211" v="9518" actId="478"/>
          <ac:grpSpMkLst>
            <pc:docMk/>
            <pc:sldMk cId="2948673293" sldId="274"/>
            <ac:grpSpMk id="160" creationId="{AA1BD7A2-D01D-4A2F-B080-647D58CD0EBF}"/>
          </ac:grpSpMkLst>
        </pc:grpChg>
        <pc:grpChg chg="mod">
          <ac:chgData name="이 진구" userId="20bf6ee400938239" providerId="LiveId" clId="{FAE3772A-9FFE-4E4F-8717-FDBB41B72773}" dt="2018-07-10T12:28:28.614" v="10075" actId="1076"/>
          <ac:grpSpMkLst>
            <pc:docMk/>
            <pc:sldMk cId="2948673293" sldId="274"/>
            <ac:grpSpMk id="168" creationId="{1C650E44-B22D-4AC4-8126-C265AA2A8170}"/>
          </ac:grpSpMkLst>
        </pc:grpChg>
        <pc:grpChg chg="del">
          <ac:chgData name="이 진구" userId="20bf6ee400938239" providerId="LiveId" clId="{FAE3772A-9FFE-4E4F-8717-FDBB41B72773}" dt="2018-07-10T12:28:11.746" v="10068" actId="478"/>
          <ac:grpSpMkLst>
            <pc:docMk/>
            <pc:sldMk cId="2948673293" sldId="274"/>
            <ac:grpSpMk id="172" creationId="{13AA9CA1-31AF-4BE4-A457-CAFE4F6C43E5}"/>
          </ac:grpSpMkLst>
        </pc:grpChg>
        <pc:grpChg chg="del">
          <ac:chgData name="이 진구" userId="20bf6ee400938239" providerId="LiveId" clId="{FAE3772A-9FFE-4E4F-8717-FDBB41B72773}" dt="2018-07-10T12:28:10.160" v="10067" actId="478"/>
          <ac:grpSpMkLst>
            <pc:docMk/>
            <pc:sldMk cId="2948673293" sldId="274"/>
            <ac:grpSpMk id="176" creationId="{7B941D90-5B36-48C8-BCBE-A28438B4B01F}"/>
          </ac:grpSpMkLst>
        </pc:grpChg>
        <pc:grpChg chg="del">
          <ac:chgData name="이 진구" userId="20bf6ee400938239" providerId="LiveId" clId="{FAE3772A-9FFE-4E4F-8717-FDBB41B72773}" dt="2018-07-10T12:28:10.160" v="10067" actId="478"/>
          <ac:grpSpMkLst>
            <pc:docMk/>
            <pc:sldMk cId="2948673293" sldId="274"/>
            <ac:grpSpMk id="180" creationId="{9FDBD29C-609A-441F-8A02-E01C65462319}"/>
          </ac:grpSpMkLst>
        </pc:grpChg>
        <pc:grpChg chg="del">
          <ac:chgData name="이 진구" userId="20bf6ee400938239" providerId="LiveId" clId="{FAE3772A-9FFE-4E4F-8717-FDBB41B72773}" dt="2018-07-10T12:28:10.160" v="10067" actId="478"/>
          <ac:grpSpMkLst>
            <pc:docMk/>
            <pc:sldMk cId="2948673293" sldId="274"/>
            <ac:grpSpMk id="184" creationId="{A991995C-C27B-456C-9E65-CD0F0F70C3E8}"/>
          </ac:grpSpMkLst>
        </pc:grpChg>
      </pc:sldChg>
      <pc:sldChg chg="modSp add">
        <pc:chgData name="이 진구" userId="20bf6ee400938239" providerId="LiveId" clId="{FAE3772A-9FFE-4E4F-8717-FDBB41B72773}" dt="2018-07-10T12:25:14.056" v="9854" actId="20577"/>
        <pc:sldMkLst>
          <pc:docMk/>
          <pc:sldMk cId="1526419549" sldId="275"/>
        </pc:sldMkLst>
        <pc:spChg chg="mod">
          <ac:chgData name="이 진구" userId="20bf6ee400938239" providerId="LiveId" clId="{FAE3772A-9FFE-4E4F-8717-FDBB41B72773}" dt="2018-07-10T12:22:28.191" v="9604" actId="20577"/>
          <ac:spMkLst>
            <pc:docMk/>
            <pc:sldMk cId="1526419549" sldId="275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2:23:49.566" v="9731" actId="20577"/>
          <ac:spMkLst>
            <pc:docMk/>
            <pc:sldMk cId="1526419549" sldId="275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12:25:00.731" v="9824" actId="20577"/>
          <ac:spMkLst>
            <pc:docMk/>
            <pc:sldMk cId="1526419549" sldId="275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12:25:14.056" v="9854" actId="20577"/>
          <ac:spMkLst>
            <pc:docMk/>
            <pc:sldMk cId="1526419549" sldId="275"/>
            <ac:spMk id="108" creationId="{B44F150A-0DC9-409D-BAD2-383AAAD5E373}"/>
          </ac:spMkLst>
        </pc:spChg>
      </pc:sldChg>
      <pc:sldChg chg="addSp modSp add">
        <pc:chgData name="이 진구" userId="20bf6ee400938239" providerId="LiveId" clId="{FAE3772A-9FFE-4E4F-8717-FDBB41B72773}" dt="2018-07-10T13:34:41.698" v="13315"/>
        <pc:sldMkLst>
          <pc:docMk/>
          <pc:sldMk cId="322050143" sldId="276"/>
        </pc:sldMkLst>
        <pc:spChg chg="add">
          <ac:chgData name="이 진구" userId="20bf6ee400938239" providerId="LiveId" clId="{FAE3772A-9FFE-4E4F-8717-FDBB41B72773}" dt="2018-07-10T13:22:00.184" v="12657"/>
          <ac:spMkLst>
            <pc:docMk/>
            <pc:sldMk cId="322050143" sldId="276"/>
            <ac:spMk id="85" creationId="{B516556E-56BD-4F62-8FDF-98E4EB65ABD7}"/>
          </ac:spMkLst>
        </pc:spChg>
        <pc:spChg chg="add">
          <ac:chgData name="이 진구" userId="20bf6ee400938239" providerId="LiveId" clId="{FAE3772A-9FFE-4E4F-8717-FDBB41B72773}" dt="2018-07-10T13:22:00.184" v="12657"/>
          <ac:spMkLst>
            <pc:docMk/>
            <pc:sldMk cId="322050143" sldId="276"/>
            <ac:spMk id="87" creationId="{C0480A0D-A610-4416-BE00-7903F43C5426}"/>
          </ac:spMkLst>
        </pc:spChg>
        <pc:spChg chg="add">
          <ac:chgData name="이 진구" userId="20bf6ee400938239" providerId="LiveId" clId="{FAE3772A-9FFE-4E4F-8717-FDBB41B72773}" dt="2018-07-10T13:22:00.184" v="12657"/>
          <ac:spMkLst>
            <pc:docMk/>
            <pc:sldMk cId="322050143" sldId="276"/>
            <ac:spMk id="88" creationId="{FA6BC0AE-D2C8-475A-B559-B00758BF79A9}"/>
          </ac:spMkLst>
        </pc:spChg>
        <pc:spChg chg="add">
          <ac:chgData name="이 진구" userId="20bf6ee400938239" providerId="LiveId" clId="{FAE3772A-9FFE-4E4F-8717-FDBB41B72773}" dt="2018-07-10T13:23:55.236" v="12717"/>
          <ac:spMkLst>
            <pc:docMk/>
            <pc:sldMk cId="322050143" sldId="276"/>
            <ac:spMk id="89" creationId="{A27E6913-251A-4F2D-A31E-D561B28F1416}"/>
          </ac:spMkLst>
        </pc:spChg>
        <pc:spChg chg="mod">
          <ac:chgData name="이 진구" userId="20bf6ee400938239" providerId="LiveId" clId="{FAE3772A-9FFE-4E4F-8717-FDBB41B72773}" dt="2018-07-10T13:08:09.789" v="11530" actId="20577"/>
          <ac:spMkLst>
            <pc:docMk/>
            <pc:sldMk cId="322050143" sldId="276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3:09:06.164" v="11632" actId="20577"/>
          <ac:spMkLst>
            <pc:docMk/>
            <pc:sldMk cId="322050143" sldId="276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13:10:15.326" v="11896" actId="20577"/>
          <ac:spMkLst>
            <pc:docMk/>
            <pc:sldMk cId="322050143" sldId="276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13:10:55.432" v="12007" actId="20577"/>
          <ac:spMkLst>
            <pc:docMk/>
            <pc:sldMk cId="322050143" sldId="276"/>
            <ac:spMk id="108" creationId="{B44F150A-0DC9-409D-BAD2-383AAAD5E373}"/>
          </ac:spMkLst>
        </pc:spChg>
        <pc:spChg chg="add">
          <ac:chgData name="이 진구" userId="20bf6ee400938239" providerId="LiveId" clId="{FAE3772A-9FFE-4E4F-8717-FDBB41B72773}" dt="2018-07-10T13:29:19.980" v="13312"/>
          <ac:spMkLst>
            <pc:docMk/>
            <pc:sldMk cId="322050143" sldId="276"/>
            <ac:spMk id="109" creationId="{9C0DE329-F245-45FC-933A-E8F8D26BF7C4}"/>
          </ac:spMkLst>
        </pc:spChg>
        <pc:spChg chg="add">
          <ac:chgData name="이 진구" userId="20bf6ee400938239" providerId="LiveId" clId="{FAE3772A-9FFE-4E4F-8717-FDBB41B72773}" dt="2018-07-10T13:29:19.980" v="13312"/>
          <ac:spMkLst>
            <pc:docMk/>
            <pc:sldMk cId="322050143" sldId="276"/>
            <ac:spMk id="125" creationId="{C73FC8AC-9168-450C-97C9-D6FF3335F7E4}"/>
          </ac:spMkLst>
        </pc:spChg>
        <pc:spChg chg="add">
          <ac:chgData name="이 진구" userId="20bf6ee400938239" providerId="LiveId" clId="{FAE3772A-9FFE-4E4F-8717-FDBB41B72773}" dt="2018-07-10T13:29:19.980" v="13312"/>
          <ac:spMkLst>
            <pc:docMk/>
            <pc:sldMk cId="322050143" sldId="276"/>
            <ac:spMk id="126" creationId="{292E0BBE-4645-4E9E-A40B-66D8B3D5E27C}"/>
          </ac:spMkLst>
        </pc:spChg>
        <pc:spChg chg="add">
          <ac:chgData name="이 진구" userId="20bf6ee400938239" providerId="LiveId" clId="{FAE3772A-9FFE-4E4F-8717-FDBB41B72773}" dt="2018-07-10T13:29:19.980" v="13312"/>
          <ac:spMkLst>
            <pc:docMk/>
            <pc:sldMk cId="322050143" sldId="276"/>
            <ac:spMk id="127" creationId="{36B2C2B1-C47B-423F-BE3D-04798FC7F782}"/>
          </ac:spMkLst>
        </pc:spChg>
        <pc:spChg chg="add">
          <ac:chgData name="이 진구" userId="20bf6ee400938239" providerId="LiveId" clId="{FAE3772A-9FFE-4E4F-8717-FDBB41B72773}" dt="2018-07-10T13:34:41.698" v="13315"/>
          <ac:spMkLst>
            <pc:docMk/>
            <pc:sldMk cId="322050143" sldId="276"/>
            <ac:spMk id="128" creationId="{C57DF2C6-668D-437D-953C-CA5920175053}"/>
          </ac:spMkLst>
        </pc:spChg>
        <pc:grpChg chg="add">
          <ac:chgData name="이 진구" userId="20bf6ee400938239" providerId="LiveId" clId="{FAE3772A-9FFE-4E4F-8717-FDBB41B72773}" dt="2018-07-10T13:23:55.236" v="12717"/>
          <ac:grpSpMkLst>
            <pc:docMk/>
            <pc:sldMk cId="322050143" sldId="276"/>
            <ac:grpSpMk id="90" creationId="{8AD9BD92-64BD-40A5-85C1-8284475AA72F}"/>
          </ac:grpSpMkLst>
        </pc:grpChg>
        <pc:grpChg chg="add">
          <ac:chgData name="이 진구" userId="20bf6ee400938239" providerId="LiveId" clId="{FAE3772A-9FFE-4E4F-8717-FDBB41B72773}" dt="2018-07-10T13:23:55.236" v="12717"/>
          <ac:grpSpMkLst>
            <pc:docMk/>
            <pc:sldMk cId="322050143" sldId="276"/>
            <ac:grpSpMk id="93" creationId="{95D2F4EC-7A1B-4626-A849-37FC0DA8DF4A}"/>
          </ac:grpSpMkLst>
        </pc:grpChg>
        <pc:grpChg chg="add">
          <ac:chgData name="이 진구" userId="20bf6ee400938239" providerId="LiveId" clId="{FAE3772A-9FFE-4E4F-8717-FDBB41B72773}" dt="2018-07-10T13:23:55.236" v="12717"/>
          <ac:grpSpMkLst>
            <pc:docMk/>
            <pc:sldMk cId="322050143" sldId="276"/>
            <ac:grpSpMk id="96" creationId="{467304B9-1D21-4732-B754-48EEDFF86F3B}"/>
          </ac:grpSpMkLst>
        </pc:grpChg>
        <pc:grpChg chg="add">
          <ac:chgData name="이 진구" userId="20bf6ee400938239" providerId="LiveId" clId="{FAE3772A-9FFE-4E4F-8717-FDBB41B72773}" dt="2018-07-10T13:23:55.236" v="12717"/>
          <ac:grpSpMkLst>
            <pc:docMk/>
            <pc:sldMk cId="322050143" sldId="276"/>
            <ac:grpSpMk id="99" creationId="{3DB98B68-6E8C-4B49-83C3-7210152D0958}"/>
          </ac:grpSpMkLst>
        </pc:grpChg>
        <pc:grpChg chg="add">
          <ac:chgData name="이 진구" userId="20bf6ee400938239" providerId="LiveId" clId="{FAE3772A-9FFE-4E4F-8717-FDBB41B72773}" dt="2018-07-10T13:23:55.236" v="12717"/>
          <ac:grpSpMkLst>
            <pc:docMk/>
            <pc:sldMk cId="322050143" sldId="276"/>
            <ac:grpSpMk id="102" creationId="{41123263-3341-46C7-A852-681AF4D68FE3}"/>
          </ac:grpSpMkLst>
        </pc:grpChg>
        <pc:grpChg chg="add">
          <ac:chgData name="이 진구" userId="20bf6ee400938239" providerId="LiveId" clId="{FAE3772A-9FFE-4E4F-8717-FDBB41B72773}" dt="2018-07-10T13:29:19.980" v="13312"/>
          <ac:grpSpMkLst>
            <pc:docMk/>
            <pc:sldMk cId="322050143" sldId="276"/>
            <ac:grpSpMk id="110" creationId="{63669FFC-264B-42B9-A2D7-0CA276F48603}"/>
          </ac:grpSpMkLst>
        </pc:grpChg>
        <pc:grpChg chg="add">
          <ac:chgData name="이 진구" userId="20bf6ee400938239" providerId="LiveId" clId="{FAE3772A-9FFE-4E4F-8717-FDBB41B72773}" dt="2018-07-10T13:29:19.980" v="13312"/>
          <ac:grpSpMkLst>
            <pc:docMk/>
            <pc:sldMk cId="322050143" sldId="276"/>
            <ac:grpSpMk id="113" creationId="{66210D0F-C6B5-4DCE-9E67-F16B3F3BCD7D}"/>
          </ac:grpSpMkLst>
        </pc:grpChg>
        <pc:grpChg chg="add">
          <ac:chgData name="이 진구" userId="20bf6ee400938239" providerId="LiveId" clId="{FAE3772A-9FFE-4E4F-8717-FDBB41B72773}" dt="2018-07-10T13:29:19.980" v="13312"/>
          <ac:grpSpMkLst>
            <pc:docMk/>
            <pc:sldMk cId="322050143" sldId="276"/>
            <ac:grpSpMk id="116" creationId="{A5254B13-6BA0-46E5-9A6A-3A49EB3F52FC}"/>
          </ac:grpSpMkLst>
        </pc:grpChg>
        <pc:grpChg chg="add">
          <ac:chgData name="이 진구" userId="20bf6ee400938239" providerId="LiveId" clId="{FAE3772A-9FFE-4E4F-8717-FDBB41B72773}" dt="2018-07-10T13:29:19.980" v="13312"/>
          <ac:grpSpMkLst>
            <pc:docMk/>
            <pc:sldMk cId="322050143" sldId="276"/>
            <ac:grpSpMk id="119" creationId="{B16CC07F-9650-4380-8A04-D50E5CF93FF8}"/>
          </ac:grpSpMkLst>
        </pc:grpChg>
        <pc:grpChg chg="add">
          <ac:chgData name="이 진구" userId="20bf6ee400938239" providerId="LiveId" clId="{FAE3772A-9FFE-4E4F-8717-FDBB41B72773}" dt="2018-07-10T13:29:19.980" v="13312"/>
          <ac:grpSpMkLst>
            <pc:docMk/>
            <pc:sldMk cId="322050143" sldId="276"/>
            <ac:grpSpMk id="122" creationId="{90F10865-5003-4737-9105-BF5B50E3A271}"/>
          </ac:grpSpMkLst>
        </pc:grpChg>
        <pc:cxnChg chg="add">
          <ac:chgData name="이 진구" userId="20bf6ee400938239" providerId="LiveId" clId="{FAE3772A-9FFE-4E4F-8717-FDBB41B72773}" dt="2018-07-10T13:22:00.184" v="12657"/>
          <ac:cxnSpMkLst>
            <pc:docMk/>
            <pc:sldMk cId="322050143" sldId="276"/>
            <ac:cxnSpMk id="86" creationId="{3F2B6818-2F68-4F52-B53E-758CD4260999}"/>
          </ac:cxnSpMkLst>
        </pc:cxnChg>
      </pc:sldChg>
      <pc:sldChg chg="addSp modSp add">
        <pc:chgData name="이 진구" userId="20bf6ee400938239" providerId="LiveId" clId="{FAE3772A-9FFE-4E4F-8717-FDBB41B72773}" dt="2018-07-10T13:34:40.717" v="13314"/>
        <pc:sldMkLst>
          <pc:docMk/>
          <pc:sldMk cId="1586397716" sldId="277"/>
        </pc:sldMkLst>
        <pc:spChg chg="add mod">
          <ac:chgData name="이 진구" userId="20bf6ee400938239" providerId="LiveId" clId="{FAE3772A-9FFE-4E4F-8717-FDBB41B72773}" dt="2018-07-10T13:12:17.967" v="12019" actId="1076"/>
          <ac:spMkLst>
            <pc:docMk/>
            <pc:sldMk cId="1586397716" sldId="277"/>
            <ac:spMk id="10" creationId="{D1AB0263-5827-42C0-99D5-2AE416C6A407}"/>
          </ac:spMkLst>
        </pc:spChg>
        <pc:spChg chg="add mod">
          <ac:chgData name="이 진구" userId="20bf6ee400938239" providerId="LiveId" clId="{FAE3772A-9FFE-4E4F-8717-FDBB41B72773}" dt="2018-07-10T13:11:29.687" v="12012" actId="14100"/>
          <ac:spMkLst>
            <pc:docMk/>
            <pc:sldMk cId="1586397716" sldId="277"/>
            <ac:spMk id="85" creationId="{BF77A1E8-A073-4980-805B-AC6CFA5C8EE9}"/>
          </ac:spMkLst>
        </pc:spChg>
        <pc:spChg chg="add mod">
          <ac:chgData name="이 진구" userId="20bf6ee400938239" providerId="LiveId" clId="{FAE3772A-9FFE-4E4F-8717-FDBB41B72773}" dt="2018-07-10T13:12:35.735" v="12025" actId="1076"/>
          <ac:spMkLst>
            <pc:docMk/>
            <pc:sldMk cId="1586397716" sldId="277"/>
            <ac:spMk id="86" creationId="{B450BDC8-E5B8-450D-8614-4EDA6EC2902F}"/>
          </ac:spMkLst>
        </pc:spChg>
        <pc:spChg chg="add">
          <ac:chgData name="이 진구" userId="20bf6ee400938239" providerId="LiveId" clId="{FAE3772A-9FFE-4E4F-8717-FDBB41B72773}" dt="2018-07-10T13:23:54.030" v="12716"/>
          <ac:spMkLst>
            <pc:docMk/>
            <pc:sldMk cId="1586397716" sldId="277"/>
            <ac:spMk id="87" creationId="{C4A1F72D-5642-4441-9DFB-8760F0C04D30}"/>
          </ac:spMkLst>
        </pc:spChg>
        <pc:spChg chg="add">
          <ac:chgData name="이 진구" userId="20bf6ee400938239" providerId="LiveId" clId="{FAE3772A-9FFE-4E4F-8717-FDBB41B72773}" dt="2018-07-10T13:29:18.567" v="13311"/>
          <ac:spMkLst>
            <pc:docMk/>
            <pc:sldMk cId="1586397716" sldId="277"/>
            <ac:spMk id="103" creationId="{542326B9-BDB2-427B-B02E-D3161C26971C}"/>
          </ac:spMkLst>
        </pc:spChg>
        <pc:spChg chg="mod">
          <ac:chgData name="이 진구" userId="20bf6ee400938239" providerId="LiveId" clId="{FAE3772A-9FFE-4E4F-8717-FDBB41B72773}" dt="2018-07-10T13:14:16.033" v="12226" actId="20577"/>
          <ac:spMkLst>
            <pc:docMk/>
            <pc:sldMk cId="1586397716" sldId="277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3:15:09.529" v="12313" actId="20577"/>
          <ac:spMkLst>
            <pc:docMk/>
            <pc:sldMk cId="1586397716" sldId="277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13:16:08.518" v="12480" actId="1076"/>
          <ac:spMkLst>
            <pc:docMk/>
            <pc:sldMk cId="1586397716" sldId="277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13:17:12.226" v="12638" actId="20577"/>
          <ac:spMkLst>
            <pc:docMk/>
            <pc:sldMk cId="1586397716" sldId="277"/>
            <ac:spMk id="108" creationId="{B44F150A-0DC9-409D-BAD2-383AAAD5E373}"/>
          </ac:spMkLst>
        </pc:spChg>
        <pc:spChg chg="add">
          <ac:chgData name="이 진구" userId="20bf6ee400938239" providerId="LiveId" clId="{FAE3772A-9FFE-4E4F-8717-FDBB41B72773}" dt="2018-07-10T13:29:18.567" v="13311"/>
          <ac:spMkLst>
            <pc:docMk/>
            <pc:sldMk cId="1586397716" sldId="277"/>
            <ac:spMk id="123" creationId="{E6E9563F-42EE-4CD0-83EB-19F31B3D536B}"/>
          </ac:spMkLst>
        </pc:spChg>
        <pc:spChg chg="add">
          <ac:chgData name="이 진구" userId="20bf6ee400938239" providerId="LiveId" clId="{FAE3772A-9FFE-4E4F-8717-FDBB41B72773}" dt="2018-07-10T13:29:18.567" v="13311"/>
          <ac:spMkLst>
            <pc:docMk/>
            <pc:sldMk cId="1586397716" sldId="277"/>
            <ac:spMk id="124" creationId="{08CAF7EE-D298-45C8-8942-CEF97600CD81}"/>
          </ac:spMkLst>
        </pc:spChg>
        <pc:spChg chg="add">
          <ac:chgData name="이 진구" userId="20bf6ee400938239" providerId="LiveId" clId="{FAE3772A-9FFE-4E4F-8717-FDBB41B72773}" dt="2018-07-10T13:29:18.567" v="13311"/>
          <ac:spMkLst>
            <pc:docMk/>
            <pc:sldMk cId="1586397716" sldId="277"/>
            <ac:spMk id="125" creationId="{AB4296A4-3485-4B39-A566-E1B12DF999ED}"/>
          </ac:spMkLst>
        </pc:spChg>
        <pc:spChg chg="add">
          <ac:chgData name="이 진구" userId="20bf6ee400938239" providerId="LiveId" clId="{FAE3772A-9FFE-4E4F-8717-FDBB41B72773}" dt="2018-07-10T13:34:40.717" v="13314"/>
          <ac:spMkLst>
            <pc:docMk/>
            <pc:sldMk cId="1586397716" sldId="277"/>
            <ac:spMk id="126" creationId="{AA731FF2-B552-477C-A772-4E9DA47BEF69}"/>
          </ac:spMkLst>
        </pc:spChg>
        <pc:grpChg chg="mod">
          <ac:chgData name="이 진구" userId="20bf6ee400938239" providerId="LiveId" clId="{FAE3772A-9FFE-4E4F-8717-FDBB41B72773}" dt="2018-07-10T13:12:29.175" v="12024" actId="1076"/>
          <ac:grpSpMkLst>
            <pc:docMk/>
            <pc:sldMk cId="1586397716" sldId="277"/>
            <ac:grpSpMk id="3" creationId="{00000000-0000-0000-0000-000000000000}"/>
          </ac:grpSpMkLst>
        </pc:grpChg>
        <pc:grpChg chg="add">
          <ac:chgData name="이 진구" userId="20bf6ee400938239" providerId="LiveId" clId="{FAE3772A-9FFE-4E4F-8717-FDBB41B72773}" dt="2018-07-10T13:23:54.030" v="12716"/>
          <ac:grpSpMkLst>
            <pc:docMk/>
            <pc:sldMk cId="1586397716" sldId="277"/>
            <ac:grpSpMk id="88" creationId="{C04F8E88-D122-4725-97DE-BD2282AEDB58}"/>
          </ac:grpSpMkLst>
        </pc:grpChg>
        <pc:grpChg chg="add">
          <ac:chgData name="이 진구" userId="20bf6ee400938239" providerId="LiveId" clId="{FAE3772A-9FFE-4E4F-8717-FDBB41B72773}" dt="2018-07-10T13:23:54.030" v="12716"/>
          <ac:grpSpMkLst>
            <pc:docMk/>
            <pc:sldMk cId="1586397716" sldId="277"/>
            <ac:grpSpMk id="91" creationId="{173064C8-03BB-4733-89C6-8A51650FA595}"/>
          </ac:grpSpMkLst>
        </pc:grpChg>
        <pc:grpChg chg="add">
          <ac:chgData name="이 진구" userId="20bf6ee400938239" providerId="LiveId" clId="{FAE3772A-9FFE-4E4F-8717-FDBB41B72773}" dt="2018-07-10T13:23:54.030" v="12716"/>
          <ac:grpSpMkLst>
            <pc:docMk/>
            <pc:sldMk cId="1586397716" sldId="277"/>
            <ac:grpSpMk id="94" creationId="{DCD916EF-84DC-4DA0-90B4-2CF0CC82AD3B}"/>
          </ac:grpSpMkLst>
        </pc:grpChg>
        <pc:grpChg chg="add">
          <ac:chgData name="이 진구" userId="20bf6ee400938239" providerId="LiveId" clId="{FAE3772A-9FFE-4E4F-8717-FDBB41B72773}" dt="2018-07-10T13:23:54.030" v="12716"/>
          <ac:grpSpMkLst>
            <pc:docMk/>
            <pc:sldMk cId="1586397716" sldId="277"/>
            <ac:grpSpMk id="97" creationId="{3920B7D6-8B1A-4C45-9BC7-BDC8359FCF96}"/>
          </ac:grpSpMkLst>
        </pc:grpChg>
        <pc:grpChg chg="add">
          <ac:chgData name="이 진구" userId="20bf6ee400938239" providerId="LiveId" clId="{FAE3772A-9FFE-4E4F-8717-FDBB41B72773}" dt="2018-07-10T13:23:54.030" v="12716"/>
          <ac:grpSpMkLst>
            <pc:docMk/>
            <pc:sldMk cId="1586397716" sldId="277"/>
            <ac:grpSpMk id="100" creationId="{60FC8CCF-0AC2-48B1-B313-34502E986475}"/>
          </ac:grpSpMkLst>
        </pc:grpChg>
        <pc:grpChg chg="add">
          <ac:chgData name="이 진구" userId="20bf6ee400938239" providerId="LiveId" clId="{FAE3772A-9FFE-4E4F-8717-FDBB41B72773}" dt="2018-07-10T13:29:18.567" v="13311"/>
          <ac:grpSpMkLst>
            <pc:docMk/>
            <pc:sldMk cId="1586397716" sldId="277"/>
            <ac:grpSpMk id="104" creationId="{201430B6-5136-4A1E-9100-DA1B3048DCA8}"/>
          </ac:grpSpMkLst>
        </pc:grpChg>
        <pc:grpChg chg="add">
          <ac:chgData name="이 진구" userId="20bf6ee400938239" providerId="LiveId" clId="{FAE3772A-9FFE-4E4F-8717-FDBB41B72773}" dt="2018-07-10T13:29:18.567" v="13311"/>
          <ac:grpSpMkLst>
            <pc:docMk/>
            <pc:sldMk cId="1586397716" sldId="277"/>
            <ac:grpSpMk id="111" creationId="{9138D9D1-F149-4824-AFC2-5D9F1FD59CD0}"/>
          </ac:grpSpMkLst>
        </pc:grpChg>
        <pc:grpChg chg="add">
          <ac:chgData name="이 진구" userId="20bf6ee400938239" providerId="LiveId" clId="{FAE3772A-9FFE-4E4F-8717-FDBB41B72773}" dt="2018-07-10T13:29:18.567" v="13311"/>
          <ac:grpSpMkLst>
            <pc:docMk/>
            <pc:sldMk cId="1586397716" sldId="277"/>
            <ac:grpSpMk id="114" creationId="{3B40117A-A1EF-4C81-8AAF-2A83D503A5D6}"/>
          </ac:grpSpMkLst>
        </pc:grpChg>
        <pc:grpChg chg="add">
          <ac:chgData name="이 진구" userId="20bf6ee400938239" providerId="LiveId" clId="{FAE3772A-9FFE-4E4F-8717-FDBB41B72773}" dt="2018-07-10T13:29:18.567" v="13311"/>
          <ac:grpSpMkLst>
            <pc:docMk/>
            <pc:sldMk cId="1586397716" sldId="277"/>
            <ac:grpSpMk id="117" creationId="{78F9D57D-BF94-49F1-AA2F-E08A829E0B96}"/>
          </ac:grpSpMkLst>
        </pc:grpChg>
        <pc:grpChg chg="add">
          <ac:chgData name="이 진구" userId="20bf6ee400938239" providerId="LiveId" clId="{FAE3772A-9FFE-4E4F-8717-FDBB41B72773}" dt="2018-07-10T13:29:18.567" v="13311"/>
          <ac:grpSpMkLst>
            <pc:docMk/>
            <pc:sldMk cId="1586397716" sldId="277"/>
            <ac:grpSpMk id="120" creationId="{ACC49B57-5773-4B92-8F76-F6C0B32F70D9}"/>
          </ac:grpSpMkLst>
        </pc:grpChg>
        <pc:cxnChg chg="add mod">
          <ac:chgData name="이 진구" userId="20bf6ee400938239" providerId="LiveId" clId="{FAE3772A-9FFE-4E4F-8717-FDBB41B72773}" dt="2018-07-10T13:11:56.520" v="12015" actId="14100"/>
          <ac:cxnSpMkLst>
            <pc:docMk/>
            <pc:sldMk cId="1586397716" sldId="277"/>
            <ac:cxnSpMk id="5" creationId="{58B75960-0282-412D-9595-B4CD5E77C42C}"/>
          </ac:cxnSpMkLst>
        </pc:cxnChg>
      </pc:sldChg>
      <pc:sldChg chg="addSp delSp modSp add">
        <pc:chgData name="이 진구" userId="20bf6ee400938239" providerId="LiveId" clId="{FAE3772A-9FFE-4E4F-8717-FDBB41B72773}" dt="2018-07-10T13:29:10.194" v="13310"/>
        <pc:sldMkLst>
          <pc:docMk/>
          <pc:sldMk cId="1544643835" sldId="278"/>
        </pc:sldMkLst>
        <pc:spChg chg="del">
          <ac:chgData name="이 진구" userId="20bf6ee400938239" providerId="LiveId" clId="{FAE3772A-9FFE-4E4F-8717-FDBB41B72773}" dt="2018-07-10T13:20:25.445" v="12642" actId="478"/>
          <ac:spMkLst>
            <pc:docMk/>
            <pc:sldMk cId="1544643835" sldId="278"/>
            <ac:spMk id="10" creationId="{D1AB0263-5827-42C0-99D5-2AE416C6A407}"/>
          </ac:spMkLst>
        </pc:spChg>
        <pc:spChg chg="mod">
          <ac:chgData name="이 진구" userId="20bf6ee400938239" providerId="LiveId" clId="{FAE3772A-9FFE-4E4F-8717-FDBB41B72773}" dt="2018-07-10T13:24:21.079" v="12721" actId="1076"/>
          <ac:spMkLst>
            <pc:docMk/>
            <pc:sldMk cId="1544643835" sldId="278"/>
            <ac:spMk id="82" creationId="{62ECFC7D-6679-4C69-8D72-6F484FADD758}"/>
          </ac:spMkLst>
        </pc:spChg>
        <pc:spChg chg="del">
          <ac:chgData name="이 진구" userId="20bf6ee400938239" providerId="LiveId" clId="{FAE3772A-9FFE-4E4F-8717-FDBB41B72773}" dt="2018-07-10T13:20:23.553" v="12640" actId="478"/>
          <ac:spMkLst>
            <pc:docMk/>
            <pc:sldMk cId="1544643835" sldId="278"/>
            <ac:spMk id="85" creationId="{BF77A1E8-A073-4980-805B-AC6CFA5C8EE9}"/>
          </ac:spMkLst>
        </pc:spChg>
        <pc:spChg chg="del">
          <ac:chgData name="이 진구" userId="20bf6ee400938239" providerId="LiveId" clId="{FAE3772A-9FFE-4E4F-8717-FDBB41B72773}" dt="2018-07-10T13:20:24.562" v="12641" actId="478"/>
          <ac:spMkLst>
            <pc:docMk/>
            <pc:sldMk cId="1544643835" sldId="278"/>
            <ac:spMk id="86" creationId="{B450BDC8-E5B8-450D-8614-4EDA6EC2902F}"/>
          </ac:spMkLst>
        </pc:spChg>
        <pc:spChg chg="add mod">
          <ac:chgData name="이 진구" userId="20bf6ee400938239" providerId="LiveId" clId="{FAE3772A-9FFE-4E4F-8717-FDBB41B72773}" dt="2018-07-10T13:21:39.487" v="12656" actId="14100"/>
          <ac:spMkLst>
            <pc:docMk/>
            <pc:sldMk cId="1544643835" sldId="278"/>
            <ac:spMk id="87" creationId="{84EE2A23-9E52-4CB3-B47D-5E6733DB8576}"/>
          </ac:spMkLst>
        </pc:spChg>
        <pc:spChg chg="add mod">
          <ac:chgData name="이 진구" userId="20bf6ee400938239" providerId="LiveId" clId="{FAE3772A-9FFE-4E4F-8717-FDBB41B72773}" dt="2018-07-10T13:23:27.103" v="12710" actId="164"/>
          <ac:spMkLst>
            <pc:docMk/>
            <pc:sldMk cId="1544643835" sldId="278"/>
            <ac:spMk id="88" creationId="{16DF43B4-FF6B-4FEE-922B-F11E4A24F69D}"/>
          </ac:spMkLst>
        </pc:spChg>
        <pc:spChg chg="add mod">
          <ac:chgData name="이 진구" userId="20bf6ee400938239" providerId="LiveId" clId="{FAE3772A-9FFE-4E4F-8717-FDBB41B72773}" dt="2018-07-10T13:23:27.103" v="12710" actId="164"/>
          <ac:spMkLst>
            <pc:docMk/>
            <pc:sldMk cId="1544643835" sldId="278"/>
            <ac:spMk id="89" creationId="{5690E45E-BF25-491B-AD36-80E97C4F3293}"/>
          </ac:spMkLst>
        </pc:spChg>
        <pc:spChg chg="add mod">
          <ac:chgData name="이 진구" userId="20bf6ee400938239" providerId="LiveId" clId="{FAE3772A-9FFE-4E4F-8717-FDBB41B72773}" dt="2018-07-10T13:23:22.803" v="12709"/>
          <ac:spMkLst>
            <pc:docMk/>
            <pc:sldMk cId="1544643835" sldId="278"/>
            <ac:spMk id="90" creationId="{FF9B91AA-D180-4E14-BE91-A72748F28CD4}"/>
          </ac:spMkLst>
        </pc:spChg>
        <pc:spChg chg="add mod">
          <ac:chgData name="이 진구" userId="20bf6ee400938239" providerId="LiveId" clId="{FAE3772A-9FFE-4E4F-8717-FDBB41B72773}" dt="2018-07-10T13:23:22.803" v="12709"/>
          <ac:spMkLst>
            <pc:docMk/>
            <pc:sldMk cId="1544643835" sldId="278"/>
            <ac:spMk id="91" creationId="{521E967B-69B9-46A3-8E76-1354B15E3388}"/>
          </ac:spMkLst>
        </pc:spChg>
        <pc:spChg chg="add mod">
          <ac:chgData name="이 진구" userId="20bf6ee400938239" providerId="LiveId" clId="{FAE3772A-9FFE-4E4F-8717-FDBB41B72773}" dt="2018-07-10T13:23:21.883" v="12707"/>
          <ac:spMkLst>
            <pc:docMk/>
            <pc:sldMk cId="1544643835" sldId="278"/>
            <ac:spMk id="92" creationId="{5A4774BE-5B9A-42FA-96EF-6FB5E4C1EB78}"/>
          </ac:spMkLst>
        </pc:spChg>
        <pc:spChg chg="add mod">
          <ac:chgData name="이 진구" userId="20bf6ee400938239" providerId="LiveId" clId="{FAE3772A-9FFE-4E4F-8717-FDBB41B72773}" dt="2018-07-10T13:23:21.883" v="12707"/>
          <ac:spMkLst>
            <pc:docMk/>
            <pc:sldMk cId="1544643835" sldId="278"/>
            <ac:spMk id="93" creationId="{B7123AAF-0452-4B67-BDC0-D50B728189FE}"/>
          </ac:spMkLst>
        </pc:spChg>
        <pc:spChg chg="add mod">
          <ac:chgData name="이 진구" userId="20bf6ee400938239" providerId="LiveId" clId="{FAE3772A-9FFE-4E4F-8717-FDBB41B72773}" dt="2018-07-10T13:23:21.619" v="12706"/>
          <ac:spMkLst>
            <pc:docMk/>
            <pc:sldMk cId="1544643835" sldId="278"/>
            <ac:spMk id="94" creationId="{E319CBCE-F05F-4E74-A00C-B5CDF385C4E5}"/>
          </ac:spMkLst>
        </pc:spChg>
        <pc:spChg chg="add mod">
          <ac:chgData name="이 진구" userId="20bf6ee400938239" providerId="LiveId" clId="{FAE3772A-9FFE-4E4F-8717-FDBB41B72773}" dt="2018-07-10T13:23:21.619" v="12706"/>
          <ac:spMkLst>
            <pc:docMk/>
            <pc:sldMk cId="1544643835" sldId="278"/>
            <ac:spMk id="95" creationId="{21EF9CD7-1A2B-4317-9AAE-715A2786B2B9}"/>
          </ac:spMkLst>
        </pc:spChg>
        <pc:spChg chg="add mod">
          <ac:chgData name="이 진구" userId="20bf6ee400938239" providerId="LiveId" clId="{FAE3772A-9FFE-4E4F-8717-FDBB41B72773}" dt="2018-07-10T13:23:20.946" v="12704"/>
          <ac:spMkLst>
            <pc:docMk/>
            <pc:sldMk cId="1544643835" sldId="278"/>
            <ac:spMk id="96" creationId="{2571C239-FA8D-4853-B7CA-D8FCB5745795}"/>
          </ac:spMkLst>
        </pc:spChg>
        <pc:spChg chg="add mod">
          <ac:chgData name="이 진구" userId="20bf6ee400938239" providerId="LiveId" clId="{FAE3772A-9FFE-4E4F-8717-FDBB41B72773}" dt="2018-07-10T13:23:20.946" v="12704"/>
          <ac:spMkLst>
            <pc:docMk/>
            <pc:sldMk cId="1544643835" sldId="278"/>
            <ac:spMk id="97" creationId="{E7AA4F8A-1AD7-4912-8534-BFFEC414B5AD}"/>
          </ac:spMkLst>
        </pc:spChg>
        <pc:spChg chg="mod">
          <ac:chgData name="이 진구" userId="20bf6ee400938239" providerId="LiveId" clId="{FAE3772A-9FFE-4E4F-8717-FDBB41B72773}" dt="2018-07-10T13:25:23.874" v="12860" actId="313"/>
          <ac:spMkLst>
            <pc:docMk/>
            <pc:sldMk cId="1544643835" sldId="278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13:25:57.135" v="12989" actId="20577"/>
          <ac:spMkLst>
            <pc:docMk/>
            <pc:sldMk cId="1544643835" sldId="278"/>
            <ac:spMk id="106" creationId="{71FF5E18-8B78-4A1A-8FCA-9251B62AFCC9}"/>
          </ac:spMkLst>
        </pc:spChg>
        <pc:spChg chg="del">
          <ac:chgData name="이 진구" userId="20bf6ee400938239" providerId="LiveId" clId="{FAE3772A-9FFE-4E4F-8717-FDBB41B72773}" dt="2018-07-10T13:20:30.253" v="12645" actId="478"/>
          <ac:spMkLst>
            <pc:docMk/>
            <pc:sldMk cId="1544643835" sldId="278"/>
            <ac:spMk id="107" creationId="{75DE5730-10DB-4D56-98DA-3E560ABDCF24}"/>
          </ac:spMkLst>
        </pc:spChg>
        <pc:spChg chg="del">
          <ac:chgData name="이 진구" userId="20bf6ee400938239" providerId="LiveId" clId="{FAE3772A-9FFE-4E4F-8717-FDBB41B72773}" dt="2018-07-10T13:20:29.496" v="12644" actId="478"/>
          <ac:spMkLst>
            <pc:docMk/>
            <pc:sldMk cId="1544643835" sldId="278"/>
            <ac:spMk id="108" creationId="{B44F150A-0DC9-409D-BAD2-383AAAD5E373}"/>
          </ac:spMkLst>
        </pc:spChg>
        <pc:spChg chg="add">
          <ac:chgData name="이 진구" userId="20bf6ee400938239" providerId="LiveId" clId="{FAE3772A-9FFE-4E4F-8717-FDBB41B72773}" dt="2018-07-10T13:24:06.477" v="12719"/>
          <ac:spMkLst>
            <pc:docMk/>
            <pc:sldMk cId="1544643835" sldId="278"/>
            <ac:spMk id="114" creationId="{BFFB577A-B7FD-4373-A472-3626E5EC873D}"/>
          </ac:spMkLst>
        </pc:spChg>
        <pc:spChg chg="add">
          <ac:chgData name="이 진구" userId="20bf6ee400938239" providerId="LiveId" clId="{FAE3772A-9FFE-4E4F-8717-FDBB41B72773}" dt="2018-07-10T13:24:06.477" v="12719"/>
          <ac:spMkLst>
            <pc:docMk/>
            <pc:sldMk cId="1544643835" sldId="278"/>
            <ac:spMk id="116" creationId="{37FE93AD-3EA3-4C7C-B35A-E97D80D54198}"/>
          </ac:spMkLst>
        </pc:spChg>
        <pc:spChg chg="add">
          <ac:chgData name="이 진구" userId="20bf6ee400938239" providerId="LiveId" clId="{FAE3772A-9FFE-4E4F-8717-FDBB41B72773}" dt="2018-07-10T13:24:06.477" v="12719"/>
          <ac:spMkLst>
            <pc:docMk/>
            <pc:sldMk cId="1544643835" sldId="278"/>
            <ac:spMk id="117" creationId="{3250D385-93A4-4EF7-A880-6336677D5DBE}"/>
          </ac:spMkLst>
        </pc:spChg>
        <pc:spChg chg="add mod ord">
          <ac:chgData name="이 진구" userId="20bf6ee400938239" providerId="LiveId" clId="{FAE3772A-9FFE-4E4F-8717-FDBB41B72773}" dt="2018-07-10T13:26:27.663" v="13001" actId="20577"/>
          <ac:spMkLst>
            <pc:docMk/>
            <pc:sldMk cId="1544643835" sldId="278"/>
            <ac:spMk id="118" creationId="{14FD48C0-5A9D-46C8-8B2D-3E36C58E8739}"/>
          </ac:spMkLst>
        </pc:spChg>
        <pc:spChg chg="add mod">
          <ac:chgData name="이 진구" userId="20bf6ee400938239" providerId="LiveId" clId="{FAE3772A-9FFE-4E4F-8717-FDBB41B72773}" dt="2018-07-10T13:26:11.272" v="12993" actId="1076"/>
          <ac:spMkLst>
            <pc:docMk/>
            <pc:sldMk cId="1544643835" sldId="278"/>
            <ac:spMk id="119" creationId="{93CCBC22-D779-4BE3-A7A3-E70DD28DFB16}"/>
          </ac:spMkLst>
        </pc:spChg>
        <pc:spChg chg="add mod ord">
          <ac:chgData name="이 진구" userId="20bf6ee400938239" providerId="LiveId" clId="{FAE3772A-9FFE-4E4F-8717-FDBB41B72773}" dt="2018-07-10T13:26:43.558" v="13007" actId="1076"/>
          <ac:spMkLst>
            <pc:docMk/>
            <pc:sldMk cId="1544643835" sldId="278"/>
            <ac:spMk id="120" creationId="{1A3634E3-338F-42C4-933E-B2A9DAF3F92F}"/>
          </ac:spMkLst>
        </pc:spChg>
        <pc:spChg chg="add mod">
          <ac:chgData name="이 진구" userId="20bf6ee400938239" providerId="LiveId" clId="{FAE3772A-9FFE-4E4F-8717-FDBB41B72773}" dt="2018-07-10T13:26:43.558" v="13007" actId="1076"/>
          <ac:spMkLst>
            <pc:docMk/>
            <pc:sldMk cId="1544643835" sldId="278"/>
            <ac:spMk id="121" creationId="{8E351EFB-4105-4741-A0EF-0BF489F0A4EF}"/>
          </ac:spMkLst>
        </pc:spChg>
        <pc:spChg chg="add mod">
          <ac:chgData name="이 진구" userId="20bf6ee400938239" providerId="LiveId" clId="{FAE3772A-9FFE-4E4F-8717-FDBB41B72773}" dt="2018-07-10T13:29:04.576" v="13286"/>
          <ac:spMkLst>
            <pc:docMk/>
            <pc:sldMk cId="1544643835" sldId="278"/>
            <ac:spMk id="122" creationId="{C92307E5-AEAA-4C86-9E7D-A6D3890444C8}"/>
          </ac:spMkLst>
        </pc:spChg>
        <pc:spChg chg="add mod">
          <ac:chgData name="이 진구" userId="20bf6ee400938239" providerId="LiveId" clId="{FAE3772A-9FFE-4E4F-8717-FDBB41B72773}" dt="2018-07-10T13:29:10.194" v="13310"/>
          <ac:spMkLst>
            <pc:docMk/>
            <pc:sldMk cId="1544643835" sldId="278"/>
            <ac:spMk id="123" creationId="{DCAD4123-3D8E-483B-B323-0FB877F1FB4E}"/>
          </ac:spMkLst>
        </pc:spChg>
        <pc:grpChg chg="add mod">
          <ac:chgData name="이 진구" userId="20bf6ee400938239" providerId="LiveId" clId="{FAE3772A-9FFE-4E4F-8717-FDBB41B72773}" dt="2018-07-10T13:23:27.103" v="12710" actId="164"/>
          <ac:grpSpMkLst>
            <pc:docMk/>
            <pc:sldMk cId="1544643835" sldId="278"/>
            <ac:grpSpMk id="4" creationId="{73CE0206-6876-44AB-9738-E4D784C3C630}"/>
          </ac:grpSpMkLst>
        </pc:grpChg>
        <pc:grpChg chg="add mod">
          <ac:chgData name="이 진구" userId="20bf6ee400938239" providerId="LiveId" clId="{FAE3772A-9FFE-4E4F-8717-FDBB41B72773}" dt="2018-07-10T13:23:42.279" v="12712" actId="1076"/>
          <ac:grpSpMkLst>
            <pc:docMk/>
            <pc:sldMk cId="1544643835" sldId="278"/>
            <ac:grpSpMk id="98" creationId="{EEE70A34-4FC9-4DD0-9D6C-80083D3F5E3C}"/>
          </ac:grpSpMkLst>
        </pc:grpChg>
        <pc:grpChg chg="add mod">
          <ac:chgData name="이 진구" userId="20bf6ee400938239" providerId="LiveId" clId="{FAE3772A-9FFE-4E4F-8717-FDBB41B72773}" dt="2018-07-10T13:23:42.575" v="12713"/>
          <ac:grpSpMkLst>
            <pc:docMk/>
            <pc:sldMk cId="1544643835" sldId="278"/>
            <ac:grpSpMk id="101" creationId="{AF4B985A-8673-40B4-AAE0-E76E07132BC1}"/>
          </ac:grpSpMkLst>
        </pc:grpChg>
        <pc:grpChg chg="add mod">
          <ac:chgData name="이 진구" userId="20bf6ee400938239" providerId="LiveId" clId="{FAE3772A-9FFE-4E4F-8717-FDBB41B72773}" dt="2018-07-10T13:23:43.064" v="12714"/>
          <ac:grpSpMkLst>
            <pc:docMk/>
            <pc:sldMk cId="1544643835" sldId="278"/>
            <ac:grpSpMk id="104" creationId="{EA8AECF1-80A1-480F-8F9E-66F567BBF08D}"/>
          </ac:grpSpMkLst>
        </pc:grpChg>
        <pc:grpChg chg="add mod">
          <ac:chgData name="이 진구" userId="20bf6ee400938239" providerId="LiveId" clId="{FAE3772A-9FFE-4E4F-8717-FDBB41B72773}" dt="2018-07-10T13:23:43.611" v="12715"/>
          <ac:grpSpMkLst>
            <pc:docMk/>
            <pc:sldMk cId="1544643835" sldId="278"/>
            <ac:grpSpMk id="111" creationId="{3A6AC547-C3E4-4668-9AEC-156FF1F278DA}"/>
          </ac:grpSpMkLst>
        </pc:grpChg>
        <pc:cxnChg chg="del">
          <ac:chgData name="이 진구" userId="20bf6ee400938239" providerId="LiveId" clId="{FAE3772A-9FFE-4E4F-8717-FDBB41B72773}" dt="2018-07-10T13:20:26.062" v="12643" actId="478"/>
          <ac:cxnSpMkLst>
            <pc:docMk/>
            <pc:sldMk cId="1544643835" sldId="278"/>
            <ac:cxnSpMk id="5" creationId="{58B75960-0282-412D-9595-B4CD5E77C42C}"/>
          </ac:cxnSpMkLst>
        </pc:cxnChg>
        <pc:cxnChg chg="add">
          <ac:chgData name="이 진구" userId="20bf6ee400938239" providerId="LiveId" clId="{FAE3772A-9FFE-4E4F-8717-FDBB41B72773}" dt="2018-07-10T13:24:06.477" v="12719"/>
          <ac:cxnSpMkLst>
            <pc:docMk/>
            <pc:sldMk cId="1544643835" sldId="278"/>
            <ac:cxnSpMk id="115" creationId="{C700642D-314B-43B9-951B-9136B45C83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제목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504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234872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음악 차트의 이름이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트랙차트 화면으로 이동한다</a:t>
            </a:r>
            <a:endParaRPr lang="en-US" altLang="ko-KR" sz="1050" dirty="0"/>
          </a:p>
          <a:p>
            <a:r>
              <a:rPr lang="en-US" altLang="ko-KR" sz="1050" dirty="0" err="1"/>
              <a:t>Music_view</a:t>
            </a:r>
            <a:r>
              <a:rPr lang="ko-KR" altLang="en-US" sz="1050" dirty="0"/>
              <a:t>로 접근</a:t>
            </a:r>
            <a:endParaRPr lang="en-US" altLang="ko-KR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729246" y="2001102"/>
            <a:ext cx="196079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곡의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musicRank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724301" y="2619457"/>
            <a:ext cx="2122697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해당 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곡을 재생한다</a:t>
            </a:r>
            <a:endParaRPr lang="en-US" altLang="ko-KR" sz="1050" dirty="0"/>
          </a:p>
          <a:p>
            <a:r>
              <a:rPr lang="en-US" altLang="ko-KR" sz="1050" dirty="0" err="1"/>
              <a:t>Music_tb</a:t>
            </a:r>
            <a:r>
              <a:rPr lang="ko-KR" altLang="en-US" sz="1050" dirty="0"/>
              <a:t>접근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file_tb</a:t>
            </a:r>
            <a:r>
              <a:rPr lang="ko-KR" altLang="en-US" sz="1050" dirty="0"/>
              <a:t>접근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 err="1"/>
              <a:t>Folder_tb</a:t>
            </a:r>
            <a:r>
              <a:rPr lang="ko-KR" altLang="en-US" sz="1050" dirty="0"/>
              <a:t>접근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local_file_tb</a:t>
            </a:r>
            <a:r>
              <a:rPr lang="ko-KR" altLang="en-US" sz="1050" dirty="0"/>
              <a:t>접근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724301" y="3633795"/>
            <a:ext cx="226215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해당 곡의 곡명이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곡 상세 페이지로 이동한다</a:t>
            </a:r>
            <a:endParaRPr lang="en-US" altLang="ko-KR" sz="1050" dirty="0"/>
          </a:p>
          <a:p>
            <a:r>
              <a:rPr lang="en-US" altLang="ko-KR" sz="1050" dirty="0" err="1"/>
              <a:t>Music_view</a:t>
            </a:r>
            <a:r>
              <a:rPr lang="ko-KR" altLang="en-US" sz="1050" dirty="0"/>
              <a:t>로 접근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6982A-A260-46FF-9E33-A2B2E79C69F6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All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2CD7FC-3D0D-4656-BF22-0D65C002BB24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F611859-317B-490F-84E2-60B998A7F56C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67D523-2DA9-479B-B04F-50377E59E39F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7106821-5893-49BE-8435-A81BF27A2DDD}"/>
              </a:ext>
            </a:extLst>
          </p:cNvPr>
          <p:cNvSpPr txBox="1"/>
          <p:nvPr/>
        </p:nvSpPr>
        <p:spPr>
          <a:xfrm>
            <a:off x="5269198" y="193812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60A1E3-8BC5-416C-A71B-84A5B3C2DED8}"/>
              </a:ext>
            </a:extLst>
          </p:cNvPr>
          <p:cNvGrpSpPr/>
          <p:nvPr/>
        </p:nvGrpSpPr>
        <p:grpSpPr>
          <a:xfrm>
            <a:off x="316739" y="955158"/>
            <a:ext cx="469208" cy="261610"/>
            <a:chOff x="316739" y="955158"/>
            <a:chExt cx="469208" cy="26161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BD4606-36F1-4732-8C5A-25EF8C48394C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3A9D13-471A-4866-B5F5-0BBC0546FFAF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2C61FE4-519F-4C04-87A6-CF73AFB51554}"/>
              </a:ext>
            </a:extLst>
          </p:cNvPr>
          <p:cNvGrpSpPr/>
          <p:nvPr/>
        </p:nvGrpSpPr>
        <p:grpSpPr>
          <a:xfrm>
            <a:off x="953894" y="914298"/>
            <a:ext cx="469208" cy="261610"/>
            <a:chOff x="316739" y="955158"/>
            <a:chExt cx="469208" cy="26161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39D97D6-DA8F-4A75-AB1B-8265676B3631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938EB5-3BF0-4117-8715-854BF9A241C0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BE02CDB-9A6A-43AC-BA37-39AC59FD389A}"/>
              </a:ext>
            </a:extLst>
          </p:cNvPr>
          <p:cNvGrpSpPr/>
          <p:nvPr/>
        </p:nvGrpSpPr>
        <p:grpSpPr>
          <a:xfrm>
            <a:off x="2073447" y="923561"/>
            <a:ext cx="469208" cy="261610"/>
            <a:chOff x="316739" y="955158"/>
            <a:chExt cx="469208" cy="26161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EB66DDF-1525-47E0-BDAC-E000F86D2A1D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E5B8FAD-AE45-4255-930D-F825B8D86CA8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EC3DA64-1C73-4D0D-BD61-B52BA46FB7CC}"/>
              </a:ext>
            </a:extLst>
          </p:cNvPr>
          <p:cNvGrpSpPr/>
          <p:nvPr/>
        </p:nvGrpSpPr>
        <p:grpSpPr>
          <a:xfrm>
            <a:off x="3345326" y="930494"/>
            <a:ext cx="469208" cy="261610"/>
            <a:chOff x="316739" y="955158"/>
            <a:chExt cx="469208" cy="26161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3F767A8-1B09-42CC-A9A3-5A347BDFBAB1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46D20C-9EF0-48E0-9A3F-438742D12099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15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ARTIST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45FBF2-F758-4E80-BA50-C957BA96B372}"/>
              </a:ext>
            </a:extLst>
          </p:cNvPr>
          <p:cNvSpPr txBox="1"/>
          <p:nvPr/>
        </p:nvSpPr>
        <p:spPr>
          <a:xfrm>
            <a:off x="6730388" y="1624548"/>
            <a:ext cx="236475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유저 프로필의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</a:t>
            </a:r>
            <a:endParaRPr lang="en-US" altLang="ko-KR" sz="1050" dirty="0"/>
          </a:p>
          <a:p>
            <a:r>
              <a:rPr lang="ko-KR" altLang="en-US" sz="1050" dirty="0"/>
              <a:t>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D469987-8912-4C5B-B19E-6BBEDF6304B2}"/>
              </a:ext>
            </a:extLst>
          </p:cNvPr>
          <p:cNvSpPr txBox="1"/>
          <p:nvPr/>
        </p:nvSpPr>
        <p:spPr>
          <a:xfrm>
            <a:off x="6660628" y="2919392"/>
            <a:ext cx="248337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유저의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60636E-78C7-4B57-8DE4-C25CF7358CEA}"/>
              </a:ext>
            </a:extLst>
          </p:cNvPr>
          <p:cNvSpPr txBox="1"/>
          <p:nvPr/>
        </p:nvSpPr>
        <p:spPr>
          <a:xfrm>
            <a:off x="6660628" y="3891702"/>
            <a:ext cx="2483372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유저의 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수가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  <a:endParaRPr lang="ko-KR" altLang="en-US" sz="1050" dirty="0"/>
          </a:p>
          <a:p>
            <a:endParaRPr lang="en-US" altLang="ko-KR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A016F1-0BDB-42CA-B652-ECECA66863CA}"/>
              </a:ext>
            </a:extLst>
          </p:cNvPr>
          <p:cNvGrpSpPr/>
          <p:nvPr/>
        </p:nvGrpSpPr>
        <p:grpSpPr>
          <a:xfrm>
            <a:off x="262275" y="2045684"/>
            <a:ext cx="4288501" cy="965150"/>
            <a:chOff x="262275" y="2045684"/>
            <a:chExt cx="4288501" cy="965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183BA6C-AC71-4B60-889F-E2B85A9BC357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120810-889C-4266-AE70-DF2737644A7B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76E65BD-14A3-4D3E-B6AE-4880C20C757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8DA5DBC-86B5-4D79-9FAC-0909E2A4016E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6E6BDE1-2152-4CDA-8B1D-1BE2AC6737DE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42F3554-0F7F-491D-8F3F-3313BDCAD84A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ACFE844-E2A7-4DCF-A5B4-B0398023176E}"/>
              </a:ext>
            </a:extLst>
          </p:cNvPr>
          <p:cNvGrpSpPr/>
          <p:nvPr/>
        </p:nvGrpSpPr>
        <p:grpSpPr>
          <a:xfrm>
            <a:off x="250768" y="3011604"/>
            <a:ext cx="4288501" cy="965150"/>
            <a:chOff x="262275" y="2045684"/>
            <a:chExt cx="4288501" cy="96515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7098131-0D2E-42ED-885A-CF48885294B2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8A25810-ED08-4C3C-97A7-B2A749235AE7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61CD445-39AA-4D79-A362-6381D4D802A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E7883C1-6E82-441B-B72B-71CC0F4808D6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7C23B96-211F-4D69-A384-0D036E3682C3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41F8AF-8634-4712-BCBD-55E5395ED55B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88847F1-52E4-4FCB-90A9-533F79371E35}"/>
              </a:ext>
            </a:extLst>
          </p:cNvPr>
          <p:cNvGrpSpPr/>
          <p:nvPr/>
        </p:nvGrpSpPr>
        <p:grpSpPr>
          <a:xfrm>
            <a:off x="239261" y="3977524"/>
            <a:ext cx="4288501" cy="965150"/>
            <a:chOff x="262275" y="2045684"/>
            <a:chExt cx="4288501" cy="9651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B3342-781D-4674-9741-9D3779F0FBAD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DF9A346-BFB0-447C-9B1F-524ADF6ED85D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C07A5BA-8CAB-4AB5-AC5E-5BEE60EBEFF0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5C9B47C-3DDA-4797-98CE-A3387ADE6052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93B3022-234F-4CD2-AC73-910F00072FD4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9E03228-27C8-4A52-A3D4-0FC8C79FB1BF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" name="타원 140">
            <a:extLst>
              <a:ext uri="{FF2B5EF4-FFF2-40B4-BE49-F238E27FC236}">
                <a16:creationId xmlns:a16="http://schemas.microsoft.com/office/drawing/2014/main" id="{B80BF8EF-1E46-4784-B2D2-44402104463B}"/>
              </a:ext>
            </a:extLst>
          </p:cNvPr>
          <p:cNvSpPr/>
          <p:nvPr/>
        </p:nvSpPr>
        <p:spPr>
          <a:xfrm>
            <a:off x="340732" y="208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DD10037-9113-486F-AD59-F4F217D4C5E2}"/>
              </a:ext>
            </a:extLst>
          </p:cNvPr>
          <p:cNvSpPr/>
          <p:nvPr/>
        </p:nvSpPr>
        <p:spPr>
          <a:xfrm>
            <a:off x="1656862" y="203587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BD11B4AC-518E-4F2C-9B8A-97CBE563C9AC}"/>
              </a:ext>
            </a:extLst>
          </p:cNvPr>
          <p:cNvSpPr/>
          <p:nvPr/>
        </p:nvSpPr>
        <p:spPr>
          <a:xfrm>
            <a:off x="1656862" y="243976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38BD5E5-FD56-4B29-A602-E7CF8EAB6037}"/>
              </a:ext>
            </a:extLst>
          </p:cNvPr>
          <p:cNvSpPr/>
          <p:nvPr/>
        </p:nvSpPr>
        <p:spPr>
          <a:xfrm>
            <a:off x="1656862" y="271632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22267B19-5CEA-4B4E-9896-810956A71C4B}"/>
              </a:ext>
            </a:extLst>
          </p:cNvPr>
          <p:cNvSpPr/>
          <p:nvPr/>
        </p:nvSpPr>
        <p:spPr>
          <a:xfrm>
            <a:off x="3722723" y="207937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958931-91DA-423D-A1E3-D6C10727405E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8B0693-0CB4-4D13-80D4-7C5FADDA9F0E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AA9AF3-C8B0-42F9-9BE9-D68878F4B9BB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6EFA8B-1173-403C-820B-84685D549536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ARTIST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0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9681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유저 프로필의 </a:t>
            </a:r>
            <a:r>
              <a:rPr lang="ko-KR" altLang="en-US" sz="1050" dirty="0" err="1"/>
              <a:t>소개글이</a:t>
            </a:r>
            <a:r>
              <a:rPr lang="ko-KR" altLang="en-US" sz="1050" dirty="0"/>
              <a:t> 나타난다</a:t>
            </a:r>
            <a:endParaRPr lang="en-US" altLang="ko-KR" sz="1050" dirty="0"/>
          </a:p>
          <a:p>
            <a:r>
              <a:rPr lang="ko-KR" altLang="en-US" sz="1050" dirty="0" err="1"/>
              <a:t>소개글을</a:t>
            </a:r>
            <a:r>
              <a:rPr lang="ko-KR" altLang="en-US" sz="1050" dirty="0"/>
              <a:t> 등록하지 않았을 시에 공백</a:t>
            </a:r>
            <a:endParaRPr lang="en-US" altLang="ko-KR" sz="1050" dirty="0"/>
          </a:p>
          <a:p>
            <a:r>
              <a:rPr lang="ko-KR" altLang="en-US" sz="1050" dirty="0"/>
              <a:t>이다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유저의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userIntro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userIntro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ARTIST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45FBF2-F758-4E80-BA50-C957BA96B372}"/>
              </a:ext>
            </a:extLst>
          </p:cNvPr>
          <p:cNvSpPr txBox="1"/>
          <p:nvPr/>
        </p:nvSpPr>
        <p:spPr>
          <a:xfrm>
            <a:off x="6728927" y="2433918"/>
            <a:ext cx="224452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 err="1"/>
              <a:t>팔로우</a:t>
            </a:r>
            <a:r>
              <a:rPr lang="ko-KR" altLang="en-US" sz="1050" dirty="0"/>
              <a:t>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유저를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팔로우＇한다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A016F1-0BDB-42CA-B652-ECECA66863CA}"/>
              </a:ext>
            </a:extLst>
          </p:cNvPr>
          <p:cNvGrpSpPr/>
          <p:nvPr/>
        </p:nvGrpSpPr>
        <p:grpSpPr>
          <a:xfrm>
            <a:off x="262275" y="2045684"/>
            <a:ext cx="4288501" cy="965150"/>
            <a:chOff x="262275" y="2045684"/>
            <a:chExt cx="4288501" cy="965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183BA6C-AC71-4B60-889F-E2B85A9BC357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120810-889C-4266-AE70-DF2737644A7B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76E65BD-14A3-4D3E-B6AE-4880C20C757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8DA5DBC-86B5-4D79-9FAC-0909E2A4016E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6E6BDE1-2152-4CDA-8B1D-1BE2AC6737DE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42F3554-0F7F-491D-8F3F-3313BDCAD84A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ACFE844-E2A7-4DCF-A5B4-B0398023176E}"/>
              </a:ext>
            </a:extLst>
          </p:cNvPr>
          <p:cNvGrpSpPr/>
          <p:nvPr/>
        </p:nvGrpSpPr>
        <p:grpSpPr>
          <a:xfrm>
            <a:off x="250768" y="3011604"/>
            <a:ext cx="4288501" cy="965150"/>
            <a:chOff x="262275" y="2045684"/>
            <a:chExt cx="4288501" cy="96515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7098131-0D2E-42ED-885A-CF48885294B2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8A25810-ED08-4C3C-97A7-B2A749235AE7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61CD445-39AA-4D79-A362-6381D4D802A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E7883C1-6E82-441B-B72B-71CC0F4808D6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7C23B96-211F-4D69-A384-0D036E3682C3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41F8AF-8634-4712-BCBD-55E5395ED55B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88847F1-52E4-4FCB-90A9-533F79371E35}"/>
              </a:ext>
            </a:extLst>
          </p:cNvPr>
          <p:cNvGrpSpPr/>
          <p:nvPr/>
        </p:nvGrpSpPr>
        <p:grpSpPr>
          <a:xfrm>
            <a:off x="239261" y="3977524"/>
            <a:ext cx="4288501" cy="965150"/>
            <a:chOff x="262275" y="2045684"/>
            <a:chExt cx="4288501" cy="9651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B3342-781D-4674-9741-9D3779F0FBAD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DF9A346-BFB0-447C-9B1F-524ADF6ED85D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C07A5BA-8CAB-4AB5-AC5E-5BEE60EBEFF0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5C9B47C-3DDA-4797-98CE-A3387ADE6052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93B3022-234F-4CD2-AC73-910F00072FD4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9E03228-27C8-4A52-A3D4-0FC8C79FB1BF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" name="타원 140">
            <a:extLst>
              <a:ext uri="{FF2B5EF4-FFF2-40B4-BE49-F238E27FC236}">
                <a16:creationId xmlns:a16="http://schemas.microsoft.com/office/drawing/2014/main" id="{B80BF8EF-1E46-4784-B2D2-44402104463B}"/>
              </a:ext>
            </a:extLst>
          </p:cNvPr>
          <p:cNvSpPr/>
          <p:nvPr/>
        </p:nvSpPr>
        <p:spPr>
          <a:xfrm>
            <a:off x="340732" y="208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DD10037-9113-486F-AD59-F4F217D4C5E2}"/>
              </a:ext>
            </a:extLst>
          </p:cNvPr>
          <p:cNvSpPr/>
          <p:nvPr/>
        </p:nvSpPr>
        <p:spPr>
          <a:xfrm>
            <a:off x="1656862" y="203587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BD11B4AC-518E-4F2C-9B8A-97CBE563C9AC}"/>
              </a:ext>
            </a:extLst>
          </p:cNvPr>
          <p:cNvSpPr/>
          <p:nvPr/>
        </p:nvSpPr>
        <p:spPr>
          <a:xfrm>
            <a:off x="1656862" y="243976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38BD5E5-FD56-4B29-A602-E7CF8EAB6037}"/>
              </a:ext>
            </a:extLst>
          </p:cNvPr>
          <p:cNvSpPr/>
          <p:nvPr/>
        </p:nvSpPr>
        <p:spPr>
          <a:xfrm>
            <a:off x="1656862" y="271632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22267B19-5CEA-4B4E-9896-810956A71C4B}"/>
              </a:ext>
            </a:extLst>
          </p:cNvPr>
          <p:cNvSpPr/>
          <p:nvPr/>
        </p:nvSpPr>
        <p:spPr>
          <a:xfrm>
            <a:off x="3722723" y="207937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CB5664-FF59-4AEE-B939-382913FCAE35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30D009-4663-4A28-AA3C-B1DE12D8EC82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FEA22-7EF6-4C7F-B356-188384847BC8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E6E56-6DF1-48A6-9FE7-B73B78AC4646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ARTIST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1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musicrecommend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musicrecommend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추천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154080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추천명이 나타난다</a:t>
            </a:r>
            <a:endParaRPr lang="en-US" altLang="ko-KR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724301" y="1452696"/>
            <a:ext cx="209544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736175" y="2296857"/>
            <a:ext cx="2262158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해당 곡의 곡명이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 페이지로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724301" y="3313393"/>
            <a:ext cx="241284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해당 곡을 등록한 회원의 닉네임이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DA2FB8-571B-4FF2-A5B3-E5647BACA1C6}"/>
              </a:ext>
            </a:extLst>
          </p:cNvPr>
          <p:cNvSpPr txBox="1"/>
          <p:nvPr/>
        </p:nvSpPr>
        <p:spPr>
          <a:xfrm>
            <a:off x="336185" y="972560"/>
            <a:ext cx="8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369495-3736-45B4-87DB-2B9064153BF7}"/>
              </a:ext>
            </a:extLst>
          </p:cNvPr>
          <p:cNvSpPr txBox="1"/>
          <p:nvPr/>
        </p:nvSpPr>
        <p:spPr>
          <a:xfrm>
            <a:off x="280306" y="2747931"/>
            <a:ext cx="11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5C8F25-89D5-4A14-AD24-599F2FB030C9}"/>
              </a:ext>
            </a:extLst>
          </p:cNvPr>
          <p:cNvSpPr txBox="1"/>
          <p:nvPr/>
        </p:nvSpPr>
        <p:spPr>
          <a:xfrm>
            <a:off x="243850" y="4438517"/>
            <a:ext cx="92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C283E6-83B0-48D1-ACA1-2BEB57243F49}"/>
              </a:ext>
            </a:extLst>
          </p:cNvPr>
          <p:cNvGrpSpPr/>
          <p:nvPr/>
        </p:nvGrpSpPr>
        <p:grpSpPr>
          <a:xfrm>
            <a:off x="279664" y="1315518"/>
            <a:ext cx="851439" cy="1408825"/>
            <a:chOff x="279664" y="1315518"/>
            <a:chExt cx="851439" cy="14088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37A808-5C9B-4622-8C82-3A8ABF50960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B5C5A9-27E9-4C08-AE57-6E54C1602056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7E5508-1081-402C-AF06-DF434DD8AA20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32FB36A-0BE2-4CB5-890F-5D75E8A3D1DD}"/>
              </a:ext>
            </a:extLst>
          </p:cNvPr>
          <p:cNvGrpSpPr/>
          <p:nvPr/>
        </p:nvGrpSpPr>
        <p:grpSpPr>
          <a:xfrm>
            <a:off x="1360102" y="1310310"/>
            <a:ext cx="851439" cy="1408825"/>
            <a:chOff x="279664" y="1315518"/>
            <a:chExt cx="851439" cy="140882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57C6754-0D75-4C06-9FF8-3608F2123556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60EBCEE-8508-49E2-A173-18DEFBF9131C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CA20B67-7054-49EC-B9C4-F10B6DEFD484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5FCDE4B-BD68-4EB4-8C35-7406E6220BEC}"/>
              </a:ext>
            </a:extLst>
          </p:cNvPr>
          <p:cNvGrpSpPr/>
          <p:nvPr/>
        </p:nvGrpSpPr>
        <p:grpSpPr>
          <a:xfrm>
            <a:off x="2440540" y="1305102"/>
            <a:ext cx="851439" cy="1408825"/>
            <a:chOff x="279664" y="1315518"/>
            <a:chExt cx="851439" cy="14088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7DE3690-3967-46E4-9856-66A82EF6CF3F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6BBCCB3-4AF3-424F-93A0-DFF4C372091D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B7670BB-7D17-41EA-B6DC-1FC2BD25056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F8DB17F-4DBA-42E6-BFFE-79C3A9D464D1}"/>
              </a:ext>
            </a:extLst>
          </p:cNvPr>
          <p:cNvGrpSpPr/>
          <p:nvPr/>
        </p:nvGrpSpPr>
        <p:grpSpPr>
          <a:xfrm>
            <a:off x="3520978" y="1299894"/>
            <a:ext cx="851439" cy="1408825"/>
            <a:chOff x="279664" y="1315518"/>
            <a:chExt cx="851439" cy="140882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050EE82-1748-4199-AE8C-64C7C7F8A84E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42832A43-783D-4C20-B583-2A5F9A395009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029F517-7E44-4295-BE1C-92E2CE0B3926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A1BD7A2-D01D-4A2F-B080-647D58CD0EBF}"/>
              </a:ext>
            </a:extLst>
          </p:cNvPr>
          <p:cNvGrpSpPr/>
          <p:nvPr/>
        </p:nvGrpSpPr>
        <p:grpSpPr>
          <a:xfrm>
            <a:off x="4601416" y="1294686"/>
            <a:ext cx="851439" cy="1408825"/>
            <a:chOff x="279664" y="1315518"/>
            <a:chExt cx="851439" cy="140882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0D5B289-2D82-449F-B529-4802D3F9DECC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E20E447-D8C8-4B91-93D2-31CCF6CEC954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6B1A22D-6FDE-4F40-887D-9459662018F8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5205A94F-E291-43E5-BB08-572EAA3ACE41}"/>
              </a:ext>
            </a:extLst>
          </p:cNvPr>
          <p:cNvSpPr/>
          <p:nvPr/>
        </p:nvSpPr>
        <p:spPr>
          <a:xfrm>
            <a:off x="170810" y="99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406AE61-7C26-4CBB-9CB9-8548E332F1AA}"/>
              </a:ext>
            </a:extLst>
          </p:cNvPr>
          <p:cNvSpPr/>
          <p:nvPr/>
        </p:nvSpPr>
        <p:spPr>
          <a:xfrm>
            <a:off x="183124" y="13169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958F048-8C5F-4058-B1EB-D476A3435B43}"/>
              </a:ext>
            </a:extLst>
          </p:cNvPr>
          <p:cNvSpPr/>
          <p:nvPr/>
        </p:nvSpPr>
        <p:spPr>
          <a:xfrm>
            <a:off x="183124" y="21509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9094662-7EC7-4655-A8C7-0B8D4820F2A8}"/>
              </a:ext>
            </a:extLst>
          </p:cNvPr>
          <p:cNvSpPr/>
          <p:nvPr/>
        </p:nvSpPr>
        <p:spPr>
          <a:xfrm>
            <a:off x="170810" y="24675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1C650E44-B22D-4AC4-8126-C265AA2A8170}"/>
              </a:ext>
            </a:extLst>
          </p:cNvPr>
          <p:cNvGrpSpPr/>
          <p:nvPr/>
        </p:nvGrpSpPr>
        <p:grpSpPr>
          <a:xfrm>
            <a:off x="279664" y="3014528"/>
            <a:ext cx="851439" cy="1408825"/>
            <a:chOff x="279664" y="1315518"/>
            <a:chExt cx="851439" cy="1408825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9944759-226A-4CFA-B801-C87556FDDF22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8897B97-E34E-4662-A1DA-C8C297B6AFA0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324C24A-AE4D-44BD-B082-70DB4B50BB4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3AA9CA1-31AF-4BE4-A457-CAFE4F6C43E5}"/>
              </a:ext>
            </a:extLst>
          </p:cNvPr>
          <p:cNvGrpSpPr/>
          <p:nvPr/>
        </p:nvGrpSpPr>
        <p:grpSpPr>
          <a:xfrm>
            <a:off x="1360101" y="3014528"/>
            <a:ext cx="851439" cy="1408825"/>
            <a:chOff x="279664" y="1315518"/>
            <a:chExt cx="851439" cy="140882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C6DD5A9-8888-4D88-AFE7-798DD3F0C0DF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10C4054-4C82-4FA9-BF3A-1742B9B64EBA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0DA7E4F-6CE2-4B98-9D2E-A0EAB9CDA4F5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B941D90-5B36-48C8-BCBE-A28438B4B01F}"/>
              </a:ext>
            </a:extLst>
          </p:cNvPr>
          <p:cNvGrpSpPr/>
          <p:nvPr/>
        </p:nvGrpSpPr>
        <p:grpSpPr>
          <a:xfrm>
            <a:off x="2440538" y="3014528"/>
            <a:ext cx="851439" cy="1408825"/>
            <a:chOff x="279664" y="1315518"/>
            <a:chExt cx="851439" cy="140882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18A6C64-C4D9-44DB-83AC-504F1773922D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3A77582-CD43-4C5D-91CB-529D0CAEB13D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3895C1E-E1A4-4ABD-BC3A-4E614E338DDD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FDBD29C-609A-441F-8A02-E01C65462319}"/>
              </a:ext>
            </a:extLst>
          </p:cNvPr>
          <p:cNvGrpSpPr/>
          <p:nvPr/>
        </p:nvGrpSpPr>
        <p:grpSpPr>
          <a:xfrm>
            <a:off x="3520975" y="3014528"/>
            <a:ext cx="851439" cy="1408825"/>
            <a:chOff x="279664" y="1315518"/>
            <a:chExt cx="851439" cy="1408825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61176E1-6BB8-4D6C-A50A-75E93C0C045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D43331F-6303-4D31-BE4E-7CDD0DF8E25B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E19B97D-F740-461F-9719-7378113D914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A991995C-C27B-456C-9E65-CD0F0F70C3E8}"/>
              </a:ext>
            </a:extLst>
          </p:cNvPr>
          <p:cNvGrpSpPr/>
          <p:nvPr/>
        </p:nvGrpSpPr>
        <p:grpSpPr>
          <a:xfrm>
            <a:off x="4601412" y="3014528"/>
            <a:ext cx="851439" cy="1408825"/>
            <a:chOff x="279664" y="1315518"/>
            <a:chExt cx="851439" cy="140882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7E7673E9-ED72-4BE8-A431-197C9408F4E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511BADC-DF4A-4EA2-A783-CF21F0AD324D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6077210-F44D-4EC8-B2A6-140744BB3EDF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8" name="타원 187">
            <a:extLst>
              <a:ext uri="{FF2B5EF4-FFF2-40B4-BE49-F238E27FC236}">
                <a16:creationId xmlns:a16="http://schemas.microsoft.com/office/drawing/2014/main" id="{8874B3AA-A95C-4B26-9047-FC301DFEA13E}"/>
              </a:ext>
            </a:extLst>
          </p:cNvPr>
          <p:cNvSpPr/>
          <p:nvPr/>
        </p:nvSpPr>
        <p:spPr>
          <a:xfrm>
            <a:off x="156892" y="280912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CE8C026-230B-44DE-B804-BFFF2CAB2A16}"/>
              </a:ext>
            </a:extLst>
          </p:cNvPr>
          <p:cNvSpPr/>
          <p:nvPr/>
        </p:nvSpPr>
        <p:spPr>
          <a:xfrm>
            <a:off x="156892" y="31013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6DA767E-7361-4FC0-8C26-92972CE7D69C}"/>
              </a:ext>
            </a:extLst>
          </p:cNvPr>
          <p:cNvSpPr/>
          <p:nvPr/>
        </p:nvSpPr>
        <p:spPr>
          <a:xfrm>
            <a:off x="164724" y="386893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7CD5F075-1FFA-4A27-9146-7A71A93CD047}"/>
              </a:ext>
            </a:extLst>
          </p:cNvPr>
          <p:cNvSpPr/>
          <p:nvPr/>
        </p:nvSpPr>
        <p:spPr>
          <a:xfrm>
            <a:off x="164724" y="424793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6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musicrecommend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musicrecommend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추천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14606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추천명이 나타난다</a:t>
            </a:r>
            <a:endParaRPr lang="en-US" altLang="ko-KR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724301" y="1452696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해당 플레이 리스트의 </a:t>
            </a:r>
            <a:endParaRPr lang="en-US" altLang="ko-KR" sz="1050" dirty="0"/>
          </a:p>
          <a:p>
            <a:r>
              <a:rPr lang="ko-KR" altLang="en-US" sz="1050" dirty="0"/>
              <a:t>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플레이리스트의 곡들이</a:t>
            </a:r>
            <a:endParaRPr lang="en-US" altLang="ko-KR" sz="1050" dirty="0"/>
          </a:p>
          <a:p>
            <a:r>
              <a:rPr lang="ko-KR" altLang="en-US" sz="1050" dirty="0"/>
              <a:t>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731160" y="2580354"/>
            <a:ext cx="239681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해당 플레이리스트의 </a:t>
            </a:r>
            <a:endParaRPr lang="en-US" altLang="ko-KR" sz="1050" dirty="0"/>
          </a:p>
          <a:p>
            <a:r>
              <a:rPr lang="ko-KR" altLang="en-US" sz="1050" dirty="0"/>
              <a:t>플레이리스트명이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플레이리스트 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731160" y="3852253"/>
            <a:ext cx="221406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해당 플레이리스트를</a:t>
            </a:r>
            <a:endParaRPr lang="en-US" altLang="ko-KR" sz="1050" dirty="0"/>
          </a:p>
          <a:p>
            <a:r>
              <a:rPr lang="ko-KR" altLang="en-US" sz="1050" dirty="0"/>
              <a:t>등록한 회원의 닉네임이</a:t>
            </a:r>
            <a:r>
              <a:rPr lang="en-US" altLang="ko-KR" sz="1050" dirty="0"/>
              <a:t> </a:t>
            </a:r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DA2FB8-571B-4FF2-A5B3-E5647BACA1C6}"/>
              </a:ext>
            </a:extLst>
          </p:cNvPr>
          <p:cNvSpPr txBox="1"/>
          <p:nvPr/>
        </p:nvSpPr>
        <p:spPr>
          <a:xfrm>
            <a:off x="336185" y="972560"/>
            <a:ext cx="8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369495-3736-45B4-87DB-2B9064153BF7}"/>
              </a:ext>
            </a:extLst>
          </p:cNvPr>
          <p:cNvSpPr txBox="1"/>
          <p:nvPr/>
        </p:nvSpPr>
        <p:spPr>
          <a:xfrm>
            <a:off x="280306" y="2747931"/>
            <a:ext cx="11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5C8F25-89D5-4A14-AD24-599F2FB030C9}"/>
              </a:ext>
            </a:extLst>
          </p:cNvPr>
          <p:cNvSpPr txBox="1"/>
          <p:nvPr/>
        </p:nvSpPr>
        <p:spPr>
          <a:xfrm>
            <a:off x="243850" y="4438517"/>
            <a:ext cx="92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C283E6-83B0-48D1-ACA1-2BEB57243F49}"/>
              </a:ext>
            </a:extLst>
          </p:cNvPr>
          <p:cNvGrpSpPr/>
          <p:nvPr/>
        </p:nvGrpSpPr>
        <p:grpSpPr>
          <a:xfrm>
            <a:off x="279664" y="1315518"/>
            <a:ext cx="851439" cy="1408825"/>
            <a:chOff x="279664" y="1315518"/>
            <a:chExt cx="851439" cy="14088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37A808-5C9B-4622-8C82-3A8ABF50960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B5C5A9-27E9-4C08-AE57-6E54C1602056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7E5508-1081-402C-AF06-DF434DD8AA20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32FB36A-0BE2-4CB5-890F-5D75E8A3D1DD}"/>
              </a:ext>
            </a:extLst>
          </p:cNvPr>
          <p:cNvGrpSpPr/>
          <p:nvPr/>
        </p:nvGrpSpPr>
        <p:grpSpPr>
          <a:xfrm>
            <a:off x="1360102" y="1310310"/>
            <a:ext cx="851439" cy="1408825"/>
            <a:chOff x="279664" y="1315518"/>
            <a:chExt cx="851439" cy="140882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57C6754-0D75-4C06-9FF8-3608F2123556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60EBCEE-8508-49E2-A173-18DEFBF9131C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CA20B67-7054-49EC-B9C4-F10B6DEFD484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5FCDE4B-BD68-4EB4-8C35-7406E6220BEC}"/>
              </a:ext>
            </a:extLst>
          </p:cNvPr>
          <p:cNvGrpSpPr/>
          <p:nvPr/>
        </p:nvGrpSpPr>
        <p:grpSpPr>
          <a:xfrm>
            <a:off x="2440540" y="1305102"/>
            <a:ext cx="851439" cy="1408825"/>
            <a:chOff x="279664" y="1315518"/>
            <a:chExt cx="851439" cy="14088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7DE3690-3967-46E4-9856-66A82EF6CF3F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6BBCCB3-4AF3-424F-93A0-DFF4C372091D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B7670BB-7D17-41EA-B6DC-1FC2BD25056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F8DB17F-4DBA-42E6-BFFE-79C3A9D464D1}"/>
              </a:ext>
            </a:extLst>
          </p:cNvPr>
          <p:cNvGrpSpPr/>
          <p:nvPr/>
        </p:nvGrpSpPr>
        <p:grpSpPr>
          <a:xfrm>
            <a:off x="3520978" y="1299894"/>
            <a:ext cx="851439" cy="1408825"/>
            <a:chOff x="279664" y="1315518"/>
            <a:chExt cx="851439" cy="140882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050EE82-1748-4199-AE8C-64C7C7F8A84E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42832A43-783D-4C20-B583-2A5F9A395009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029F517-7E44-4295-BE1C-92E2CE0B3926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A1BD7A2-D01D-4A2F-B080-647D58CD0EBF}"/>
              </a:ext>
            </a:extLst>
          </p:cNvPr>
          <p:cNvGrpSpPr/>
          <p:nvPr/>
        </p:nvGrpSpPr>
        <p:grpSpPr>
          <a:xfrm>
            <a:off x="4601416" y="1294686"/>
            <a:ext cx="851439" cy="1408825"/>
            <a:chOff x="279664" y="1315518"/>
            <a:chExt cx="851439" cy="140882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0D5B289-2D82-449F-B529-4802D3F9DECC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곡이미지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E20E447-D8C8-4B91-93D2-31CCF6CEC954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곡명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6B1A22D-6FDE-4F40-887D-9459662018F8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5205A94F-E291-43E5-BB08-572EAA3ACE41}"/>
              </a:ext>
            </a:extLst>
          </p:cNvPr>
          <p:cNvSpPr/>
          <p:nvPr/>
        </p:nvSpPr>
        <p:spPr>
          <a:xfrm>
            <a:off x="170810" y="99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406AE61-7C26-4CBB-9CB9-8548E332F1AA}"/>
              </a:ext>
            </a:extLst>
          </p:cNvPr>
          <p:cNvSpPr/>
          <p:nvPr/>
        </p:nvSpPr>
        <p:spPr>
          <a:xfrm>
            <a:off x="183124" y="13169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958F048-8C5F-4058-B1EB-D476A3435B43}"/>
              </a:ext>
            </a:extLst>
          </p:cNvPr>
          <p:cNvSpPr/>
          <p:nvPr/>
        </p:nvSpPr>
        <p:spPr>
          <a:xfrm>
            <a:off x="183124" y="21509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9094662-7EC7-4655-A8C7-0B8D4820F2A8}"/>
              </a:ext>
            </a:extLst>
          </p:cNvPr>
          <p:cNvSpPr/>
          <p:nvPr/>
        </p:nvSpPr>
        <p:spPr>
          <a:xfrm>
            <a:off x="170810" y="24675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1C650E44-B22D-4AC4-8126-C265AA2A8170}"/>
              </a:ext>
            </a:extLst>
          </p:cNvPr>
          <p:cNvGrpSpPr/>
          <p:nvPr/>
        </p:nvGrpSpPr>
        <p:grpSpPr>
          <a:xfrm>
            <a:off x="279664" y="3014528"/>
            <a:ext cx="851439" cy="1408825"/>
            <a:chOff x="279664" y="1315518"/>
            <a:chExt cx="851439" cy="1408825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9944759-226A-4CFA-B801-C87556FDDF22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8897B97-E34E-4662-A1DA-C8C297B6AFA0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324C24A-AE4D-44BD-B082-70DB4B50BB4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3AA9CA1-31AF-4BE4-A457-CAFE4F6C43E5}"/>
              </a:ext>
            </a:extLst>
          </p:cNvPr>
          <p:cNvGrpSpPr/>
          <p:nvPr/>
        </p:nvGrpSpPr>
        <p:grpSpPr>
          <a:xfrm>
            <a:off x="1360101" y="3014528"/>
            <a:ext cx="851439" cy="1408825"/>
            <a:chOff x="279664" y="1315518"/>
            <a:chExt cx="851439" cy="140882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C6DD5A9-8888-4D88-AFE7-798DD3F0C0DF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10C4054-4C82-4FA9-BF3A-1742B9B64EBA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0DA7E4F-6CE2-4B98-9D2E-A0EAB9CDA4F5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B941D90-5B36-48C8-BCBE-A28438B4B01F}"/>
              </a:ext>
            </a:extLst>
          </p:cNvPr>
          <p:cNvGrpSpPr/>
          <p:nvPr/>
        </p:nvGrpSpPr>
        <p:grpSpPr>
          <a:xfrm>
            <a:off x="2440538" y="3014528"/>
            <a:ext cx="851439" cy="1408825"/>
            <a:chOff x="279664" y="1315518"/>
            <a:chExt cx="851439" cy="140882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18A6C64-C4D9-44DB-83AC-504F1773922D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3A77582-CD43-4C5D-91CB-529D0CAEB13D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3895C1E-E1A4-4ABD-BC3A-4E614E338DDD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FDBD29C-609A-441F-8A02-E01C65462319}"/>
              </a:ext>
            </a:extLst>
          </p:cNvPr>
          <p:cNvGrpSpPr/>
          <p:nvPr/>
        </p:nvGrpSpPr>
        <p:grpSpPr>
          <a:xfrm>
            <a:off x="3520975" y="3014528"/>
            <a:ext cx="851439" cy="1408825"/>
            <a:chOff x="279664" y="1315518"/>
            <a:chExt cx="851439" cy="1408825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61176E1-6BB8-4D6C-A50A-75E93C0C045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D43331F-6303-4D31-BE4E-7CDD0DF8E25B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E19B97D-F740-461F-9719-7378113D914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A991995C-C27B-456C-9E65-CD0F0F70C3E8}"/>
              </a:ext>
            </a:extLst>
          </p:cNvPr>
          <p:cNvGrpSpPr/>
          <p:nvPr/>
        </p:nvGrpSpPr>
        <p:grpSpPr>
          <a:xfrm>
            <a:off x="4601412" y="3014528"/>
            <a:ext cx="851439" cy="1408825"/>
            <a:chOff x="279664" y="1315518"/>
            <a:chExt cx="851439" cy="140882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7E7673E9-ED72-4BE8-A431-197C9408F4E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플레이리스트</a:t>
              </a:r>
              <a:endParaRPr lang="en-US" altLang="ko-KR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511BADC-DF4A-4EA2-A783-CF21F0AD324D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플레이리스트명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6077210-F44D-4EC8-B2A6-140744BB3EDF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8" name="타원 187">
            <a:extLst>
              <a:ext uri="{FF2B5EF4-FFF2-40B4-BE49-F238E27FC236}">
                <a16:creationId xmlns:a16="http://schemas.microsoft.com/office/drawing/2014/main" id="{8874B3AA-A95C-4B26-9047-FC301DFEA13E}"/>
              </a:ext>
            </a:extLst>
          </p:cNvPr>
          <p:cNvSpPr/>
          <p:nvPr/>
        </p:nvSpPr>
        <p:spPr>
          <a:xfrm>
            <a:off x="156892" y="280912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CE8C026-230B-44DE-B804-BFFF2CAB2A16}"/>
              </a:ext>
            </a:extLst>
          </p:cNvPr>
          <p:cNvSpPr/>
          <p:nvPr/>
        </p:nvSpPr>
        <p:spPr>
          <a:xfrm>
            <a:off x="156892" y="31013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6DA767E-7361-4FC0-8C26-92972CE7D69C}"/>
              </a:ext>
            </a:extLst>
          </p:cNvPr>
          <p:cNvSpPr/>
          <p:nvPr/>
        </p:nvSpPr>
        <p:spPr>
          <a:xfrm>
            <a:off x="164724" y="386893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7CD5F075-1FFA-4A27-9146-7A71A93CD047}"/>
              </a:ext>
            </a:extLst>
          </p:cNvPr>
          <p:cNvSpPr/>
          <p:nvPr/>
        </p:nvSpPr>
        <p:spPr>
          <a:xfrm>
            <a:off x="164724" y="424793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4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musicrecommend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musicrecommend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추천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14606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추천명이 나타난다</a:t>
            </a:r>
            <a:endParaRPr lang="en-US" altLang="ko-KR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724301" y="1452696"/>
            <a:ext cx="253146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해당 회원의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711032" y="2437059"/>
            <a:ext cx="248337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</a:t>
            </a:r>
            <a:r>
              <a:rPr lang="ko-KR" altLang="en-US" sz="1050" dirty="0"/>
              <a:t>해당 회원의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724301" y="3399771"/>
            <a:ext cx="221406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12. </a:t>
            </a:r>
            <a:r>
              <a:rPr lang="ko-KR" altLang="en-US" sz="1050" dirty="0"/>
              <a:t>해당 회원의 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수가 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DA2FB8-571B-4FF2-A5B3-E5647BACA1C6}"/>
              </a:ext>
            </a:extLst>
          </p:cNvPr>
          <p:cNvSpPr txBox="1"/>
          <p:nvPr/>
        </p:nvSpPr>
        <p:spPr>
          <a:xfrm>
            <a:off x="336185" y="972560"/>
            <a:ext cx="10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369495-3736-45B4-87DB-2B9064153BF7}"/>
              </a:ext>
            </a:extLst>
          </p:cNvPr>
          <p:cNvSpPr txBox="1"/>
          <p:nvPr/>
        </p:nvSpPr>
        <p:spPr>
          <a:xfrm>
            <a:off x="280306" y="2747931"/>
            <a:ext cx="13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5C8F25-89D5-4A14-AD24-599F2FB030C9}"/>
              </a:ext>
            </a:extLst>
          </p:cNvPr>
          <p:cNvSpPr txBox="1"/>
          <p:nvPr/>
        </p:nvSpPr>
        <p:spPr>
          <a:xfrm>
            <a:off x="243850" y="4438517"/>
            <a:ext cx="92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C283E6-83B0-48D1-ACA1-2BEB57243F49}"/>
              </a:ext>
            </a:extLst>
          </p:cNvPr>
          <p:cNvGrpSpPr/>
          <p:nvPr/>
        </p:nvGrpSpPr>
        <p:grpSpPr>
          <a:xfrm>
            <a:off x="279664" y="1315518"/>
            <a:ext cx="851439" cy="1408825"/>
            <a:chOff x="279664" y="1315518"/>
            <a:chExt cx="851439" cy="14088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37A808-5C9B-4622-8C82-3A8ABF50960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회원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프로필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사진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B5C5A9-27E9-4C08-AE57-6E54C1602056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7E5508-1081-402C-AF06-DF434DD8AA20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5205A94F-E291-43E5-BB08-572EAA3ACE41}"/>
              </a:ext>
            </a:extLst>
          </p:cNvPr>
          <p:cNvSpPr/>
          <p:nvPr/>
        </p:nvSpPr>
        <p:spPr>
          <a:xfrm>
            <a:off x="170810" y="99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406AE61-7C26-4CBB-9CB9-8548E332F1AA}"/>
              </a:ext>
            </a:extLst>
          </p:cNvPr>
          <p:cNvSpPr/>
          <p:nvPr/>
        </p:nvSpPr>
        <p:spPr>
          <a:xfrm>
            <a:off x="183124" y="13169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958F048-8C5F-4058-B1EB-D476A3435B43}"/>
              </a:ext>
            </a:extLst>
          </p:cNvPr>
          <p:cNvSpPr/>
          <p:nvPr/>
        </p:nvSpPr>
        <p:spPr>
          <a:xfrm>
            <a:off x="183124" y="21509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9094662-7EC7-4655-A8C7-0B8D4820F2A8}"/>
              </a:ext>
            </a:extLst>
          </p:cNvPr>
          <p:cNvSpPr/>
          <p:nvPr/>
        </p:nvSpPr>
        <p:spPr>
          <a:xfrm>
            <a:off x="170810" y="24675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1C650E44-B22D-4AC4-8126-C265AA2A8170}"/>
              </a:ext>
            </a:extLst>
          </p:cNvPr>
          <p:cNvGrpSpPr/>
          <p:nvPr/>
        </p:nvGrpSpPr>
        <p:grpSpPr>
          <a:xfrm>
            <a:off x="320954" y="3063298"/>
            <a:ext cx="851439" cy="1408825"/>
            <a:chOff x="279664" y="1315518"/>
            <a:chExt cx="851439" cy="1408825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9944759-226A-4CFA-B801-C87556FDDF22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곡 이미지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8897B97-E34E-4662-A1DA-C8C297B6AFA0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324C24A-AE4D-44BD-B082-70DB4B50BB4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1" name="타원 190">
            <a:extLst>
              <a:ext uri="{FF2B5EF4-FFF2-40B4-BE49-F238E27FC236}">
                <a16:creationId xmlns:a16="http://schemas.microsoft.com/office/drawing/2014/main" id="{7CD5F075-1FFA-4A27-9146-7A71A93CD047}"/>
              </a:ext>
            </a:extLst>
          </p:cNvPr>
          <p:cNvSpPr/>
          <p:nvPr/>
        </p:nvSpPr>
        <p:spPr>
          <a:xfrm>
            <a:off x="126198" y="281041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1AC8402-1E50-4013-ABCA-78A286726938}"/>
              </a:ext>
            </a:extLst>
          </p:cNvPr>
          <p:cNvGrpSpPr/>
          <p:nvPr/>
        </p:nvGrpSpPr>
        <p:grpSpPr>
          <a:xfrm>
            <a:off x="1360100" y="1308787"/>
            <a:ext cx="851439" cy="1408825"/>
            <a:chOff x="279664" y="1315518"/>
            <a:chExt cx="851439" cy="140882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13FD901-1F8B-49A4-A1A2-079F5BDC9BD8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회원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프로필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사진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3FDB761-BA68-417B-92C6-EE06BCFE843C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ABB8075-0ACA-447F-86D6-2C812F850BF0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066B4F9-8B94-4D0A-823E-559001AA92CD}"/>
              </a:ext>
            </a:extLst>
          </p:cNvPr>
          <p:cNvGrpSpPr/>
          <p:nvPr/>
        </p:nvGrpSpPr>
        <p:grpSpPr>
          <a:xfrm>
            <a:off x="2440536" y="1302056"/>
            <a:ext cx="851439" cy="1408825"/>
            <a:chOff x="279664" y="1315518"/>
            <a:chExt cx="851439" cy="140882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30F7569-9629-4DA1-86CD-779C4A820B74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회원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프로필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사진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7252610-7E6D-4036-8FAF-1652A260ED1B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4258710-5003-4247-B37B-68FFF1CA26FA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60C53F4-8DE8-46C2-8806-4DB7210396BB}"/>
              </a:ext>
            </a:extLst>
          </p:cNvPr>
          <p:cNvGrpSpPr/>
          <p:nvPr/>
        </p:nvGrpSpPr>
        <p:grpSpPr>
          <a:xfrm>
            <a:off x="3520972" y="1295325"/>
            <a:ext cx="851439" cy="1408825"/>
            <a:chOff x="279664" y="1315518"/>
            <a:chExt cx="851439" cy="140882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0F89133-2AF2-4AC3-8DDC-52C97D70A185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회원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프로필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사진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B53A2E8-66BB-4D66-8BB0-282882975944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FD941E-2DCF-4B34-AF54-2BCDA40CA31E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9B059BD-41C1-4E17-8E22-54AB4565FEFA}"/>
              </a:ext>
            </a:extLst>
          </p:cNvPr>
          <p:cNvGrpSpPr/>
          <p:nvPr/>
        </p:nvGrpSpPr>
        <p:grpSpPr>
          <a:xfrm>
            <a:off x="4601408" y="1288594"/>
            <a:ext cx="851439" cy="1408825"/>
            <a:chOff x="279664" y="1315518"/>
            <a:chExt cx="851439" cy="140882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9FDF6E0-529E-4C23-BFB1-C00D35EAD372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회원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프로필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사진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4F60C70-A168-4508-A037-B943058C69EF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984FE5E-B74B-4A20-A8EF-0C4D3520E3AC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2C3A50D-C664-4C44-AF4D-C7BD21D0AFD6}"/>
              </a:ext>
            </a:extLst>
          </p:cNvPr>
          <p:cNvSpPr txBox="1"/>
          <p:nvPr/>
        </p:nvSpPr>
        <p:spPr>
          <a:xfrm>
            <a:off x="103725" y="1286792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FE1032-E1C4-4306-A116-78769CAEF0FD}"/>
              </a:ext>
            </a:extLst>
          </p:cNvPr>
          <p:cNvSpPr txBox="1"/>
          <p:nvPr/>
        </p:nvSpPr>
        <p:spPr>
          <a:xfrm>
            <a:off x="103725" y="210974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846FD59-BFAD-4745-B8E8-308B6237CEAC}"/>
              </a:ext>
            </a:extLst>
          </p:cNvPr>
          <p:cNvSpPr txBox="1"/>
          <p:nvPr/>
        </p:nvSpPr>
        <p:spPr>
          <a:xfrm>
            <a:off x="103725" y="243932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5D1FAF-CE78-4886-B66B-469E014DBA3D}"/>
              </a:ext>
            </a:extLst>
          </p:cNvPr>
          <p:cNvSpPr txBox="1"/>
          <p:nvPr/>
        </p:nvSpPr>
        <p:spPr>
          <a:xfrm>
            <a:off x="44739" y="2787499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9658677-4C70-41F0-9F96-6CF21F17DF7A}"/>
              </a:ext>
            </a:extLst>
          </p:cNvPr>
          <p:cNvGrpSpPr/>
          <p:nvPr/>
        </p:nvGrpSpPr>
        <p:grpSpPr>
          <a:xfrm>
            <a:off x="1367149" y="3063298"/>
            <a:ext cx="851439" cy="1408825"/>
            <a:chOff x="279664" y="1315518"/>
            <a:chExt cx="851439" cy="140882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CAFF633-8485-4F57-B3D9-5476F79DB74A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곡 이미지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D15B4BA-723C-4419-B56C-80024AF661E2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388E22D-7258-4E7D-9CCE-121BEF3250B6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A0ED3A-2F0C-4B08-9FB3-D9B49BA0C19D}"/>
              </a:ext>
            </a:extLst>
          </p:cNvPr>
          <p:cNvGrpSpPr/>
          <p:nvPr/>
        </p:nvGrpSpPr>
        <p:grpSpPr>
          <a:xfrm>
            <a:off x="2413344" y="3063298"/>
            <a:ext cx="851439" cy="1408825"/>
            <a:chOff x="279664" y="1315518"/>
            <a:chExt cx="851439" cy="14088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ECF7C2B-A0C7-44BA-A264-EED7075ECF64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곡 이미지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E196DE3-E054-48DD-B1BC-13E05C86056B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0A5388E-5146-4EE1-B1B3-1056AF0A4B0A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E7D4C27-52E8-44DB-A691-561682B906B9}"/>
              </a:ext>
            </a:extLst>
          </p:cNvPr>
          <p:cNvGrpSpPr/>
          <p:nvPr/>
        </p:nvGrpSpPr>
        <p:grpSpPr>
          <a:xfrm>
            <a:off x="3459539" y="3063298"/>
            <a:ext cx="851439" cy="1408825"/>
            <a:chOff x="279664" y="1315518"/>
            <a:chExt cx="851439" cy="140882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537C0BA-4EE8-4F09-9EE2-E324918751C9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곡 이미지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B833330-6D37-4F28-9347-13E7C4FE36BE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A392E3E-BA5A-4288-A930-9DBD6FE9382A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5FF7FC5-FF6B-44AC-B4F8-8EAAA18FACFC}"/>
              </a:ext>
            </a:extLst>
          </p:cNvPr>
          <p:cNvGrpSpPr/>
          <p:nvPr/>
        </p:nvGrpSpPr>
        <p:grpSpPr>
          <a:xfrm>
            <a:off x="4505734" y="3063298"/>
            <a:ext cx="851439" cy="1408825"/>
            <a:chOff x="279664" y="1315518"/>
            <a:chExt cx="851439" cy="140882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5E59481-166D-48E6-812D-2446882B277B}"/>
                </a:ext>
              </a:extLst>
            </p:cNvPr>
            <p:cNvSpPr/>
            <p:nvPr/>
          </p:nvSpPr>
          <p:spPr>
            <a:xfrm>
              <a:off x="279664" y="1315518"/>
              <a:ext cx="851439" cy="851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곡 이미지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5B0A2E8-E4DF-4E46-8504-36F9C6F4526E}"/>
                </a:ext>
              </a:extLst>
            </p:cNvPr>
            <p:cNvSpPr/>
            <p:nvPr/>
          </p:nvSpPr>
          <p:spPr>
            <a:xfrm>
              <a:off x="279664" y="2160834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1C8C7CC-DE75-4C28-8134-76C2AE074A3E}"/>
                </a:ext>
              </a:extLst>
            </p:cNvPr>
            <p:cNvSpPr/>
            <p:nvPr/>
          </p:nvSpPr>
          <p:spPr>
            <a:xfrm>
              <a:off x="279664" y="2446443"/>
              <a:ext cx="851439" cy="27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회원 닉네임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6781079-793E-431E-ABE1-AD622B197C4F}"/>
              </a:ext>
            </a:extLst>
          </p:cNvPr>
          <p:cNvSpPr txBox="1"/>
          <p:nvPr/>
        </p:nvSpPr>
        <p:spPr>
          <a:xfrm>
            <a:off x="6711032" y="4721550"/>
            <a:ext cx="149592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13&amp;14 Music</a:t>
            </a:r>
            <a:r>
              <a:rPr lang="ko-KR" altLang="en-US" sz="1050" dirty="0"/>
              <a:t>과 동일 </a:t>
            </a:r>
            <a:endParaRPr lang="en-US" altLang="ko-KR" sz="105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8E4AE71-8D81-4DD5-8986-288FC687DC7F}"/>
              </a:ext>
            </a:extLst>
          </p:cNvPr>
          <p:cNvSpPr/>
          <p:nvPr/>
        </p:nvSpPr>
        <p:spPr>
          <a:xfrm>
            <a:off x="96777" y="45397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8A15756-8CF6-42EB-B476-86D1418B3122}"/>
              </a:ext>
            </a:extLst>
          </p:cNvPr>
          <p:cNvSpPr txBox="1"/>
          <p:nvPr/>
        </p:nvSpPr>
        <p:spPr>
          <a:xfrm>
            <a:off x="27474" y="4505834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67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재생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6198" y="1662021"/>
            <a:ext cx="6454426" cy="372939"/>
            <a:chOff x="113924" y="4532598"/>
            <a:chExt cx="6894614" cy="489781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3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79EB13B-4E79-4CB6-8AA0-8B0BDA9445AB}"/>
                </a:ext>
              </a:extLst>
            </p:cNvPr>
            <p:cNvSpPr/>
            <p:nvPr/>
          </p:nvSpPr>
          <p:spPr>
            <a:xfrm>
              <a:off x="544095" y="4532600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28F07B-407E-4B7E-B2C0-A124027201B9}"/>
                </a:ext>
              </a:extLst>
            </p:cNvPr>
            <p:cNvSpPr/>
            <p:nvPr/>
          </p:nvSpPr>
          <p:spPr>
            <a:xfrm>
              <a:off x="627807" y="4532598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680913" y="945156"/>
            <a:ext cx="244490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이전 재생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현재곡의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이전곡을</a:t>
            </a:r>
            <a:r>
              <a:rPr lang="ko-KR" altLang="en-US" sz="1050" dirty="0"/>
              <a:t> 재생한다</a:t>
            </a:r>
            <a:endParaRPr lang="en-US" altLang="ko-KR" sz="1050" dirty="0"/>
          </a:p>
          <a:p>
            <a:r>
              <a:rPr lang="ko-KR" altLang="en-US" sz="1050" dirty="0"/>
              <a:t>첫번째 </a:t>
            </a:r>
            <a:r>
              <a:rPr lang="ko-KR" altLang="en-US" sz="1050" dirty="0" err="1"/>
              <a:t>곡일경우</a:t>
            </a:r>
            <a:r>
              <a:rPr lang="ko-KR" altLang="en-US" sz="1050" dirty="0"/>
              <a:t> 아무런 동작을 하지 </a:t>
            </a:r>
            <a:endParaRPr lang="en-US" altLang="ko-KR" sz="1050" dirty="0"/>
          </a:p>
          <a:p>
            <a:r>
              <a:rPr lang="ko-KR" altLang="en-US" sz="1050" dirty="0"/>
              <a:t>않는다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prevPlayBtn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prevPlayBtn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689328" y="2030580"/>
            <a:ext cx="240161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재생</a:t>
            </a:r>
            <a:r>
              <a:rPr lang="en-US" altLang="ko-KR" sz="1050" dirty="0"/>
              <a:t>/</a:t>
            </a:r>
            <a:r>
              <a:rPr lang="ko-KR" altLang="en-US" sz="1050" dirty="0"/>
              <a:t>일시정지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현재곡을</a:t>
            </a:r>
            <a:r>
              <a:rPr lang="ko-KR" altLang="en-US" sz="1050" dirty="0"/>
              <a:t> 재생</a:t>
            </a:r>
            <a:r>
              <a:rPr lang="en-US" altLang="ko-KR" sz="1050" dirty="0"/>
              <a:t>/</a:t>
            </a:r>
            <a:r>
              <a:rPr lang="ko-KR" altLang="en-US" sz="1050" dirty="0"/>
              <a:t>일시정지 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</a:t>
            </a:r>
            <a:r>
              <a:rPr lang="en-US" altLang="ko-KR" sz="1050" dirty="0"/>
              <a:t>/</a:t>
            </a:r>
            <a:r>
              <a:rPr lang="ko-KR" altLang="en-US" sz="1050" dirty="0"/>
              <a:t>일시정지 버튼으로 </a:t>
            </a:r>
            <a:endParaRPr lang="en-US" altLang="ko-KR" sz="1050" dirty="0"/>
          </a:p>
          <a:p>
            <a:r>
              <a:rPr lang="ko-KR" altLang="en-US" sz="1050" dirty="0"/>
              <a:t>전환된다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playBtn</a:t>
            </a:r>
            <a:r>
              <a:rPr lang="en-US" altLang="ko-KR" sz="1050" dirty="0"/>
              <a:t>”/”</a:t>
            </a:r>
            <a:r>
              <a:rPr lang="en-US" altLang="ko-KR" sz="1050" dirty="0" err="1"/>
              <a:t>pauseBtn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playBtn</a:t>
            </a:r>
            <a:r>
              <a:rPr lang="en-US" altLang="ko-KR" sz="1050" dirty="0"/>
              <a:t>”/”</a:t>
            </a:r>
            <a:r>
              <a:rPr lang="en-US" altLang="ko-KR" sz="1050" dirty="0" err="1"/>
              <a:t>pauseBtn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689328" y="3136515"/>
            <a:ext cx="239681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다음 재생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현재곡의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다음곡을</a:t>
            </a:r>
            <a:r>
              <a:rPr lang="ko-KR" altLang="en-US" sz="1050" dirty="0"/>
              <a:t> 재생한다</a:t>
            </a:r>
            <a:endParaRPr lang="en-US" altLang="ko-KR" sz="1050" dirty="0"/>
          </a:p>
          <a:p>
            <a:r>
              <a:rPr lang="ko-KR" altLang="en-US" sz="1050" dirty="0"/>
              <a:t>마지막 </a:t>
            </a:r>
            <a:r>
              <a:rPr lang="ko-KR" altLang="en-US" sz="1050" dirty="0" err="1"/>
              <a:t>곡일경우</a:t>
            </a:r>
            <a:r>
              <a:rPr lang="ko-KR" altLang="en-US" sz="1050" dirty="0"/>
              <a:t> 아무런 동작을 하지</a:t>
            </a:r>
            <a:endParaRPr lang="en-US" altLang="ko-KR" sz="1050" dirty="0"/>
          </a:p>
          <a:p>
            <a:r>
              <a:rPr lang="ko-KR" altLang="en-US" sz="1050" dirty="0"/>
              <a:t>않는다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nextPlayBtn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nextPlayBtn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689328" y="4222729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 err="1"/>
              <a:t>셔플</a:t>
            </a:r>
            <a:r>
              <a:rPr lang="ko-KR" altLang="en-US" sz="1050" dirty="0"/>
              <a:t> 재생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무작위로 플레이리스트내에 </a:t>
            </a:r>
            <a:endParaRPr lang="en-US" altLang="ko-KR" sz="1050" dirty="0"/>
          </a:p>
          <a:p>
            <a:r>
              <a:rPr lang="ko-KR" altLang="en-US" sz="1050" dirty="0"/>
              <a:t>존재하는 곡을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shufflePlayBtn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shufflePlayBtn</a:t>
            </a:r>
            <a:r>
              <a:rPr lang="en-US" altLang="ko-KR" sz="1050" dirty="0"/>
              <a:t>”</a:t>
            </a:r>
          </a:p>
          <a:p>
            <a:endParaRPr lang="en-US" altLang="ko-KR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5AE49-1C17-4D02-9E3A-45D36A9DA08E}"/>
              </a:ext>
            </a:extLst>
          </p:cNvPr>
          <p:cNvSpPr/>
          <p:nvPr/>
        </p:nvSpPr>
        <p:spPr>
          <a:xfrm>
            <a:off x="212602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E144101-1E0D-4D80-B445-69F10FE51546}"/>
              </a:ext>
            </a:extLst>
          </p:cNvPr>
          <p:cNvSpPr/>
          <p:nvPr/>
        </p:nvSpPr>
        <p:spPr>
          <a:xfrm>
            <a:off x="498838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F20B88-0A24-4F90-8F13-A4A169B2DB68}"/>
              </a:ext>
            </a:extLst>
          </p:cNvPr>
          <p:cNvSpPr/>
          <p:nvPr/>
        </p:nvSpPr>
        <p:spPr>
          <a:xfrm>
            <a:off x="773869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69C72E-CD48-40D2-AF21-84F8C5EAD114}"/>
              </a:ext>
            </a:extLst>
          </p:cNvPr>
          <p:cNvSpPr/>
          <p:nvPr/>
        </p:nvSpPr>
        <p:spPr>
          <a:xfrm>
            <a:off x="980361" y="1591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81A3EC-78CC-4431-ACA2-D4C9F47DE342}"/>
              </a:ext>
            </a:extLst>
          </p:cNvPr>
          <p:cNvSpPr/>
          <p:nvPr/>
        </p:nvSpPr>
        <p:spPr>
          <a:xfrm>
            <a:off x="1312000" y="15038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3DE903-F32B-45A8-9C8C-73F1E00E5B65}"/>
              </a:ext>
            </a:extLst>
          </p:cNvPr>
          <p:cNvSpPr/>
          <p:nvPr/>
        </p:nvSpPr>
        <p:spPr>
          <a:xfrm>
            <a:off x="1592722" y="151861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1CDC73-9749-4A98-BF60-65C2C9AE4E4B}"/>
              </a:ext>
            </a:extLst>
          </p:cNvPr>
          <p:cNvSpPr/>
          <p:nvPr/>
        </p:nvSpPr>
        <p:spPr>
          <a:xfrm>
            <a:off x="2858592" y="15616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8D62442-8245-499C-AA37-5ABA73B072E6}"/>
              </a:ext>
            </a:extLst>
          </p:cNvPr>
          <p:cNvSpPr/>
          <p:nvPr/>
        </p:nvSpPr>
        <p:spPr>
          <a:xfrm>
            <a:off x="4274251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F4A7096-EA05-467D-A840-62ECC34767EA}"/>
              </a:ext>
            </a:extLst>
          </p:cNvPr>
          <p:cNvSpPr/>
          <p:nvPr/>
        </p:nvSpPr>
        <p:spPr>
          <a:xfrm>
            <a:off x="454845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EC951B3-0D76-47AD-8ED3-D1A9497DF47C}"/>
              </a:ext>
            </a:extLst>
          </p:cNvPr>
          <p:cNvSpPr/>
          <p:nvPr/>
        </p:nvSpPr>
        <p:spPr>
          <a:xfrm>
            <a:off x="482266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37EF591-12E6-49F2-A472-9E55238A4D99}"/>
              </a:ext>
            </a:extLst>
          </p:cNvPr>
          <p:cNvSpPr/>
          <p:nvPr/>
        </p:nvSpPr>
        <p:spPr>
          <a:xfrm>
            <a:off x="509887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AAB7FC-774D-4312-AAA4-3C007FEEB424}"/>
              </a:ext>
            </a:extLst>
          </p:cNvPr>
          <p:cNvSpPr/>
          <p:nvPr/>
        </p:nvSpPr>
        <p:spPr>
          <a:xfrm>
            <a:off x="5093623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65F5984-65BF-46CB-8070-36E53D9B022E}"/>
              </a:ext>
            </a:extLst>
          </p:cNvPr>
          <p:cNvSpPr/>
          <p:nvPr/>
        </p:nvSpPr>
        <p:spPr>
          <a:xfrm>
            <a:off x="596193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F0C04B6-7664-45E6-A07C-C5A2B532538A}"/>
              </a:ext>
            </a:extLst>
          </p:cNvPr>
          <p:cNvSpPr/>
          <p:nvPr/>
        </p:nvSpPr>
        <p:spPr>
          <a:xfrm>
            <a:off x="629174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ADCF59-1D26-41EF-83A4-E1D4197AC376}"/>
              </a:ext>
            </a:extLst>
          </p:cNvPr>
          <p:cNvSpPr txBox="1"/>
          <p:nvPr/>
        </p:nvSpPr>
        <p:spPr>
          <a:xfrm>
            <a:off x="4744296" y="15435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46F49B-FDC0-4CE2-BD02-247426BB8A6F}"/>
              </a:ext>
            </a:extLst>
          </p:cNvPr>
          <p:cNvSpPr txBox="1"/>
          <p:nvPr/>
        </p:nvSpPr>
        <p:spPr>
          <a:xfrm>
            <a:off x="5040371" y="153843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7EC8A-2421-442A-A1F4-CD268C2FF04D}"/>
              </a:ext>
            </a:extLst>
          </p:cNvPr>
          <p:cNvSpPr txBox="1"/>
          <p:nvPr/>
        </p:nvSpPr>
        <p:spPr>
          <a:xfrm>
            <a:off x="5036118" y="200698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61066B-2A3D-405D-B5D9-399E1C6A558E}"/>
              </a:ext>
            </a:extLst>
          </p:cNvPr>
          <p:cNvSpPr txBox="1"/>
          <p:nvPr/>
        </p:nvSpPr>
        <p:spPr>
          <a:xfrm>
            <a:off x="5890526" y="153202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ECFC7D-6679-4C69-8D72-6F484FADD758}"/>
              </a:ext>
            </a:extLst>
          </p:cNvPr>
          <p:cNvSpPr txBox="1"/>
          <p:nvPr/>
        </p:nvSpPr>
        <p:spPr>
          <a:xfrm>
            <a:off x="6216914" y="1529414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32EAAD5-2672-48E5-B115-9C5D9748AEAC}"/>
              </a:ext>
            </a:extLst>
          </p:cNvPr>
          <p:cNvSpPr/>
          <p:nvPr/>
        </p:nvSpPr>
        <p:spPr>
          <a:xfrm>
            <a:off x="4474851" y="2112865"/>
            <a:ext cx="442827" cy="851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DDACDB3-64EB-42DA-8709-C93ED93339B7}"/>
              </a:ext>
            </a:extLst>
          </p:cNvPr>
          <p:cNvCxnSpPr>
            <a:cxnSpLocks/>
          </p:cNvCxnSpPr>
          <p:nvPr/>
        </p:nvCxnSpPr>
        <p:spPr>
          <a:xfrm>
            <a:off x="4692559" y="2211710"/>
            <a:ext cx="0" cy="639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872DF9-746A-4D95-BF7F-46A28B253E5D}"/>
              </a:ext>
            </a:extLst>
          </p:cNvPr>
          <p:cNvSpPr/>
          <p:nvPr/>
        </p:nvSpPr>
        <p:spPr>
          <a:xfrm>
            <a:off x="4536263" y="2466770"/>
            <a:ext cx="288032" cy="77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2DBFF00-0083-4D9E-A047-CB6BAF2424F1}"/>
              </a:ext>
            </a:extLst>
          </p:cNvPr>
          <p:cNvSpPr/>
          <p:nvPr/>
        </p:nvSpPr>
        <p:spPr>
          <a:xfrm>
            <a:off x="4396703" y="20598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D42D96-370E-4F89-8D76-9B668E112A06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F50AAE6-CE40-4CB1-A212-9D0A1AB9DD86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8CE5495-C2B2-40E4-AD5C-20AC9F195597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980670F-794A-4334-8275-5EEC3E783BB4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5AA95A3-9200-4299-8B8E-B30C9D297A40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8C25A17-DBD6-44BA-A5B5-FB68356D7700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8CED710-B55B-45D6-B24D-075E1E451BC6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A48B36B-3353-4C35-AAAD-6EBDE5C453D1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B0D74A-E4AA-4E94-8847-463419B022A9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4D51CEA-9346-4AB7-A6DE-85A41DF02547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D32E563-D69D-4BCA-A9DA-631F63E1014C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F2F8BA7-A05D-40A5-89EB-378E1C4960C6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C2FB368-1233-4835-9891-8DF787D46190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FD8C0C8-A65D-4E93-912D-E43E71E79781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8E62020-1812-49A1-9C04-382B699BA4B7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630C3FF-1E60-4C2D-A154-F3ECD8D2E770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909AA4-BFA6-4030-9F01-502257669846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6042874-E70A-435F-A28D-EFF4E0115421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6F5E6A7-0E35-475F-BB5F-5799DDDF2091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07D3E61-F10B-4243-9C13-06876D65F3E6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A3826D0-A2AF-47F7-BDAD-027EB07BE36B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F72E090-CFF2-44DE-87F1-A09CA23353B7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61EB3C5-271D-4C3E-B7C3-95C95DA7EBFC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EEFF9EB-6596-453C-975C-2F5363BE749D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61642B7-4268-4DD5-B856-5662F84DEFD0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A52A996-D238-405A-916E-4DB89457AFCC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7B5C209-FA1C-478B-BFCB-8D270889CC1B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11D4834-9EF7-41F7-8FD0-84A548EFF4C6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634000C-5DD2-49A1-B672-04B9B39EFD50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B2CD32-8318-444A-AD2D-704806D0DCA6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4D136C8-8760-4E62-8686-F82578A782C2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48F3C64-C95C-4B00-8C92-5A8EBD5862B8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8BA9571F-6E42-4F05-95CF-EB6D71AA3F68}"/>
              </a:ext>
            </a:extLst>
          </p:cNvPr>
          <p:cNvSpPr/>
          <p:nvPr/>
        </p:nvSpPr>
        <p:spPr>
          <a:xfrm>
            <a:off x="5274975" y="36402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BD3791C0-CA66-40D1-8271-FFFA05570126}"/>
              </a:ext>
            </a:extLst>
          </p:cNvPr>
          <p:cNvSpPr/>
          <p:nvPr/>
        </p:nvSpPr>
        <p:spPr>
          <a:xfrm>
            <a:off x="5746428" y="365808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80038E-E926-4B94-92C4-BBD0C76056A0}"/>
              </a:ext>
            </a:extLst>
          </p:cNvPr>
          <p:cNvSpPr txBox="1"/>
          <p:nvPr/>
        </p:nvSpPr>
        <p:spPr>
          <a:xfrm>
            <a:off x="5668120" y="3625701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19CF-7DF4-4701-930F-1C723E8AC3F2}"/>
              </a:ext>
            </a:extLst>
          </p:cNvPr>
          <p:cNvSpPr txBox="1"/>
          <p:nvPr/>
        </p:nvSpPr>
        <p:spPr>
          <a:xfrm>
            <a:off x="5201756" y="362704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90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재생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6198" y="1662021"/>
            <a:ext cx="6454426" cy="372939"/>
            <a:chOff x="113924" y="4532598"/>
            <a:chExt cx="6894614" cy="489781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3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79EB13B-4E79-4CB6-8AA0-8B0BDA9445AB}"/>
                </a:ext>
              </a:extLst>
            </p:cNvPr>
            <p:cNvSpPr/>
            <p:nvPr/>
          </p:nvSpPr>
          <p:spPr>
            <a:xfrm>
              <a:off x="544095" y="4532600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28F07B-407E-4B7E-B2C0-A124027201B9}"/>
                </a:ext>
              </a:extLst>
            </p:cNvPr>
            <p:cNvSpPr/>
            <p:nvPr/>
          </p:nvSpPr>
          <p:spPr>
            <a:xfrm>
              <a:off x="627807" y="4532598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680913" y="945156"/>
            <a:ext cx="23487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반복 재생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현재곡을</a:t>
            </a:r>
            <a:r>
              <a:rPr lang="ko-KR" altLang="en-US" sz="1050" dirty="0"/>
              <a:t> 반복해서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replayBtn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replayBtn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694555" y="1719862"/>
            <a:ext cx="239681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진행시간</a:t>
            </a:r>
            <a:endParaRPr lang="en-US" altLang="ko-KR" sz="1050" dirty="0"/>
          </a:p>
          <a:p>
            <a:r>
              <a:rPr lang="ko-KR" altLang="en-US" sz="1050" dirty="0"/>
              <a:t>현재 재생중인 곡의 시간을 나타낸다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playTime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playTime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694555" y="2494568"/>
            <a:ext cx="2531462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 err="1"/>
              <a:t>프로그레스바</a:t>
            </a:r>
            <a:endParaRPr lang="en-US" altLang="ko-KR" sz="1050" dirty="0"/>
          </a:p>
          <a:p>
            <a:r>
              <a:rPr lang="ko-KR" altLang="en-US" sz="1050" dirty="0"/>
              <a:t>현재 재생중인 곡의 재생 상태를 막대</a:t>
            </a:r>
            <a:endParaRPr lang="en-US" altLang="ko-KR" sz="1050" dirty="0"/>
          </a:p>
          <a:p>
            <a:r>
              <a:rPr lang="ko-KR" altLang="en-US" sz="1050" dirty="0"/>
              <a:t>형태로 나타낸다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막대에 대응되는 재생시간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곡을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playingBar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playingBar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694555" y="3754022"/>
            <a:ext cx="1858201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종료시간</a:t>
            </a:r>
            <a:endParaRPr lang="en-US" altLang="ko-KR" sz="1050" dirty="0"/>
          </a:p>
          <a:p>
            <a:r>
              <a:rPr lang="ko-KR" altLang="en-US" sz="1050" dirty="0"/>
              <a:t>현재 재생중인 곡의 총 재생</a:t>
            </a:r>
            <a:endParaRPr lang="en-US" altLang="ko-KR" sz="1050" dirty="0"/>
          </a:p>
          <a:p>
            <a:r>
              <a:rPr lang="ko-KR" altLang="en-US" sz="1050" dirty="0"/>
              <a:t>시간을 나타낸다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endTime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endTime</a:t>
            </a:r>
            <a:r>
              <a:rPr lang="en-US" altLang="ko-KR" sz="1050" dirty="0"/>
              <a:t>”</a:t>
            </a:r>
          </a:p>
          <a:p>
            <a:endParaRPr lang="en-US" altLang="ko-KR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5AE49-1C17-4D02-9E3A-45D36A9DA08E}"/>
              </a:ext>
            </a:extLst>
          </p:cNvPr>
          <p:cNvSpPr/>
          <p:nvPr/>
        </p:nvSpPr>
        <p:spPr>
          <a:xfrm>
            <a:off x="212602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E144101-1E0D-4D80-B445-69F10FE51546}"/>
              </a:ext>
            </a:extLst>
          </p:cNvPr>
          <p:cNvSpPr/>
          <p:nvPr/>
        </p:nvSpPr>
        <p:spPr>
          <a:xfrm>
            <a:off x="498838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F20B88-0A24-4F90-8F13-A4A169B2DB68}"/>
              </a:ext>
            </a:extLst>
          </p:cNvPr>
          <p:cNvSpPr/>
          <p:nvPr/>
        </p:nvSpPr>
        <p:spPr>
          <a:xfrm>
            <a:off x="773869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69C72E-CD48-40D2-AF21-84F8C5EAD114}"/>
              </a:ext>
            </a:extLst>
          </p:cNvPr>
          <p:cNvSpPr/>
          <p:nvPr/>
        </p:nvSpPr>
        <p:spPr>
          <a:xfrm>
            <a:off x="980361" y="1591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81A3EC-78CC-4431-ACA2-D4C9F47DE342}"/>
              </a:ext>
            </a:extLst>
          </p:cNvPr>
          <p:cNvSpPr/>
          <p:nvPr/>
        </p:nvSpPr>
        <p:spPr>
          <a:xfrm>
            <a:off x="1312000" y="15038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3DE903-F32B-45A8-9C8C-73F1E00E5B65}"/>
              </a:ext>
            </a:extLst>
          </p:cNvPr>
          <p:cNvSpPr/>
          <p:nvPr/>
        </p:nvSpPr>
        <p:spPr>
          <a:xfrm>
            <a:off x="1592722" y="151861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1CDC73-9749-4A98-BF60-65C2C9AE4E4B}"/>
              </a:ext>
            </a:extLst>
          </p:cNvPr>
          <p:cNvSpPr/>
          <p:nvPr/>
        </p:nvSpPr>
        <p:spPr>
          <a:xfrm>
            <a:off x="2858592" y="15616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8D62442-8245-499C-AA37-5ABA73B072E6}"/>
              </a:ext>
            </a:extLst>
          </p:cNvPr>
          <p:cNvSpPr/>
          <p:nvPr/>
        </p:nvSpPr>
        <p:spPr>
          <a:xfrm>
            <a:off x="4274251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F4A7096-EA05-467D-A840-62ECC34767EA}"/>
              </a:ext>
            </a:extLst>
          </p:cNvPr>
          <p:cNvSpPr/>
          <p:nvPr/>
        </p:nvSpPr>
        <p:spPr>
          <a:xfrm>
            <a:off x="454845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EC951B3-0D76-47AD-8ED3-D1A9497DF47C}"/>
              </a:ext>
            </a:extLst>
          </p:cNvPr>
          <p:cNvSpPr/>
          <p:nvPr/>
        </p:nvSpPr>
        <p:spPr>
          <a:xfrm>
            <a:off x="482266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37EF591-12E6-49F2-A472-9E55238A4D99}"/>
              </a:ext>
            </a:extLst>
          </p:cNvPr>
          <p:cNvSpPr/>
          <p:nvPr/>
        </p:nvSpPr>
        <p:spPr>
          <a:xfrm>
            <a:off x="509887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AAB7FC-774D-4312-AAA4-3C007FEEB424}"/>
              </a:ext>
            </a:extLst>
          </p:cNvPr>
          <p:cNvSpPr/>
          <p:nvPr/>
        </p:nvSpPr>
        <p:spPr>
          <a:xfrm>
            <a:off x="5093623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65F5984-65BF-46CB-8070-36E53D9B022E}"/>
              </a:ext>
            </a:extLst>
          </p:cNvPr>
          <p:cNvSpPr/>
          <p:nvPr/>
        </p:nvSpPr>
        <p:spPr>
          <a:xfrm>
            <a:off x="596193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F0C04B6-7664-45E6-A07C-C5A2B532538A}"/>
              </a:ext>
            </a:extLst>
          </p:cNvPr>
          <p:cNvSpPr/>
          <p:nvPr/>
        </p:nvSpPr>
        <p:spPr>
          <a:xfrm>
            <a:off x="629174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ADCF59-1D26-41EF-83A4-E1D4197AC376}"/>
              </a:ext>
            </a:extLst>
          </p:cNvPr>
          <p:cNvSpPr txBox="1"/>
          <p:nvPr/>
        </p:nvSpPr>
        <p:spPr>
          <a:xfrm>
            <a:off x="4744296" y="15435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46F49B-FDC0-4CE2-BD02-247426BB8A6F}"/>
              </a:ext>
            </a:extLst>
          </p:cNvPr>
          <p:cNvSpPr txBox="1"/>
          <p:nvPr/>
        </p:nvSpPr>
        <p:spPr>
          <a:xfrm>
            <a:off x="5040371" y="153843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7EC8A-2421-442A-A1F4-CD268C2FF04D}"/>
              </a:ext>
            </a:extLst>
          </p:cNvPr>
          <p:cNvSpPr txBox="1"/>
          <p:nvPr/>
        </p:nvSpPr>
        <p:spPr>
          <a:xfrm>
            <a:off x="5036118" y="200698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61066B-2A3D-405D-B5D9-399E1C6A558E}"/>
              </a:ext>
            </a:extLst>
          </p:cNvPr>
          <p:cNvSpPr txBox="1"/>
          <p:nvPr/>
        </p:nvSpPr>
        <p:spPr>
          <a:xfrm>
            <a:off x="5890526" y="153202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ECFC7D-6679-4C69-8D72-6F484FADD758}"/>
              </a:ext>
            </a:extLst>
          </p:cNvPr>
          <p:cNvSpPr txBox="1"/>
          <p:nvPr/>
        </p:nvSpPr>
        <p:spPr>
          <a:xfrm>
            <a:off x="6216914" y="1529414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16556E-56BD-4F62-8FDF-98E4EB65ABD7}"/>
              </a:ext>
            </a:extLst>
          </p:cNvPr>
          <p:cNvSpPr/>
          <p:nvPr/>
        </p:nvSpPr>
        <p:spPr>
          <a:xfrm>
            <a:off x="4474851" y="2112865"/>
            <a:ext cx="442827" cy="851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F2B6818-2F68-4F52-B53E-758CD4260999}"/>
              </a:ext>
            </a:extLst>
          </p:cNvPr>
          <p:cNvCxnSpPr>
            <a:cxnSpLocks/>
          </p:cNvCxnSpPr>
          <p:nvPr/>
        </p:nvCxnSpPr>
        <p:spPr>
          <a:xfrm>
            <a:off x="4692559" y="2211710"/>
            <a:ext cx="0" cy="639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480A0D-A610-4416-BE00-7903F43C5426}"/>
              </a:ext>
            </a:extLst>
          </p:cNvPr>
          <p:cNvSpPr/>
          <p:nvPr/>
        </p:nvSpPr>
        <p:spPr>
          <a:xfrm>
            <a:off x="4536263" y="2466770"/>
            <a:ext cx="288032" cy="77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A6BC0AE-D2C8-475A-B559-B00758BF79A9}"/>
              </a:ext>
            </a:extLst>
          </p:cNvPr>
          <p:cNvSpPr/>
          <p:nvPr/>
        </p:nvSpPr>
        <p:spPr>
          <a:xfrm>
            <a:off x="4396703" y="20598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7E6913-251A-4F2D-A31E-D561B28F1416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AD9BD92-64BD-40A5-85C1-8284475AA72F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ECD433-C5F9-45B6-9CA3-DC4B05E74C1B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666978C-FA91-4D54-8709-4F3291D6BEA7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D2F4EC-7A1B-4626-A849-37FC0DA8DF4A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5FF523A-C587-4800-91EE-D10575C4BC7E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F2828BD-C38B-463F-BA3F-76EC41365289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67304B9-1D21-4732-B754-48EEDFF86F3B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DBE7DB9-0956-4330-992D-68D773219C4C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C60EEEC-0CFD-47E7-884A-B28464909B72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DB98B68-6E8C-4B49-83C3-7210152D0958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FD08F42-32E6-439C-83FD-1887318C23FC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F794292-8A71-4ECA-9022-A5E3D66E254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1123263-3341-46C7-A852-681AF4D68FE3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89BB633-FD54-43CB-826E-6EF1006FFCA0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1966E0E-2396-4F0A-8F2B-403A59434E72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C0DE329-F245-45FC-933A-E8F8D26BF7C4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3669FFC-264B-42B9-A2D7-0CA276F48603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3A2497B-F189-4E0F-B8CD-1C00B0BDE765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2D4E6-6667-4C36-8935-70E91F6F9682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6210D0F-C6B5-4DCE-9E67-F16B3F3BCD7D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2C073FF-8843-4213-89A0-775B99615CC6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DE9E9D3-E95A-4BC8-83EB-72F09D02F795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5254B13-6BA0-46E5-9A6A-3A49EB3F52FC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E515329-CF29-4895-997B-B51A221C648C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3CC55A2-CC05-4936-8BC9-EB99E1261E9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16CC07F-9650-4380-8A04-D50E5CF93FF8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235BC22-2365-49A6-A07F-B5A9C18F835A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E1B627-90D0-4449-8C51-434664A8D0EA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0F10865-5003-4737-9105-BF5B50E3A271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900E331-4B18-45D6-B8D4-BB177C4A6897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6E36140-8CD2-4CAA-9EDB-05A73E566F4B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C73FC8AC-9168-450C-97C9-D6FF3335F7E4}"/>
              </a:ext>
            </a:extLst>
          </p:cNvPr>
          <p:cNvSpPr/>
          <p:nvPr/>
        </p:nvSpPr>
        <p:spPr>
          <a:xfrm>
            <a:off x="5274975" y="36402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292E0BBE-4645-4E9E-A40B-66D8B3D5E27C}"/>
              </a:ext>
            </a:extLst>
          </p:cNvPr>
          <p:cNvSpPr/>
          <p:nvPr/>
        </p:nvSpPr>
        <p:spPr>
          <a:xfrm>
            <a:off x="5746428" y="365808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B2C2B1-C47B-423F-BE3D-04798FC7F782}"/>
              </a:ext>
            </a:extLst>
          </p:cNvPr>
          <p:cNvSpPr txBox="1"/>
          <p:nvPr/>
        </p:nvSpPr>
        <p:spPr>
          <a:xfrm>
            <a:off x="5668120" y="3625701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7DF2C6-668D-437D-953C-CA5920175053}"/>
              </a:ext>
            </a:extLst>
          </p:cNvPr>
          <p:cNvSpPr txBox="1"/>
          <p:nvPr/>
        </p:nvSpPr>
        <p:spPr>
          <a:xfrm>
            <a:off x="5201756" y="362704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재생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6198" y="1662021"/>
            <a:ext cx="6454426" cy="372939"/>
            <a:chOff x="113924" y="4532598"/>
            <a:chExt cx="6894614" cy="489781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3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79EB13B-4E79-4CB6-8AA0-8B0BDA9445AB}"/>
                </a:ext>
              </a:extLst>
            </p:cNvPr>
            <p:cNvSpPr/>
            <p:nvPr/>
          </p:nvSpPr>
          <p:spPr>
            <a:xfrm>
              <a:off x="544095" y="4532600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28F07B-407E-4B7E-B2C0-A124027201B9}"/>
                </a:ext>
              </a:extLst>
            </p:cNvPr>
            <p:cNvSpPr/>
            <p:nvPr/>
          </p:nvSpPr>
          <p:spPr>
            <a:xfrm>
              <a:off x="627807" y="4532598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680913" y="945156"/>
            <a:ext cx="2262158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볼륨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볼륨 조절 막대가 나타난다</a:t>
            </a:r>
            <a:endParaRPr lang="en-US" altLang="ko-KR" sz="1050" dirty="0"/>
          </a:p>
          <a:p>
            <a:r>
              <a:rPr lang="ko-KR" altLang="en-US" sz="1050" dirty="0"/>
              <a:t>드래그시 음량이 조절된다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volumeBtn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volumeBtn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694555" y="1897172"/>
            <a:ext cx="253146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곡 이미지</a:t>
            </a:r>
            <a:endParaRPr lang="en-US" altLang="ko-KR" sz="1050" dirty="0"/>
          </a:p>
          <a:p>
            <a:r>
              <a:rPr lang="ko-KR" altLang="en-US" sz="1050" dirty="0"/>
              <a:t>현재 재생중인 곡의 이미지를 나타낸다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E5730-10DB-4D56-98DA-3E560ABDCF24}"/>
              </a:ext>
            </a:extLst>
          </p:cNvPr>
          <p:cNvSpPr txBox="1"/>
          <p:nvPr/>
        </p:nvSpPr>
        <p:spPr>
          <a:xfrm>
            <a:off x="6685705" y="2687606"/>
            <a:ext cx="2262158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</a:t>
            </a:r>
            <a:r>
              <a:rPr lang="ko-KR" altLang="en-US" sz="1050" dirty="0"/>
              <a:t>사용자명</a:t>
            </a:r>
            <a:endParaRPr lang="en-US" altLang="ko-KR" sz="1050" dirty="0"/>
          </a:p>
          <a:p>
            <a:r>
              <a:rPr lang="ko-KR" altLang="en-US" sz="1050" dirty="0"/>
              <a:t>현재 재생중인 곡을 등록한 회원의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4F150A-0DC9-409D-BAD2-383AAAD5E373}"/>
              </a:ext>
            </a:extLst>
          </p:cNvPr>
          <p:cNvSpPr txBox="1"/>
          <p:nvPr/>
        </p:nvSpPr>
        <p:spPr>
          <a:xfrm>
            <a:off x="6694555" y="3639291"/>
            <a:ext cx="239681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12. </a:t>
            </a:r>
            <a:r>
              <a:rPr lang="ko-KR" altLang="en-US" sz="1050" dirty="0"/>
              <a:t>곡명</a:t>
            </a:r>
            <a:endParaRPr lang="en-US" altLang="ko-KR" sz="1050" dirty="0"/>
          </a:p>
          <a:p>
            <a:r>
              <a:rPr lang="ko-KR" altLang="en-US" sz="1050" dirty="0"/>
              <a:t>현재 재생중인 곡의 곡명이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endParaRPr lang="en-US" altLang="ko-KR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5AE49-1C17-4D02-9E3A-45D36A9DA08E}"/>
              </a:ext>
            </a:extLst>
          </p:cNvPr>
          <p:cNvSpPr/>
          <p:nvPr/>
        </p:nvSpPr>
        <p:spPr>
          <a:xfrm>
            <a:off x="212602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E144101-1E0D-4D80-B445-69F10FE51546}"/>
              </a:ext>
            </a:extLst>
          </p:cNvPr>
          <p:cNvSpPr/>
          <p:nvPr/>
        </p:nvSpPr>
        <p:spPr>
          <a:xfrm>
            <a:off x="498838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F20B88-0A24-4F90-8F13-A4A169B2DB68}"/>
              </a:ext>
            </a:extLst>
          </p:cNvPr>
          <p:cNvSpPr/>
          <p:nvPr/>
        </p:nvSpPr>
        <p:spPr>
          <a:xfrm>
            <a:off x="773869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69C72E-CD48-40D2-AF21-84F8C5EAD114}"/>
              </a:ext>
            </a:extLst>
          </p:cNvPr>
          <p:cNvSpPr/>
          <p:nvPr/>
        </p:nvSpPr>
        <p:spPr>
          <a:xfrm>
            <a:off x="980361" y="1591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81A3EC-78CC-4431-ACA2-D4C9F47DE342}"/>
              </a:ext>
            </a:extLst>
          </p:cNvPr>
          <p:cNvSpPr/>
          <p:nvPr/>
        </p:nvSpPr>
        <p:spPr>
          <a:xfrm>
            <a:off x="1312000" y="15038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3DE903-F32B-45A8-9C8C-73F1E00E5B65}"/>
              </a:ext>
            </a:extLst>
          </p:cNvPr>
          <p:cNvSpPr/>
          <p:nvPr/>
        </p:nvSpPr>
        <p:spPr>
          <a:xfrm>
            <a:off x="1592722" y="151861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1CDC73-9749-4A98-BF60-65C2C9AE4E4B}"/>
              </a:ext>
            </a:extLst>
          </p:cNvPr>
          <p:cNvSpPr/>
          <p:nvPr/>
        </p:nvSpPr>
        <p:spPr>
          <a:xfrm>
            <a:off x="2858592" y="15616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8D62442-8245-499C-AA37-5ABA73B072E6}"/>
              </a:ext>
            </a:extLst>
          </p:cNvPr>
          <p:cNvSpPr/>
          <p:nvPr/>
        </p:nvSpPr>
        <p:spPr>
          <a:xfrm>
            <a:off x="4274251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F4A7096-EA05-467D-A840-62ECC34767EA}"/>
              </a:ext>
            </a:extLst>
          </p:cNvPr>
          <p:cNvSpPr/>
          <p:nvPr/>
        </p:nvSpPr>
        <p:spPr>
          <a:xfrm>
            <a:off x="454845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EC951B3-0D76-47AD-8ED3-D1A9497DF47C}"/>
              </a:ext>
            </a:extLst>
          </p:cNvPr>
          <p:cNvSpPr/>
          <p:nvPr/>
        </p:nvSpPr>
        <p:spPr>
          <a:xfrm>
            <a:off x="482266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37EF591-12E6-49F2-A472-9E55238A4D99}"/>
              </a:ext>
            </a:extLst>
          </p:cNvPr>
          <p:cNvSpPr/>
          <p:nvPr/>
        </p:nvSpPr>
        <p:spPr>
          <a:xfrm>
            <a:off x="509887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AAB7FC-774D-4312-AAA4-3C007FEEB424}"/>
              </a:ext>
            </a:extLst>
          </p:cNvPr>
          <p:cNvSpPr/>
          <p:nvPr/>
        </p:nvSpPr>
        <p:spPr>
          <a:xfrm>
            <a:off x="5093623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65F5984-65BF-46CB-8070-36E53D9B022E}"/>
              </a:ext>
            </a:extLst>
          </p:cNvPr>
          <p:cNvSpPr/>
          <p:nvPr/>
        </p:nvSpPr>
        <p:spPr>
          <a:xfrm>
            <a:off x="596193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F0C04B6-7664-45E6-A07C-C5A2B532538A}"/>
              </a:ext>
            </a:extLst>
          </p:cNvPr>
          <p:cNvSpPr/>
          <p:nvPr/>
        </p:nvSpPr>
        <p:spPr>
          <a:xfrm>
            <a:off x="629174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ADCF59-1D26-41EF-83A4-E1D4197AC376}"/>
              </a:ext>
            </a:extLst>
          </p:cNvPr>
          <p:cNvSpPr txBox="1"/>
          <p:nvPr/>
        </p:nvSpPr>
        <p:spPr>
          <a:xfrm>
            <a:off x="4744296" y="15435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46F49B-FDC0-4CE2-BD02-247426BB8A6F}"/>
              </a:ext>
            </a:extLst>
          </p:cNvPr>
          <p:cNvSpPr txBox="1"/>
          <p:nvPr/>
        </p:nvSpPr>
        <p:spPr>
          <a:xfrm>
            <a:off x="5040371" y="153843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7EC8A-2421-442A-A1F4-CD268C2FF04D}"/>
              </a:ext>
            </a:extLst>
          </p:cNvPr>
          <p:cNvSpPr txBox="1"/>
          <p:nvPr/>
        </p:nvSpPr>
        <p:spPr>
          <a:xfrm>
            <a:off x="5036118" y="200698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61066B-2A3D-405D-B5D9-399E1C6A558E}"/>
              </a:ext>
            </a:extLst>
          </p:cNvPr>
          <p:cNvSpPr txBox="1"/>
          <p:nvPr/>
        </p:nvSpPr>
        <p:spPr>
          <a:xfrm>
            <a:off x="5890526" y="153202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ECFC7D-6679-4C69-8D72-6F484FADD758}"/>
              </a:ext>
            </a:extLst>
          </p:cNvPr>
          <p:cNvSpPr txBox="1"/>
          <p:nvPr/>
        </p:nvSpPr>
        <p:spPr>
          <a:xfrm>
            <a:off x="6216914" y="1529414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77A1E8-A073-4980-805B-AC6CFA5C8EE9}"/>
              </a:ext>
            </a:extLst>
          </p:cNvPr>
          <p:cNvSpPr/>
          <p:nvPr/>
        </p:nvSpPr>
        <p:spPr>
          <a:xfrm>
            <a:off x="4474851" y="2112865"/>
            <a:ext cx="442827" cy="851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B75960-0282-412D-9595-B4CD5E77C42C}"/>
              </a:ext>
            </a:extLst>
          </p:cNvPr>
          <p:cNvCxnSpPr>
            <a:cxnSpLocks/>
          </p:cNvCxnSpPr>
          <p:nvPr/>
        </p:nvCxnSpPr>
        <p:spPr>
          <a:xfrm>
            <a:off x="4692559" y="2211710"/>
            <a:ext cx="0" cy="639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AB0263-5827-42C0-99D5-2AE416C6A407}"/>
              </a:ext>
            </a:extLst>
          </p:cNvPr>
          <p:cNvSpPr/>
          <p:nvPr/>
        </p:nvSpPr>
        <p:spPr>
          <a:xfrm>
            <a:off x="4536263" y="2466770"/>
            <a:ext cx="288032" cy="77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450BDC8-E5B8-450D-8614-4EDA6EC2902F}"/>
              </a:ext>
            </a:extLst>
          </p:cNvPr>
          <p:cNvSpPr/>
          <p:nvPr/>
        </p:nvSpPr>
        <p:spPr>
          <a:xfrm>
            <a:off x="4396703" y="20598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A1F72D-5642-4441-9DFB-8760F0C04D30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04F8E88-D122-4725-97DE-BD2282AEDB58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1F6539E-1F92-4384-8ADD-2E3A265B97DB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1583BCA-E941-4C93-8F0C-8D625F4ABAB8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73064C8-03BB-4733-89C6-8A51650FA595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8654570-EF17-4B8D-8784-00E2E7383775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D02015D-876D-4E52-8321-547F08B9167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CD916EF-84DC-4DA0-90B4-2CF0CC82AD3B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4B4F6F0-9A02-4918-A650-4EC5C678B33E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A39D61-BD0A-4D14-A414-FC6B4BA256C2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920B7D6-8B1A-4C45-9BC7-BDC8359FCF96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28E885-01F4-4DDF-A997-055DC134F4CA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2FCEEF2-311F-48B7-BA29-AFAB0BD1543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FC8CCF-0AC2-48B1-B313-34502E986475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B0EB3A9-FFD5-4422-8787-894A2CD8F0B2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0C38CFC-904E-45FC-970E-EF6140A019B6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42326B9-BDB2-427B-B02E-D3161C26971C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01430B6-5136-4A1E-9100-DA1B3048DCA8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BA34C9B-7094-4AD6-A65E-D82C301169AA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3761DCB-E0E0-4888-8372-154E21F18748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138D9D1-F149-4824-AFC2-5D9F1FD59CD0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8FC2767-633E-4A3E-8064-2CA0E7DDCDF7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01FC945-7C29-4AC8-B0A1-4D4824AF49C8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B40117A-A1EF-4C81-8AAF-2A83D503A5D6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277E43B-1996-4C9D-8C5B-A75CDD48A43F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32AD821-3998-442A-BDB7-E1F1BD2C5AC7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8F9D57D-BF94-49F1-AA2F-E08A829E0B96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C3642C1-0306-4620-A671-EFA99B5DE09A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568BCE5-5901-4201-91F9-1871747C48F8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CC49B57-5773-4B92-8F76-F6C0B32F70D9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9D82441-B2AC-4D17-9596-023A8442A679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7032A1E-420E-4A63-BDF5-15A37BFDACB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E6E9563F-42EE-4CD0-83EB-19F31B3D536B}"/>
              </a:ext>
            </a:extLst>
          </p:cNvPr>
          <p:cNvSpPr/>
          <p:nvPr/>
        </p:nvSpPr>
        <p:spPr>
          <a:xfrm>
            <a:off x="5274975" y="36402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CAF7EE-D298-45C8-8942-CEF97600CD81}"/>
              </a:ext>
            </a:extLst>
          </p:cNvPr>
          <p:cNvSpPr/>
          <p:nvPr/>
        </p:nvSpPr>
        <p:spPr>
          <a:xfrm>
            <a:off x="5746428" y="365808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4296A4-3485-4B39-A566-E1B12DF999ED}"/>
              </a:ext>
            </a:extLst>
          </p:cNvPr>
          <p:cNvSpPr txBox="1"/>
          <p:nvPr/>
        </p:nvSpPr>
        <p:spPr>
          <a:xfrm>
            <a:off x="5668120" y="3625701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A731FF2-B552-477C-A772-4E9DA47BEF69}"/>
              </a:ext>
            </a:extLst>
          </p:cNvPr>
          <p:cNvSpPr txBox="1"/>
          <p:nvPr/>
        </p:nvSpPr>
        <p:spPr>
          <a:xfrm>
            <a:off x="5201756" y="362704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39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playbar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재생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6198" y="1662021"/>
            <a:ext cx="6454426" cy="372939"/>
            <a:chOff x="113924" y="4532598"/>
            <a:chExt cx="6894614" cy="489781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3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사용자명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79EB13B-4E79-4CB6-8AA0-8B0BDA9445AB}"/>
                </a:ext>
              </a:extLst>
            </p:cNvPr>
            <p:cNvSpPr/>
            <p:nvPr/>
          </p:nvSpPr>
          <p:spPr>
            <a:xfrm>
              <a:off x="544095" y="4532600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28F07B-407E-4B7E-B2C0-A124027201B9}"/>
                </a:ext>
              </a:extLst>
            </p:cNvPr>
            <p:cNvSpPr/>
            <p:nvPr/>
          </p:nvSpPr>
          <p:spPr>
            <a:xfrm>
              <a:off x="627807" y="4532598"/>
              <a:ext cx="38608" cy="181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6245E-A95F-4071-840A-561AAB202F91}"/>
              </a:ext>
            </a:extLst>
          </p:cNvPr>
          <p:cNvSpPr txBox="1"/>
          <p:nvPr/>
        </p:nvSpPr>
        <p:spPr>
          <a:xfrm>
            <a:off x="6680913" y="945156"/>
            <a:ext cx="232307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13. </a:t>
            </a:r>
            <a:r>
              <a:rPr lang="ko-KR" altLang="en-US" sz="1050" dirty="0"/>
              <a:t>좋아요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중인 곡의 </a:t>
            </a:r>
            <a:r>
              <a:rPr lang="en-US" altLang="ko-KR" sz="1050" dirty="0"/>
              <a:t>‘</a:t>
            </a:r>
            <a:r>
              <a:rPr lang="ko-KR" altLang="en-US" sz="1050" dirty="0"/>
              <a:t>좋아요</a:t>
            </a:r>
            <a:r>
              <a:rPr lang="en-US" altLang="ko-KR" sz="1050" dirty="0"/>
              <a:t>’</a:t>
            </a:r>
            <a:r>
              <a:rPr lang="ko-KR" altLang="en-US" sz="1050" dirty="0"/>
              <a:t>수가</a:t>
            </a:r>
            <a:endParaRPr lang="en-US" altLang="ko-KR" sz="1050" dirty="0"/>
          </a:p>
          <a:p>
            <a:r>
              <a:rPr lang="ko-KR" altLang="en-US" sz="1050" dirty="0"/>
              <a:t>증가한다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likeBtn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likeBtn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F5E18-8B78-4A1A-8FCA-9251B62AFCC9}"/>
              </a:ext>
            </a:extLst>
          </p:cNvPr>
          <p:cNvSpPr txBox="1"/>
          <p:nvPr/>
        </p:nvSpPr>
        <p:spPr>
          <a:xfrm>
            <a:off x="6694555" y="1897172"/>
            <a:ext cx="203132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14. </a:t>
            </a:r>
            <a:r>
              <a:rPr lang="ko-KR" altLang="en-US" sz="1050" dirty="0"/>
              <a:t>목록보기</a:t>
            </a:r>
            <a:endParaRPr lang="en-US" altLang="ko-KR" sz="1050" dirty="0"/>
          </a:p>
          <a:p>
            <a:r>
              <a:rPr lang="ko-KR" altLang="en-US" sz="1050" dirty="0"/>
              <a:t>현재 재생중인 플레이리스트의</a:t>
            </a:r>
            <a:endParaRPr lang="en-US" altLang="ko-KR" sz="1050" dirty="0"/>
          </a:p>
          <a:p>
            <a:r>
              <a:rPr lang="ko-KR" altLang="en-US" sz="1050" dirty="0"/>
              <a:t>곡 목록을 보여준다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playListBtn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playListBtn</a:t>
            </a:r>
            <a:r>
              <a:rPr lang="en-US" altLang="ko-KR" sz="1050" dirty="0"/>
              <a:t>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5AE49-1C17-4D02-9E3A-45D36A9DA08E}"/>
              </a:ext>
            </a:extLst>
          </p:cNvPr>
          <p:cNvSpPr/>
          <p:nvPr/>
        </p:nvSpPr>
        <p:spPr>
          <a:xfrm>
            <a:off x="212602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E144101-1E0D-4D80-B445-69F10FE51546}"/>
              </a:ext>
            </a:extLst>
          </p:cNvPr>
          <p:cNvSpPr/>
          <p:nvPr/>
        </p:nvSpPr>
        <p:spPr>
          <a:xfrm>
            <a:off x="498838" y="20198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F20B88-0A24-4F90-8F13-A4A169B2DB68}"/>
              </a:ext>
            </a:extLst>
          </p:cNvPr>
          <p:cNvSpPr/>
          <p:nvPr/>
        </p:nvSpPr>
        <p:spPr>
          <a:xfrm>
            <a:off x="773869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69C72E-CD48-40D2-AF21-84F8C5EAD114}"/>
              </a:ext>
            </a:extLst>
          </p:cNvPr>
          <p:cNvSpPr/>
          <p:nvPr/>
        </p:nvSpPr>
        <p:spPr>
          <a:xfrm>
            <a:off x="980361" y="1591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81A3EC-78CC-4431-ACA2-D4C9F47DE342}"/>
              </a:ext>
            </a:extLst>
          </p:cNvPr>
          <p:cNvSpPr/>
          <p:nvPr/>
        </p:nvSpPr>
        <p:spPr>
          <a:xfrm>
            <a:off x="1312000" y="15038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3DE903-F32B-45A8-9C8C-73F1E00E5B65}"/>
              </a:ext>
            </a:extLst>
          </p:cNvPr>
          <p:cNvSpPr/>
          <p:nvPr/>
        </p:nvSpPr>
        <p:spPr>
          <a:xfrm>
            <a:off x="1592722" y="151861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1CDC73-9749-4A98-BF60-65C2C9AE4E4B}"/>
              </a:ext>
            </a:extLst>
          </p:cNvPr>
          <p:cNvSpPr/>
          <p:nvPr/>
        </p:nvSpPr>
        <p:spPr>
          <a:xfrm>
            <a:off x="2858592" y="15616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8D62442-8245-499C-AA37-5ABA73B072E6}"/>
              </a:ext>
            </a:extLst>
          </p:cNvPr>
          <p:cNvSpPr/>
          <p:nvPr/>
        </p:nvSpPr>
        <p:spPr>
          <a:xfrm>
            <a:off x="4274251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F4A7096-EA05-467D-A840-62ECC34767EA}"/>
              </a:ext>
            </a:extLst>
          </p:cNvPr>
          <p:cNvSpPr/>
          <p:nvPr/>
        </p:nvSpPr>
        <p:spPr>
          <a:xfrm>
            <a:off x="454845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EC951B3-0D76-47AD-8ED3-D1A9497DF47C}"/>
              </a:ext>
            </a:extLst>
          </p:cNvPr>
          <p:cNvSpPr/>
          <p:nvPr/>
        </p:nvSpPr>
        <p:spPr>
          <a:xfrm>
            <a:off x="482266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37EF591-12E6-49F2-A472-9E55238A4D99}"/>
              </a:ext>
            </a:extLst>
          </p:cNvPr>
          <p:cNvSpPr/>
          <p:nvPr/>
        </p:nvSpPr>
        <p:spPr>
          <a:xfrm>
            <a:off x="5098873" y="156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AAB7FC-774D-4312-AAA4-3C007FEEB424}"/>
              </a:ext>
            </a:extLst>
          </p:cNvPr>
          <p:cNvSpPr/>
          <p:nvPr/>
        </p:nvSpPr>
        <p:spPr>
          <a:xfrm>
            <a:off x="5093623" y="20258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65F5984-65BF-46CB-8070-36E53D9B022E}"/>
              </a:ext>
            </a:extLst>
          </p:cNvPr>
          <p:cNvSpPr/>
          <p:nvPr/>
        </p:nvSpPr>
        <p:spPr>
          <a:xfrm>
            <a:off x="596193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F0C04B6-7664-45E6-A07C-C5A2B532538A}"/>
              </a:ext>
            </a:extLst>
          </p:cNvPr>
          <p:cNvSpPr/>
          <p:nvPr/>
        </p:nvSpPr>
        <p:spPr>
          <a:xfrm>
            <a:off x="6291747" y="15565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ADCF59-1D26-41EF-83A4-E1D4197AC376}"/>
              </a:ext>
            </a:extLst>
          </p:cNvPr>
          <p:cNvSpPr txBox="1"/>
          <p:nvPr/>
        </p:nvSpPr>
        <p:spPr>
          <a:xfrm>
            <a:off x="4744296" y="15435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46F49B-FDC0-4CE2-BD02-247426BB8A6F}"/>
              </a:ext>
            </a:extLst>
          </p:cNvPr>
          <p:cNvSpPr txBox="1"/>
          <p:nvPr/>
        </p:nvSpPr>
        <p:spPr>
          <a:xfrm>
            <a:off x="5040371" y="153843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7EC8A-2421-442A-A1F4-CD268C2FF04D}"/>
              </a:ext>
            </a:extLst>
          </p:cNvPr>
          <p:cNvSpPr txBox="1"/>
          <p:nvPr/>
        </p:nvSpPr>
        <p:spPr>
          <a:xfrm>
            <a:off x="5036118" y="200698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61066B-2A3D-405D-B5D9-399E1C6A558E}"/>
              </a:ext>
            </a:extLst>
          </p:cNvPr>
          <p:cNvSpPr txBox="1"/>
          <p:nvPr/>
        </p:nvSpPr>
        <p:spPr>
          <a:xfrm>
            <a:off x="5890526" y="153202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ECFC7D-6679-4C69-8D72-6F484FADD758}"/>
              </a:ext>
            </a:extLst>
          </p:cNvPr>
          <p:cNvSpPr txBox="1"/>
          <p:nvPr/>
        </p:nvSpPr>
        <p:spPr>
          <a:xfrm>
            <a:off x="6216914" y="1529414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EE2A23-9E52-4CB3-B47D-5E6733DB8576}"/>
              </a:ext>
            </a:extLst>
          </p:cNvPr>
          <p:cNvSpPr/>
          <p:nvPr/>
        </p:nvSpPr>
        <p:spPr>
          <a:xfrm>
            <a:off x="5368837" y="2089332"/>
            <a:ext cx="1190460" cy="177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CE0206-6876-44AB-9738-E4D784C3C630}"/>
              </a:ext>
            </a:extLst>
          </p:cNvPr>
          <p:cNvGrpSpPr/>
          <p:nvPr/>
        </p:nvGrpSpPr>
        <p:grpSpPr>
          <a:xfrm>
            <a:off x="5374441" y="2087577"/>
            <a:ext cx="1184856" cy="357854"/>
            <a:chOff x="5374441" y="2087577"/>
            <a:chExt cx="1184856" cy="3578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6DF43B4-FF6B-4FEE-922B-F11E4A24F69D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690E45E-BF25-491B-AD36-80E97C4F329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EE70A34-4FC9-4DD0-9D6C-80083D3F5E3C}"/>
              </a:ext>
            </a:extLst>
          </p:cNvPr>
          <p:cNvGrpSpPr/>
          <p:nvPr/>
        </p:nvGrpSpPr>
        <p:grpSpPr>
          <a:xfrm>
            <a:off x="5376693" y="2443045"/>
            <a:ext cx="1184856" cy="357854"/>
            <a:chOff x="5374441" y="2087577"/>
            <a:chExt cx="1184856" cy="35785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0156210-0C8F-4B77-ADD4-E199AA2FD3A9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C1BA12A-F2CC-47C1-9D64-645184F136A5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F4B985A-8673-40B4-AAE0-E76E07132BC1}"/>
              </a:ext>
            </a:extLst>
          </p:cNvPr>
          <p:cNvGrpSpPr/>
          <p:nvPr/>
        </p:nvGrpSpPr>
        <p:grpSpPr>
          <a:xfrm>
            <a:off x="5378945" y="2798513"/>
            <a:ext cx="1184856" cy="357854"/>
            <a:chOff x="5374441" y="2087577"/>
            <a:chExt cx="1184856" cy="3578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357106C-005A-4FCC-9099-D23E1145DAA7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9AD741C-7779-4A61-9EDA-2562B0992718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8AECF1-80A1-480F-8F9E-66F567BBF08D}"/>
              </a:ext>
            </a:extLst>
          </p:cNvPr>
          <p:cNvGrpSpPr/>
          <p:nvPr/>
        </p:nvGrpSpPr>
        <p:grpSpPr>
          <a:xfrm>
            <a:off x="5381197" y="3153981"/>
            <a:ext cx="1184856" cy="357854"/>
            <a:chOff x="5374441" y="2087577"/>
            <a:chExt cx="1184856" cy="3578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26B109C-1ACF-4C26-82AB-976D54B9E47F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9076084-7627-4436-8DE6-C4FD822ECF45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A6AC547-C3E4-4668-9AEC-156FF1F278DA}"/>
              </a:ext>
            </a:extLst>
          </p:cNvPr>
          <p:cNvGrpSpPr/>
          <p:nvPr/>
        </p:nvGrpSpPr>
        <p:grpSpPr>
          <a:xfrm>
            <a:off x="5383449" y="3509449"/>
            <a:ext cx="1184856" cy="357854"/>
            <a:chOff x="5374441" y="2087577"/>
            <a:chExt cx="1184856" cy="3578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E6D174C-4B51-44FB-A7F3-D25E1A04EE85}"/>
                </a:ext>
              </a:extLst>
            </p:cNvPr>
            <p:cNvSpPr/>
            <p:nvPr/>
          </p:nvSpPr>
          <p:spPr>
            <a:xfrm>
              <a:off x="5374441" y="2087577"/>
              <a:ext cx="352194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</a:rPr>
                <a:t>이미지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0134080-A4AC-47B5-BFBE-766C5F00F6D3}"/>
                </a:ext>
              </a:extLst>
            </p:cNvPr>
            <p:cNvSpPr/>
            <p:nvPr/>
          </p:nvSpPr>
          <p:spPr>
            <a:xfrm>
              <a:off x="5731139" y="2087577"/>
              <a:ext cx="828158" cy="357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</a:rPr>
                <a:t>곡 명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FFB577A-B7FD-4373-A472-3626E5EC873D}"/>
              </a:ext>
            </a:extLst>
          </p:cNvPr>
          <p:cNvSpPr/>
          <p:nvPr/>
        </p:nvSpPr>
        <p:spPr>
          <a:xfrm>
            <a:off x="4474851" y="2112865"/>
            <a:ext cx="442827" cy="851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700642D-314B-43B9-951B-9136B45C834A}"/>
              </a:ext>
            </a:extLst>
          </p:cNvPr>
          <p:cNvCxnSpPr>
            <a:cxnSpLocks/>
          </p:cNvCxnSpPr>
          <p:nvPr/>
        </p:nvCxnSpPr>
        <p:spPr>
          <a:xfrm>
            <a:off x="4692559" y="2211710"/>
            <a:ext cx="0" cy="639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7FE93AD-3EA3-4C7C-B35A-E97D80D54198}"/>
              </a:ext>
            </a:extLst>
          </p:cNvPr>
          <p:cNvSpPr/>
          <p:nvPr/>
        </p:nvSpPr>
        <p:spPr>
          <a:xfrm>
            <a:off x="4536263" y="2466770"/>
            <a:ext cx="288032" cy="77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50D385-93A4-4EF7-A880-6336677D5DBE}"/>
              </a:ext>
            </a:extLst>
          </p:cNvPr>
          <p:cNvSpPr/>
          <p:nvPr/>
        </p:nvSpPr>
        <p:spPr>
          <a:xfrm>
            <a:off x="4396703" y="20598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3CCBC22-D779-4BE3-A7A3-E70DD28DFB16}"/>
              </a:ext>
            </a:extLst>
          </p:cNvPr>
          <p:cNvSpPr/>
          <p:nvPr/>
        </p:nvSpPr>
        <p:spPr>
          <a:xfrm>
            <a:off x="5274975" y="36402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FD48C0-5A9D-46C8-8B2D-3E36C58E8739}"/>
              </a:ext>
            </a:extLst>
          </p:cNvPr>
          <p:cNvSpPr txBox="1"/>
          <p:nvPr/>
        </p:nvSpPr>
        <p:spPr>
          <a:xfrm>
            <a:off x="5201756" y="3627048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E351EFB-4105-4741-A0EF-0BF489F0A4EF}"/>
              </a:ext>
            </a:extLst>
          </p:cNvPr>
          <p:cNvSpPr/>
          <p:nvPr/>
        </p:nvSpPr>
        <p:spPr>
          <a:xfrm>
            <a:off x="5746428" y="365808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A3634E3-338F-42C4-933E-B2A9DAF3F92F}"/>
              </a:ext>
            </a:extLst>
          </p:cNvPr>
          <p:cNvSpPr txBox="1"/>
          <p:nvPr/>
        </p:nvSpPr>
        <p:spPr>
          <a:xfrm>
            <a:off x="5668120" y="3625701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2307E5-AEAA-4C86-9E7D-A6D3890444C8}"/>
              </a:ext>
            </a:extLst>
          </p:cNvPr>
          <p:cNvSpPr txBox="1"/>
          <p:nvPr/>
        </p:nvSpPr>
        <p:spPr>
          <a:xfrm>
            <a:off x="6694555" y="2838031"/>
            <a:ext cx="212750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15. </a:t>
            </a:r>
            <a:r>
              <a:rPr lang="ko-KR" altLang="en-US" sz="1050" dirty="0"/>
              <a:t>곡 이미지</a:t>
            </a:r>
            <a:endParaRPr lang="en-US" altLang="ko-KR" sz="1050" dirty="0"/>
          </a:p>
          <a:p>
            <a:r>
              <a:rPr lang="ko-KR" altLang="en-US" sz="1050" dirty="0"/>
              <a:t>현재 재생중인 플레이리스트의</a:t>
            </a:r>
            <a:endParaRPr lang="en-US" altLang="ko-KR" sz="1050" dirty="0"/>
          </a:p>
          <a:p>
            <a:r>
              <a:rPr lang="ko-KR" altLang="en-US" sz="1050" dirty="0"/>
              <a:t>곡 목록의 곡 이미지를 보여준다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”&lt;=</a:t>
            </a:r>
            <a:r>
              <a:rPr lang="ko-KR" altLang="en-US" sz="1050" dirty="0"/>
              <a:t>넘버링</a:t>
            </a:r>
            <a:endParaRPr lang="en-US" altLang="ko-KR" sz="1050" dirty="0"/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”&lt;=</a:t>
            </a:r>
            <a:r>
              <a:rPr lang="ko-KR" altLang="en-US" sz="1050" dirty="0"/>
              <a:t>넘버링</a:t>
            </a:r>
            <a:endParaRPr lang="en-US" altLang="ko-KR" sz="10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AD4123-3D8E-483B-B323-0FB877F1FB4E}"/>
              </a:ext>
            </a:extLst>
          </p:cNvPr>
          <p:cNvSpPr txBox="1"/>
          <p:nvPr/>
        </p:nvSpPr>
        <p:spPr>
          <a:xfrm>
            <a:off x="6694555" y="3940473"/>
            <a:ext cx="203132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16. </a:t>
            </a:r>
            <a:r>
              <a:rPr lang="ko-KR" altLang="en-US" sz="1050" dirty="0"/>
              <a:t>곡명</a:t>
            </a:r>
            <a:endParaRPr lang="en-US" altLang="ko-KR" sz="1050" dirty="0"/>
          </a:p>
          <a:p>
            <a:r>
              <a:rPr lang="ko-KR" altLang="en-US" sz="1050" dirty="0"/>
              <a:t>현재 재생중인 플레이리스트의</a:t>
            </a:r>
            <a:endParaRPr lang="en-US" altLang="ko-KR" sz="1050" dirty="0"/>
          </a:p>
          <a:p>
            <a:r>
              <a:rPr lang="ko-KR" altLang="en-US" sz="1050" dirty="0"/>
              <a:t>곡 목록의 곡 명을 보여준다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”&lt;=</a:t>
            </a:r>
            <a:r>
              <a:rPr lang="ko-KR" altLang="en-US" sz="1050" dirty="0"/>
              <a:t>넘버링</a:t>
            </a:r>
            <a:endParaRPr lang="en-US" altLang="ko-KR" sz="1050" dirty="0"/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”&lt;=</a:t>
            </a:r>
            <a:r>
              <a:rPr lang="ko-KR" altLang="en-US" sz="1050" dirty="0"/>
              <a:t>넘버링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5446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00888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해당 곡을 업로드한 회원의 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 err="1"/>
              <a:t>Member_view</a:t>
            </a:r>
            <a:r>
              <a:rPr lang="ko-KR" altLang="en-US" sz="1050" dirty="0"/>
              <a:t>로 접근</a:t>
            </a:r>
            <a:endParaRPr lang="en-US" altLang="ko-KR" sz="105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27B854D-9FDA-468A-9217-F3BE1791D647}"/>
              </a:ext>
            </a:extLst>
          </p:cNvPr>
          <p:cNvSpPr txBox="1"/>
          <p:nvPr/>
        </p:nvSpPr>
        <p:spPr>
          <a:xfrm>
            <a:off x="6728956" y="2217126"/>
            <a:ext cx="241504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6"/>
            </a:pPr>
            <a:r>
              <a:rPr lang="ko-KR" altLang="en-US" sz="1050" dirty="0"/>
              <a:t>플레이리스트 차트의 이름이 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 차트 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1AC8A2-F6AA-471E-BCF5-A72ECE0472BC}"/>
              </a:ext>
            </a:extLst>
          </p:cNvPr>
          <p:cNvSpPr txBox="1"/>
          <p:nvPr/>
        </p:nvSpPr>
        <p:spPr>
          <a:xfrm>
            <a:off x="6734636" y="3479655"/>
            <a:ext cx="231666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플레이리스트의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playListRank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5B5FA77-C6B2-450D-B3FB-EA27EEF7572A}"/>
              </a:ext>
            </a:extLst>
          </p:cNvPr>
          <p:cNvSpPr txBox="1"/>
          <p:nvPr/>
        </p:nvSpPr>
        <p:spPr>
          <a:xfrm>
            <a:off x="6734636" y="4095853"/>
            <a:ext cx="231666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플레이리스트의 순위가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플레이리스트에 존재하는</a:t>
            </a:r>
            <a:endParaRPr lang="en-US" altLang="ko-KR" sz="1050" dirty="0"/>
          </a:p>
          <a:p>
            <a:r>
              <a:rPr lang="ko-KR" altLang="en-US" sz="1050" dirty="0"/>
              <a:t>모든 곡들이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B72437-64E1-4F14-B65B-CDF083E51296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All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8CB9A-EB50-433E-97CE-76645FD2C790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A62E42-6AC9-4014-B07D-EC632EE20FEF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1B97DE-549A-4CF3-B1B5-363CF97AED2B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1D7859-9A5D-4D0C-9F99-FEE7AA06B049}"/>
              </a:ext>
            </a:extLst>
          </p:cNvPr>
          <p:cNvGrpSpPr/>
          <p:nvPr/>
        </p:nvGrpSpPr>
        <p:grpSpPr>
          <a:xfrm>
            <a:off x="316739" y="955158"/>
            <a:ext cx="469208" cy="261610"/>
            <a:chOff x="316739" y="955158"/>
            <a:chExt cx="469208" cy="26161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0E170A5-5163-4BBE-8FE0-BB33245397CE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A5E34D-BA69-4F90-B15F-008E114F728A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6131752-9DD5-43A3-810F-27E213019780}"/>
              </a:ext>
            </a:extLst>
          </p:cNvPr>
          <p:cNvGrpSpPr/>
          <p:nvPr/>
        </p:nvGrpSpPr>
        <p:grpSpPr>
          <a:xfrm>
            <a:off x="953894" y="914298"/>
            <a:ext cx="469208" cy="261610"/>
            <a:chOff x="316739" y="955158"/>
            <a:chExt cx="469208" cy="2616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1273600-2271-43FD-AD07-20A1431D9500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711E87-00CB-4C14-B07C-2C2D0785C1BD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97641F8-9B3E-4F44-8D12-003D37921110}"/>
              </a:ext>
            </a:extLst>
          </p:cNvPr>
          <p:cNvGrpSpPr/>
          <p:nvPr/>
        </p:nvGrpSpPr>
        <p:grpSpPr>
          <a:xfrm>
            <a:off x="2073447" y="923561"/>
            <a:ext cx="469208" cy="261610"/>
            <a:chOff x="316739" y="955158"/>
            <a:chExt cx="469208" cy="26161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04BCF6C4-6635-40D9-9CFA-7505C3E563B6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1CEC9AF-11D2-4E4A-8741-3625252A0F7E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82E8052-3222-440C-90C7-72C2D5692BE8}"/>
              </a:ext>
            </a:extLst>
          </p:cNvPr>
          <p:cNvGrpSpPr/>
          <p:nvPr/>
        </p:nvGrpSpPr>
        <p:grpSpPr>
          <a:xfrm>
            <a:off x="3345326" y="930494"/>
            <a:ext cx="469208" cy="261610"/>
            <a:chOff x="316739" y="955158"/>
            <a:chExt cx="469208" cy="26161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47D3DD4-E4C7-4B32-88E6-1CFA1241CDB8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3E65E7D-D73A-4CBF-A296-9E00B18BC9D7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8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4872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플레이리스트의 리스트명이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5D5813-D705-4ED4-A77C-2DBB87926C71}"/>
              </a:ext>
            </a:extLst>
          </p:cNvPr>
          <p:cNvSpPr txBox="1"/>
          <p:nvPr/>
        </p:nvSpPr>
        <p:spPr>
          <a:xfrm>
            <a:off x="6730388" y="2230930"/>
            <a:ext cx="243848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해당 플레이리스트를 등록한 회원</a:t>
            </a:r>
            <a:endParaRPr lang="en-US" altLang="ko-KR" sz="1050" dirty="0"/>
          </a:p>
          <a:p>
            <a:r>
              <a:rPr lang="ko-KR" altLang="en-US" sz="1050" dirty="0"/>
              <a:t>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43A736-2227-40E5-B898-DC2065AB5B1E}"/>
              </a:ext>
            </a:extLst>
          </p:cNvPr>
          <p:cNvSpPr txBox="1"/>
          <p:nvPr/>
        </p:nvSpPr>
        <p:spPr>
          <a:xfrm>
            <a:off x="6730388" y="3508878"/>
            <a:ext cx="2438488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</a:t>
            </a:r>
            <a:r>
              <a:rPr lang="ko-KR" altLang="en-US" sz="1050" dirty="0"/>
              <a:t>아티스트 차트의 이름이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아티스트 차트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9CDF8E-C381-4D86-85A0-277477600B6B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All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7DAD9E-D87E-4C59-BE74-335050D62050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D40FBA-F392-4555-9151-F4AB0B049840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57AE9E-21DD-469F-973B-5BB9BCDAE856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81272D1-FE2A-4487-BAF9-493B917B1DC2}"/>
              </a:ext>
            </a:extLst>
          </p:cNvPr>
          <p:cNvGrpSpPr/>
          <p:nvPr/>
        </p:nvGrpSpPr>
        <p:grpSpPr>
          <a:xfrm>
            <a:off x="316739" y="955158"/>
            <a:ext cx="469208" cy="261610"/>
            <a:chOff x="316739" y="955158"/>
            <a:chExt cx="469208" cy="26161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010F10E-CE16-4521-A3F6-3A99C6E8CC49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B8A7708-4CED-4F3B-AAE7-7B9A0BC4549A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81EADAE-FD63-46D0-ACD4-E8BE43A5FF56}"/>
              </a:ext>
            </a:extLst>
          </p:cNvPr>
          <p:cNvGrpSpPr/>
          <p:nvPr/>
        </p:nvGrpSpPr>
        <p:grpSpPr>
          <a:xfrm>
            <a:off x="953894" y="914298"/>
            <a:ext cx="469208" cy="261610"/>
            <a:chOff x="316739" y="955158"/>
            <a:chExt cx="469208" cy="26161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214E803-7F38-4B61-AB2F-1E18B401C8D4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EA1AD3D-14B7-444F-99A8-64DC87010C50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29D63DD-2AE6-491F-85FE-B17450400462}"/>
              </a:ext>
            </a:extLst>
          </p:cNvPr>
          <p:cNvGrpSpPr/>
          <p:nvPr/>
        </p:nvGrpSpPr>
        <p:grpSpPr>
          <a:xfrm>
            <a:off x="2073447" y="923561"/>
            <a:ext cx="469208" cy="261610"/>
            <a:chOff x="316739" y="955158"/>
            <a:chExt cx="469208" cy="26161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2DD5BE2E-825E-4294-AADF-0D9745DCFD97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CECE50B-0804-4D55-BA6E-6DC5141BDAAD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3E59FB4-BD07-4718-A5CA-5C615D00F16D}"/>
              </a:ext>
            </a:extLst>
          </p:cNvPr>
          <p:cNvGrpSpPr/>
          <p:nvPr/>
        </p:nvGrpSpPr>
        <p:grpSpPr>
          <a:xfrm>
            <a:off x="3345326" y="930494"/>
            <a:ext cx="469208" cy="261610"/>
            <a:chOff x="316739" y="955158"/>
            <a:chExt cx="469208" cy="26161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A2E83EB3-6B22-4CE7-9FB6-0014E4228CF5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87F97D7-B125-43A5-B991-14DCC8242C29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7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16918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12. </a:t>
            </a:r>
            <a:r>
              <a:rPr lang="ko-KR" altLang="en-US" sz="1050" dirty="0"/>
              <a:t>해당 회원의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userRank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5D5813-D705-4ED4-A77C-2DBB87926C71}"/>
              </a:ext>
            </a:extLst>
          </p:cNvPr>
          <p:cNvSpPr txBox="1"/>
          <p:nvPr/>
        </p:nvSpPr>
        <p:spPr>
          <a:xfrm>
            <a:off x="6730388" y="1580660"/>
            <a:ext cx="221406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13. </a:t>
            </a:r>
            <a:r>
              <a:rPr lang="ko-KR" altLang="en-US" sz="1050" dirty="0"/>
              <a:t>해당 회원의 프로필 이미지가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43A736-2227-40E5-B898-DC2065AB5B1E}"/>
              </a:ext>
            </a:extLst>
          </p:cNvPr>
          <p:cNvSpPr txBox="1"/>
          <p:nvPr/>
        </p:nvSpPr>
        <p:spPr>
          <a:xfrm>
            <a:off x="6730388" y="2856276"/>
            <a:ext cx="230383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14. </a:t>
            </a:r>
            <a:r>
              <a:rPr lang="ko-KR" altLang="en-US" sz="1050" dirty="0"/>
              <a:t>해당 회원의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B92BE90-7D48-4732-BC80-4E0347385DE8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All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6E11D0-C62A-4B80-BA60-CA251A2BDE78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A1A623-EAF2-478C-8B33-6DF31ECAF8E6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757D26-DC07-41A4-95AA-2A99525E6A3D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695FDE-BDFA-4EB7-91D0-2480C567DD29}"/>
              </a:ext>
            </a:extLst>
          </p:cNvPr>
          <p:cNvGrpSpPr/>
          <p:nvPr/>
        </p:nvGrpSpPr>
        <p:grpSpPr>
          <a:xfrm>
            <a:off x="316739" y="955158"/>
            <a:ext cx="469208" cy="261610"/>
            <a:chOff x="316739" y="955158"/>
            <a:chExt cx="469208" cy="26161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100D902-1AEC-451F-B54E-FB19A6107A54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E9CDC1-3EDF-4CB9-9711-2BC37FB08385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59C4ABA-5A0A-4A82-8E82-5D027055F3FA}"/>
              </a:ext>
            </a:extLst>
          </p:cNvPr>
          <p:cNvGrpSpPr/>
          <p:nvPr/>
        </p:nvGrpSpPr>
        <p:grpSpPr>
          <a:xfrm>
            <a:off x="953894" y="914298"/>
            <a:ext cx="469208" cy="261610"/>
            <a:chOff x="316739" y="955158"/>
            <a:chExt cx="469208" cy="26161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06190C8-2B9A-4045-BAF8-051BF32AFB7C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A685287-502B-44C4-82C9-0B43126B8226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8E7EFD2-238B-4B54-AB96-DDA7FE6725E5}"/>
              </a:ext>
            </a:extLst>
          </p:cNvPr>
          <p:cNvGrpSpPr/>
          <p:nvPr/>
        </p:nvGrpSpPr>
        <p:grpSpPr>
          <a:xfrm>
            <a:off x="2073447" y="923561"/>
            <a:ext cx="469208" cy="261610"/>
            <a:chOff x="316739" y="955158"/>
            <a:chExt cx="469208" cy="26161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A7806F7-3520-4787-BFD7-40DCC8C4D033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244667E-F6C1-4FFF-AE82-C8D6152C3E33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6E4469F-F9BA-42CC-943F-3160BD480A50}"/>
              </a:ext>
            </a:extLst>
          </p:cNvPr>
          <p:cNvGrpSpPr/>
          <p:nvPr/>
        </p:nvGrpSpPr>
        <p:grpSpPr>
          <a:xfrm>
            <a:off x="3345326" y="930494"/>
            <a:ext cx="469208" cy="261610"/>
            <a:chOff x="316739" y="955158"/>
            <a:chExt cx="469208" cy="26161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042B313-184D-4C2A-A9DF-0D47AD3EBF7A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D2FC042-4F39-487D-B0EF-D5681248E439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4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4872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15. ALL</a:t>
            </a:r>
            <a:r>
              <a:rPr lang="ko-KR" altLang="en-US" sz="1050" dirty="0"/>
              <a:t>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음악 차트페이지로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musicchart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Id=“All”</a:t>
            </a:r>
          </a:p>
          <a:p>
            <a:r>
              <a:rPr lang="en-US" altLang="ko-KR" sz="1050" dirty="0"/>
              <a:t>Name=“All”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5D5813-D705-4ED4-A77C-2DBB87926C71}"/>
              </a:ext>
            </a:extLst>
          </p:cNvPr>
          <p:cNvSpPr txBox="1"/>
          <p:nvPr/>
        </p:nvSpPr>
        <p:spPr>
          <a:xfrm>
            <a:off x="6718289" y="1902401"/>
            <a:ext cx="234872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16. TRACK</a:t>
            </a:r>
            <a:r>
              <a:rPr lang="ko-KR" altLang="en-US" sz="1050" dirty="0"/>
              <a:t>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트랙 차트페이지로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Id=“track”</a:t>
            </a:r>
          </a:p>
          <a:p>
            <a:r>
              <a:rPr lang="en-US" altLang="ko-KR" sz="1050" dirty="0"/>
              <a:t>Name=“track”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43A736-2227-40E5-B898-DC2065AB5B1E}"/>
              </a:ext>
            </a:extLst>
          </p:cNvPr>
          <p:cNvSpPr txBox="1"/>
          <p:nvPr/>
        </p:nvSpPr>
        <p:spPr>
          <a:xfrm>
            <a:off x="6730388" y="2856276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17. PLAYLIST</a:t>
            </a:r>
            <a:r>
              <a:rPr lang="ko-KR" altLang="en-US" sz="1050" dirty="0"/>
              <a:t>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재생목록 차트페이지로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BC45C7-7659-419B-8AE7-F414D454813B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All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0D09FA2-7EF4-4B85-88AC-A171CADB8DDB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9E5C8E-0944-49DC-B677-1FB9E700C9AF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A7A48B-439B-446B-B802-D86CEBAB33DB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0310544-5F5D-4897-BB14-D7BCE6335E02}"/>
              </a:ext>
            </a:extLst>
          </p:cNvPr>
          <p:cNvGrpSpPr/>
          <p:nvPr/>
        </p:nvGrpSpPr>
        <p:grpSpPr>
          <a:xfrm>
            <a:off x="316739" y="955158"/>
            <a:ext cx="469208" cy="261610"/>
            <a:chOff x="316739" y="955158"/>
            <a:chExt cx="469208" cy="26161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0D182FA-3CE5-4341-B685-EF8E73E5507A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A549063-F1B6-4B62-9557-991BB389E75A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568929D-7C0D-414D-8DE8-606100FAC3D6}"/>
              </a:ext>
            </a:extLst>
          </p:cNvPr>
          <p:cNvGrpSpPr/>
          <p:nvPr/>
        </p:nvGrpSpPr>
        <p:grpSpPr>
          <a:xfrm>
            <a:off x="953894" y="914298"/>
            <a:ext cx="469208" cy="261610"/>
            <a:chOff x="316739" y="955158"/>
            <a:chExt cx="469208" cy="26161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CE9836C-58DA-4AAE-8216-EEBEA6D821D4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8EE8E5-6CD7-44C2-B420-3DD054B329CB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1989ECC-8718-4C1B-AB33-097635580B88}"/>
              </a:ext>
            </a:extLst>
          </p:cNvPr>
          <p:cNvGrpSpPr/>
          <p:nvPr/>
        </p:nvGrpSpPr>
        <p:grpSpPr>
          <a:xfrm>
            <a:off x="2073447" y="923561"/>
            <a:ext cx="469208" cy="261610"/>
            <a:chOff x="316739" y="955158"/>
            <a:chExt cx="469208" cy="26161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4AD88B9-3B35-459C-BDDD-84CCD4586688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F6DF790-39CC-49BB-BC6F-C2BE96E1AA8E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A017773-31FB-435B-9822-5CEC83B34073}"/>
              </a:ext>
            </a:extLst>
          </p:cNvPr>
          <p:cNvGrpSpPr/>
          <p:nvPr/>
        </p:nvGrpSpPr>
        <p:grpSpPr>
          <a:xfrm>
            <a:off x="3345326" y="930494"/>
            <a:ext cx="469208" cy="261610"/>
            <a:chOff x="316739" y="955158"/>
            <a:chExt cx="469208" cy="26161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EA3EA59-4E5B-4811-91E6-694DCFE7D52C}"/>
                </a:ext>
              </a:extLst>
            </p:cNvPr>
            <p:cNvSpPr/>
            <p:nvPr/>
          </p:nvSpPr>
          <p:spPr>
            <a:xfrm>
              <a:off x="393267" y="97243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1061B14-E793-47E4-9C08-EB6AE1633181}"/>
                </a:ext>
              </a:extLst>
            </p:cNvPr>
            <p:cNvSpPr txBox="1"/>
            <p:nvPr/>
          </p:nvSpPr>
          <p:spPr>
            <a:xfrm>
              <a:off x="316739" y="955158"/>
              <a:ext cx="469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5EEE39E8-EC74-4923-B2C2-AB7E53ABEE2B}"/>
              </a:ext>
            </a:extLst>
          </p:cNvPr>
          <p:cNvSpPr txBox="1"/>
          <p:nvPr/>
        </p:nvSpPr>
        <p:spPr>
          <a:xfrm>
            <a:off x="6730388" y="3967813"/>
            <a:ext cx="234872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18. ARTIST</a:t>
            </a:r>
            <a:r>
              <a:rPr lang="ko-KR" altLang="en-US" sz="1050" dirty="0"/>
              <a:t>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 차트페이지로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userchart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Id=“user”</a:t>
            </a:r>
          </a:p>
          <a:p>
            <a:r>
              <a:rPr lang="en-US" altLang="ko-KR" sz="1050" dirty="0"/>
              <a:t>Name=“user”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0441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trackchart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trackchart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트랙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6EEFAB-D674-448E-8144-C87A6EADF29C}"/>
              </a:ext>
            </a:extLst>
          </p:cNvPr>
          <p:cNvGrpSpPr/>
          <p:nvPr/>
        </p:nvGrpSpPr>
        <p:grpSpPr>
          <a:xfrm>
            <a:off x="235958" y="2024733"/>
            <a:ext cx="5400600" cy="785318"/>
            <a:chOff x="243850" y="1452652"/>
            <a:chExt cx="5400600" cy="78531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8B031E7-9C93-46A5-91EE-A4A2F3BF1126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8D8B78-A397-4013-9B74-074C8F408886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A55E91-248D-41D9-90B7-534B5A46C00A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C4E4DDB-C766-4B0C-961E-8CBB5930FF7E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8C1A865-90CB-490E-BFAE-C11F6D96103D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8E4EF3F4-43C0-42A4-B2AF-EE50729A3481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168F71B-4153-478D-B9DF-6CF48AE2F988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0B10ED6-63F6-4801-9194-8E27DFAA3EED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E447371-0B50-4DFB-828E-BFA59B727297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9C6C6E3-8420-477C-B884-90324DDEDF71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1CBA60A-FA2E-4392-A770-542C38920946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9CF7341-B5D5-49E3-9FF5-9C40D4E72135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C29DB1-E0A2-4955-A3F9-30B7B0304207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BC1D494-7222-4AB9-AACE-F2012D210826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3A56360-F44A-4C76-98B6-E10C6FE47032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740FE9-12F0-4584-910B-EDFAB79183AD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4A29B8F-09B2-4F07-9585-54B811D01D67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6CD5E63-5E85-4E13-A5F8-7D658A7ECE70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A13D250-5204-4C91-BE93-6E0BD5378EA0}"/>
              </a:ext>
            </a:extLst>
          </p:cNvPr>
          <p:cNvGrpSpPr/>
          <p:nvPr/>
        </p:nvGrpSpPr>
        <p:grpSpPr>
          <a:xfrm>
            <a:off x="243850" y="2947006"/>
            <a:ext cx="5400600" cy="785318"/>
            <a:chOff x="243850" y="1452652"/>
            <a:chExt cx="5400600" cy="78531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FF82669-ED3C-44A5-BF4F-3FA9A2F053C9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2694919-57F7-4883-BD2C-64299B293FEE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52A8F43-9DA6-4D14-B322-A9A2DEAF7DE8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753F6F00-CF2E-4C26-B21E-FE6BF350FCEB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A1D3469-F68A-47BF-B904-877604CDBD79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AEEE9B87-251B-4FB3-B4E3-52F7AC45B19F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8F53642B-7D96-4CCB-A80D-353BA2950FB3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46BC4C5-6DEC-43CD-96FC-BA9CDDE03C21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5572FDB-B051-4A57-8696-D21C11E493BD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DCC7497-D361-4BF9-B8D8-4414FD4E7672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44A54BD-0A94-4DDE-A293-210982D60DE9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3C864A5-08D8-42B0-992F-AF4ECC3621C4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43DD656-DB01-49C0-B5B0-1666E08735A6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AF2A563F-FABF-46F8-8413-082CC5FDE5AF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EEAED488-4C52-40EC-9A7B-312C30D6BFED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83EDCFD-0807-46FB-BA78-FD452841A5D4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A5738BB-6D49-438D-B8F8-76E7B8996455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585E4D-5B42-4F11-9CD7-9065DC8ED285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02C5657-DF14-4BD1-ACD4-711A152C887F}"/>
              </a:ext>
            </a:extLst>
          </p:cNvPr>
          <p:cNvGrpSpPr/>
          <p:nvPr/>
        </p:nvGrpSpPr>
        <p:grpSpPr>
          <a:xfrm>
            <a:off x="243850" y="3876714"/>
            <a:ext cx="5400600" cy="785318"/>
            <a:chOff x="243850" y="1452652"/>
            <a:chExt cx="5400600" cy="785318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A7914498-39D5-47B5-AD94-555989A901C4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42161A91-E5D4-4E26-854C-1811C439AE13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BD5049C-73AF-4E32-A30B-073610EE31FE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5C047B88-E150-4C22-AFD5-F38003593560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F01F597B-26A6-4BD8-9C0C-B219A420A3E4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6C13A6F-3453-494A-9659-5CC86B6B6C08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03948476-52D0-48EA-A427-6E5817FDFDF2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7E51123-02A0-40CE-AF0A-37152982157E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1601356-EB17-4244-B8FA-90341EB2535B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80DB875-1D8A-459A-84F4-DA1987D48669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07ED052D-546D-4CD9-ABAD-520797BF9DC1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7DB00BB-8756-4E2F-AC28-6587EF8DD9C8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7FBF1D5-C14C-4E29-AC26-245BAB538EFC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FF1A3A-DB67-4D17-AF05-32D92A4E6930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9D9A0251-2D9B-4388-A42E-DC31EDFE5FFE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F223CFF6-8B62-4127-878B-40AFDE56599A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C36624F-4F7E-441F-9289-2B5BA2865F20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22F2CE4-9D02-47AF-B643-DC9888B11B87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773E1F1-D141-45F4-ACD7-BE90EC018CE0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3351521-4565-4F7A-BBD0-E3B71EBDD610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AC09A47-F0F4-43D0-B558-363130B47392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2A312777-F63F-4296-9763-0D0FC19B14CB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45FBF2-F758-4E80-BA50-C957BA96B372}"/>
              </a:ext>
            </a:extLst>
          </p:cNvPr>
          <p:cNvSpPr txBox="1"/>
          <p:nvPr/>
        </p:nvSpPr>
        <p:spPr>
          <a:xfrm>
            <a:off x="6730388" y="1624548"/>
            <a:ext cx="225895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 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15</a:t>
            </a:r>
            <a:r>
              <a:rPr lang="ko-KR" altLang="en-US" sz="1050" dirty="0"/>
              <a:t>에 해당하는 곡들을</a:t>
            </a:r>
            <a:endParaRPr lang="en-US" altLang="ko-KR" sz="1050" dirty="0"/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D469987-8912-4C5B-B19E-6BBEDF6304B2}"/>
              </a:ext>
            </a:extLst>
          </p:cNvPr>
          <p:cNvSpPr txBox="1"/>
          <p:nvPr/>
        </p:nvSpPr>
        <p:spPr>
          <a:xfrm>
            <a:off x="6701534" y="2596388"/>
            <a:ext cx="225895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 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15</a:t>
            </a:r>
            <a:r>
              <a:rPr lang="ko-KR" altLang="en-US" sz="1050" dirty="0"/>
              <a:t>에 해당하는 곡들을</a:t>
            </a:r>
            <a:endParaRPr lang="en-US" altLang="ko-KR" sz="1050" dirty="0"/>
          </a:p>
          <a:p>
            <a:r>
              <a:rPr lang="ko-KR" altLang="en-US" sz="1050" dirty="0"/>
              <a:t>재생목록에 추가한다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AFA3B44-97E9-4C8F-B857-FE0D20B7CC05}"/>
              </a:ext>
            </a:extLst>
          </p:cNvPr>
          <p:cNvSpPr/>
          <p:nvPr/>
        </p:nvSpPr>
        <p:spPr>
          <a:xfrm>
            <a:off x="132284" y="19750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60636E-78C7-4B57-8DE4-C25CF7358CEA}"/>
              </a:ext>
            </a:extLst>
          </p:cNvPr>
          <p:cNvSpPr txBox="1"/>
          <p:nvPr/>
        </p:nvSpPr>
        <p:spPr>
          <a:xfrm>
            <a:off x="6711765" y="3568228"/>
            <a:ext cx="227498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에 해당하는 곡의 목록들</a:t>
            </a:r>
            <a:endParaRPr lang="en-US" altLang="ko-KR" sz="1050" dirty="0"/>
          </a:p>
          <a:p>
            <a:r>
              <a:rPr lang="ko-KR" altLang="en-US" sz="1050" dirty="0"/>
              <a:t>이 나타난다</a:t>
            </a:r>
            <a:endParaRPr lang="en-US" altLang="ko-KR" sz="105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594B69-9EC9-4702-B885-718D3850FCC0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BE3196-A916-4E59-B84D-EDCEA3E90C49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TRACK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869785-F94B-4EEC-BA9F-37D079F7E694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PLAYLIST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3990FC-AB52-4685-8ECC-B6464F54A69B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6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12750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재생 목록 제목이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ko-KR" altLang="en-US" sz="1050" dirty="0" err="1"/>
              <a:t>ㄴㅇㄹㄴㅇㄹ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45FBF2-F758-4E80-BA50-C957BA96B372}"/>
              </a:ext>
            </a:extLst>
          </p:cNvPr>
          <p:cNvSpPr txBox="1"/>
          <p:nvPr/>
        </p:nvSpPr>
        <p:spPr>
          <a:xfrm>
            <a:off x="6730388" y="2073520"/>
            <a:ext cx="212750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재생 목록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목록의 곡들이 재생</a:t>
            </a:r>
            <a:endParaRPr lang="en-US" altLang="ko-KR" sz="1050" dirty="0"/>
          </a:p>
          <a:p>
            <a:r>
              <a:rPr lang="ko-KR" altLang="en-US" sz="1050" dirty="0"/>
              <a:t>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D469987-8912-4C5B-B19E-6BBEDF6304B2}"/>
              </a:ext>
            </a:extLst>
          </p:cNvPr>
          <p:cNvSpPr txBox="1"/>
          <p:nvPr/>
        </p:nvSpPr>
        <p:spPr>
          <a:xfrm>
            <a:off x="6720808" y="3010819"/>
            <a:ext cx="1858201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재생 목록추가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목록이 회원의 </a:t>
            </a:r>
            <a:endParaRPr lang="en-US" altLang="ko-KR" sz="1050" dirty="0"/>
          </a:p>
          <a:p>
            <a:r>
              <a:rPr lang="ko-KR" altLang="en-US" sz="1050" dirty="0"/>
              <a:t>재생목록에</a:t>
            </a:r>
            <a:r>
              <a:rPr lang="en-US" altLang="ko-KR" sz="1050" dirty="0"/>
              <a:t> </a:t>
            </a:r>
            <a:r>
              <a:rPr lang="ko-KR" altLang="en-US" sz="1050" dirty="0"/>
              <a:t>추가된다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60636E-78C7-4B57-8DE4-C25CF7358CEA}"/>
              </a:ext>
            </a:extLst>
          </p:cNvPr>
          <p:cNvSpPr txBox="1"/>
          <p:nvPr/>
        </p:nvSpPr>
        <p:spPr>
          <a:xfrm>
            <a:off x="6720808" y="4030006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재생 목록을 등록한 사용자의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C8C34B2-7DE9-4411-AE06-BCF568F51B2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1198DA0-B456-4770-B944-9A29D0944AD8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02EEA42-56A1-4309-A127-E5CA0490FA0E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304C1FD-A880-493C-8333-861FDD10AA31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8587CF0-0104-467A-B34E-A83BC44FFEE4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FD6EF13-B1C0-4370-9F9D-196CD88FAC0D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787659B-981D-422D-B060-FDF4418A4440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3A5F46-F7AF-41E1-8A8F-95A263D661DC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B5C75F-E006-411B-83F7-60E8CBECC0ED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86EEAD-1C7C-4BC5-830A-4EE35CABC426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9963B7-F717-451E-AC18-4458AB692746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PLAYLIST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F7FF24-F9EB-434C-9FEF-183DE2C4A29F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7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181011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974FEF-9914-4947-A89B-F985A669CDC4}"/>
              </a:ext>
            </a:extLst>
          </p:cNvPr>
          <p:cNvSpPr txBox="1"/>
          <p:nvPr/>
        </p:nvSpPr>
        <p:spPr>
          <a:xfrm>
            <a:off x="6730388" y="1775853"/>
            <a:ext cx="1944763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곡 제목이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곡 상세정보 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779345-DE84-498D-9BB5-78DFA09073A0}"/>
              </a:ext>
            </a:extLst>
          </p:cNvPr>
          <p:cNvSpPr txBox="1"/>
          <p:nvPr/>
        </p:nvSpPr>
        <p:spPr>
          <a:xfrm>
            <a:off x="6730388" y="2934884"/>
            <a:ext cx="199285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좋아요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재생 목록에 대한</a:t>
            </a:r>
            <a:endParaRPr lang="en-US" altLang="ko-KR" sz="1050" dirty="0"/>
          </a:p>
          <a:p>
            <a:r>
              <a:rPr lang="en-US" altLang="ko-KR" sz="1050" dirty="0"/>
              <a:t>‘</a:t>
            </a:r>
            <a:r>
              <a:rPr lang="ko-KR" altLang="en-US" sz="1050" dirty="0" err="1"/>
              <a:t>좋아요＇기능을</a:t>
            </a:r>
            <a:r>
              <a:rPr lang="ko-KR" altLang="en-US" sz="1050" dirty="0"/>
              <a:t> 수행한다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329A08-A849-4E35-8698-9B8610B0B4F7}"/>
              </a:ext>
            </a:extLst>
          </p:cNvPr>
          <p:cNvSpPr txBox="1"/>
          <p:nvPr/>
        </p:nvSpPr>
        <p:spPr>
          <a:xfrm>
            <a:off x="6735462" y="3937248"/>
            <a:ext cx="212750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Repost</a:t>
            </a:r>
            <a:r>
              <a:rPr lang="ko-KR" altLang="en-US" sz="1050" dirty="0"/>
              <a:t>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재생 목록을 회원의</a:t>
            </a:r>
            <a:endParaRPr lang="en-US" altLang="ko-KR" sz="1050" dirty="0"/>
          </a:p>
          <a:p>
            <a:r>
              <a:rPr lang="ko-KR" altLang="en-US" sz="1050" dirty="0"/>
              <a:t>재생 목록에 추가한다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136636-23B1-4A83-8174-DA4540864E4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3D10B8-7813-4FBF-B189-6CCF7A0C6267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F823DE9-3B3F-45C3-B207-4540AF4A4BE8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916AF2E-901E-4F82-8649-667CE3560364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1B2867-F6CB-4DBF-B8E5-2114E40641A8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B9001C9-AB2F-40C0-B352-9B0D3C742DF7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C442F0-C47C-4463-A192-670655ACCCA6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83B493-E382-44B3-B8A4-FD193E6C142F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7B7BA4-BB07-468C-BE78-5DFD12B8A3FC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F6EFC6-7AEA-4E72-ACF7-4CE70B5CC8D1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FFFAD6-88C1-4A0C-A23C-63AEBCFA6CC6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PLAYLIST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CF222DA-60AC-4B2A-BC55-3A03A8910A30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136636-23B1-4A83-8174-DA4540864E4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3D10B8-7813-4FBF-B189-6CCF7A0C6267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F823DE9-3B3F-45C3-B207-4540AF4A4BE8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916AF2E-901E-4F82-8649-667CE3560364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1B2867-F6CB-4DBF-B8E5-2114E40641A8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B9001C9-AB2F-40C0-B352-9B0D3C742DF7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C442F0-C47C-4463-A192-670655ACCCA6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83B493-E382-44B3-B8A4-FD193E6C142F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1B4596-6593-4746-B8F1-3281BD1D0FCC}"/>
              </a:ext>
            </a:extLst>
          </p:cNvPr>
          <p:cNvSpPr txBox="1"/>
          <p:nvPr/>
        </p:nvSpPr>
        <p:spPr>
          <a:xfrm>
            <a:off x="6701758" y="1610359"/>
            <a:ext cx="239360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TOP 10 </a:t>
            </a:r>
            <a:r>
              <a:rPr lang="ko-KR" altLang="en-US" sz="1050" dirty="0"/>
              <a:t>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10</a:t>
            </a:r>
            <a:r>
              <a:rPr lang="ko-KR" altLang="en-US" sz="1050" dirty="0"/>
              <a:t>에 존재하는 재생목록</a:t>
            </a:r>
            <a:endParaRPr lang="en-US" altLang="ko-KR" sz="1050" dirty="0"/>
          </a:p>
          <a:p>
            <a:r>
              <a:rPr lang="ko-KR" altLang="en-US" sz="1050" dirty="0"/>
              <a:t>들의 모든 곡을 재생할 수 있다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697199-444F-4B26-914B-905B5A8A6B91}"/>
              </a:ext>
            </a:extLst>
          </p:cNvPr>
          <p:cNvSpPr txBox="1"/>
          <p:nvPr/>
        </p:nvSpPr>
        <p:spPr>
          <a:xfrm>
            <a:off x="6701758" y="2594335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TOP 10 </a:t>
            </a:r>
            <a:r>
              <a:rPr lang="ko-KR" altLang="en-US" sz="1050" dirty="0"/>
              <a:t>재생목록에 추가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10</a:t>
            </a:r>
            <a:r>
              <a:rPr lang="ko-KR" altLang="en-US" sz="1050" dirty="0"/>
              <a:t>에 존재하는 모든</a:t>
            </a:r>
            <a:endParaRPr lang="en-US" altLang="ko-KR" sz="1050" dirty="0"/>
          </a:p>
          <a:p>
            <a:r>
              <a:rPr lang="ko-KR" altLang="en-US" sz="1050" dirty="0"/>
              <a:t>재생목록을 회원의 재생목록에 추가</a:t>
            </a:r>
            <a:endParaRPr lang="en-US" altLang="ko-KR" sz="1050" dirty="0"/>
          </a:p>
          <a:p>
            <a:r>
              <a:rPr lang="ko-KR" altLang="en-US" sz="1050" dirty="0"/>
              <a:t>할 수 있다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69D423-8406-4A45-B0D5-7D6A67B52EF8}"/>
              </a:ext>
            </a:extLst>
          </p:cNvPr>
          <p:cNvSpPr txBox="1"/>
          <p:nvPr/>
        </p:nvSpPr>
        <p:spPr>
          <a:xfrm>
            <a:off x="514961" y="987574"/>
            <a:ext cx="4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0ED003-A64D-40DA-BF0E-78F173325A05}"/>
              </a:ext>
            </a:extLst>
          </p:cNvPr>
          <p:cNvSpPr txBox="1"/>
          <p:nvPr/>
        </p:nvSpPr>
        <p:spPr>
          <a:xfrm>
            <a:off x="1074533" y="987574"/>
            <a:ext cx="9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TRACK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039F04-0B51-4810-A3E5-A9F7297A2D7D}"/>
              </a:ext>
            </a:extLst>
          </p:cNvPr>
          <p:cNvSpPr txBox="1"/>
          <p:nvPr/>
        </p:nvSpPr>
        <p:spPr>
          <a:xfrm>
            <a:off x="2140704" y="987574"/>
            <a:ext cx="12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PLAYLIST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C8C085-BB95-4D64-BC15-C30D2DF2BE21}"/>
              </a:ext>
            </a:extLst>
          </p:cNvPr>
          <p:cNvSpPr txBox="1"/>
          <p:nvPr/>
        </p:nvSpPr>
        <p:spPr>
          <a:xfrm>
            <a:off x="3445766" y="987574"/>
            <a:ext cx="10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76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2866</Words>
  <Application>Microsoft Office PowerPoint</Application>
  <PresentationFormat>화면 슬라이드 쇼(16:9)</PresentationFormat>
  <Paragraphs>1458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이 진구</cp:lastModifiedBy>
  <cp:revision>15</cp:revision>
  <dcterms:created xsi:type="dcterms:W3CDTF">2018-07-03T05:46:10Z</dcterms:created>
  <dcterms:modified xsi:type="dcterms:W3CDTF">2018-07-13T12:03:17Z</dcterms:modified>
</cp:coreProperties>
</file>