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80" r:id="rId5"/>
    <p:sldId id="269" r:id="rId6"/>
    <p:sldId id="271" r:id="rId7"/>
    <p:sldId id="272" r:id="rId8"/>
    <p:sldId id="261" r:id="rId9"/>
    <p:sldId id="279" r:id="rId10"/>
    <p:sldId id="273" r:id="rId11"/>
    <p:sldId id="275" r:id="rId12"/>
    <p:sldId id="276" r:id="rId13"/>
    <p:sldId id="278" r:id="rId14"/>
    <p:sldId id="262" r:id="rId15"/>
    <p:sldId id="265" r:id="rId16"/>
    <p:sldId id="267" r:id="rId17"/>
    <p:sldId id="277" r:id="rId18"/>
    <p:sldId id="284" r:id="rId19"/>
    <p:sldId id="274" r:id="rId20"/>
    <p:sldId id="283" r:id="rId21"/>
    <p:sldId id="281" r:id="rId22"/>
    <p:sldId id="28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D626A63-ABE5-4F3E-9A69-74D47AEB497A}">
          <p14:sldIdLst>
            <p14:sldId id="257"/>
            <p14:sldId id="258"/>
          </p14:sldIdLst>
        </p14:section>
        <p14:section name="플레이리스트 생성" id="{838261C9-EEE9-43F4-8346-92F0D1E6A3E8}">
          <p14:sldIdLst>
            <p14:sldId id="268"/>
            <p14:sldId id="280"/>
            <p14:sldId id="269"/>
            <p14:sldId id="271"/>
            <p14:sldId id="272"/>
          </p14:sldIdLst>
        </p14:section>
        <p14:section name="재생 목록 검색" id="{4B64EBBE-3E71-41EC-B2E2-85A42539DF70}">
          <p14:sldIdLst>
            <p14:sldId id="261"/>
            <p14:sldId id="279"/>
          </p14:sldIdLst>
        </p14:section>
        <p14:section name="플레이리스트 수정" id="{3A8D3243-2378-4141-8F63-DE33B67033F3}">
          <p14:sldIdLst>
            <p14:sldId id="273"/>
            <p14:sldId id="275"/>
            <p14:sldId id="276"/>
          </p14:sldIdLst>
        </p14:section>
        <p14:section name="플레이리스트 공유 ㅌ" id="{D59BBA94-D0F0-447D-8C7B-9E1A3E91B6C9}">
          <p14:sldIdLst>
            <p14:sldId id="278"/>
            <p14:sldId id="262"/>
            <p14:sldId id="265"/>
            <p14:sldId id="267"/>
          </p14:sldIdLst>
        </p14:section>
        <p14:section name="플레이리스트에 음악 추가" id="{3494F867-42BB-45B9-BCD2-0D791A97EDA1}">
          <p14:sldIdLst>
            <p14:sldId id="277"/>
            <p14:sldId id="284"/>
            <p14:sldId id="274"/>
            <p14:sldId id="283"/>
          </p14:sldIdLst>
        </p14:section>
        <p14:section name="플레이리스트 음악 삭제" id="{E4C77902-18F3-40AC-BD59-23C7894E2ACC}">
          <p14:sldIdLst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354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4035" y="627534"/>
            <a:ext cx="6474189" cy="44644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4035" y="51470"/>
            <a:ext cx="8928992" cy="515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660232" y="627534"/>
            <a:ext cx="2382795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5147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화면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97576" y="1722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화면 제목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278542"/>
            <a:ext cx="9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화면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URL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32240" y="6995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Description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75756" y="84355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TSOP</a:t>
            </a:r>
            <a:r>
              <a:rPr lang="ko-KR" altLang="en-US" sz="4800" b="1" dirty="0" smtClean="0"/>
              <a:t>팀</a:t>
            </a:r>
            <a:endParaRPr lang="en-US" altLang="ko-KR" sz="4800" b="1" dirty="0" smtClean="0"/>
          </a:p>
          <a:p>
            <a:pPr algn="ctr"/>
            <a:r>
              <a:rPr lang="ko-KR" altLang="en-US" sz="4800" b="1" dirty="0" smtClean="0"/>
              <a:t>스토리보</a:t>
            </a:r>
            <a:r>
              <a:rPr lang="ko-KR" altLang="en-US" sz="4800" b="1" dirty="0"/>
              <a:t>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18509" y="321982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클라우드</a:t>
            </a:r>
            <a:r>
              <a:rPr lang="ko-KR" altLang="en-US" sz="1600" b="1" dirty="0" smtClean="0"/>
              <a:t> 스토리지 </a:t>
            </a:r>
            <a:r>
              <a:rPr lang="ko-KR" altLang="en-US" sz="1600" b="1" dirty="0" err="1" smtClean="0"/>
              <a:t>스토리밍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458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318" y="51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playlistedit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playlistedit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 수정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32240" y="987573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커버 이미지 등록을 위한 이미지 업로드 버튼</a:t>
            </a:r>
            <a:r>
              <a:rPr lang="en-US" altLang="ko-KR" sz="800" dirty="0" smtClean="0"/>
              <a:t>. default </a:t>
            </a:r>
            <a:r>
              <a:rPr lang="ko-KR" altLang="en-US" sz="800" dirty="0" smtClean="0"/>
              <a:t>이미지가 제공된다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업로드 버튼을 누르면 파일 탐색기가 나온다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png</a:t>
            </a:r>
            <a:r>
              <a:rPr lang="en-US" altLang="ko-KR" sz="800" dirty="0" smtClean="0"/>
              <a:t>, jpg </a:t>
            </a:r>
            <a:r>
              <a:rPr lang="ko-KR" altLang="en-US" sz="800" dirty="0" smtClean="0"/>
              <a:t>이외의 파일을 삽입할 수 없다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pllmg</a:t>
            </a:r>
            <a:r>
              <a:rPr lang="en-US" altLang="ko-KR" sz="800" dirty="0" smtClean="0"/>
              <a:t>, name=</a:t>
            </a:r>
            <a:r>
              <a:rPr lang="en-US" altLang="ko-KR" sz="800" dirty="0" err="1" smtClean="0"/>
              <a:t>plImg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재생 목록 제목을 입력하는 텍스트박스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제목은 </a:t>
            </a:r>
            <a:r>
              <a:rPr lang="en-US" altLang="ko-KR" sz="800" dirty="0" smtClean="0"/>
              <a:t>50</a:t>
            </a:r>
            <a:r>
              <a:rPr lang="ko-KR" altLang="en-US" sz="800" dirty="0" smtClean="0"/>
              <a:t>자까지 가능하다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plTitle,name</a:t>
            </a:r>
            <a:r>
              <a:rPr lang="en-US" altLang="ko-KR" sz="800" dirty="0" smtClean="0"/>
              <a:t>=</a:t>
            </a:r>
            <a:r>
              <a:rPr lang="en-US" altLang="ko-KR" sz="800" dirty="0" err="1" smtClean="0"/>
              <a:t>plTitle</a:t>
            </a:r>
            <a:endParaRPr lang="en-US" altLang="ko-KR" sz="800" dirty="0" smtClean="0"/>
          </a:p>
        </p:txBody>
      </p:sp>
      <p:sp>
        <p:nvSpPr>
          <p:cNvPr id="109" name="직사각형 108"/>
          <p:cNvSpPr/>
          <p:nvPr/>
        </p:nvSpPr>
        <p:spPr>
          <a:xfrm>
            <a:off x="1251351" y="1115757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549348" y="1531305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82106" y="1648294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800896" y="2000469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805734" y="2313143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635896" y="3094057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318275" y="3098395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35507" y="2331833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874570" y="312906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195736" y="11157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549348" y="1203598"/>
            <a:ext cx="646388" cy="234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PlayList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263362" y="1203598"/>
            <a:ext cx="646388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425792" y="110448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3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addmusicplaylist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addmusicplaylist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플레이리스트에 음악 추가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51351" y="1115757"/>
            <a:ext cx="3757118" cy="282414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73401" y="3670121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255780" y="367445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12075" y="361586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691680" y="35078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87485" y="2096967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02222" y="2922125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타원 75"/>
          <p:cNvSpPr/>
          <p:nvPr/>
        </p:nvSpPr>
        <p:spPr>
          <a:xfrm>
            <a:off x="3464547" y="354630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40061" y="354630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549348" y="1203598"/>
            <a:ext cx="646388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PlayList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63362" y="1203598"/>
            <a:ext cx="646388" cy="234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66930" y="1419622"/>
            <a:ext cx="130981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스크롤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92422" y="1499404"/>
            <a:ext cx="3286392" cy="523695"/>
            <a:chOff x="1492422" y="1499404"/>
            <a:chExt cx="3286392" cy="523695"/>
          </a:xfrm>
        </p:grpSpPr>
        <p:sp>
          <p:nvSpPr>
            <p:cNvPr id="86" name="직사각형 85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656993" y="1581603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등록 사용자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656993" y="1779662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이름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501632" y="2120063"/>
            <a:ext cx="3286392" cy="523695"/>
            <a:chOff x="1501632" y="2067694"/>
            <a:chExt cx="3286392" cy="523695"/>
          </a:xfrm>
        </p:grpSpPr>
        <p:sp>
          <p:nvSpPr>
            <p:cNvPr id="87" name="직사각형 86"/>
            <p:cNvSpPr/>
            <p:nvPr/>
          </p:nvSpPr>
          <p:spPr>
            <a:xfrm>
              <a:off x="2108831" y="2117560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657846" y="2157667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등록 사용자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657846" y="2355726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이름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501632" y="206769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75656" y="2768135"/>
            <a:ext cx="3286392" cy="523695"/>
            <a:chOff x="1475656" y="2624119"/>
            <a:chExt cx="3286392" cy="523695"/>
          </a:xfrm>
        </p:grpSpPr>
        <p:sp>
          <p:nvSpPr>
            <p:cNvPr id="88" name="직사각형 87"/>
            <p:cNvSpPr/>
            <p:nvPr/>
          </p:nvSpPr>
          <p:spPr>
            <a:xfrm>
              <a:off x="2108832" y="2626157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651241" y="2661723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등록 사용자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651241" y="2860018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이름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475656" y="2624119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923928" y="1653611"/>
            <a:ext cx="756351" cy="27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삭제하기</a:t>
            </a:r>
            <a:endParaRPr lang="ko-KR" alt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0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addmusicplaylist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addmusicplaylist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플레이리스트에 음악 추가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51351" y="1115757"/>
            <a:ext cx="3757118" cy="282414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73401" y="3670121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255780" y="367445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12075" y="361586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549348" y="1203598"/>
            <a:ext cx="646388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PlayList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63362" y="1203598"/>
            <a:ext cx="646388" cy="234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66930" y="1419622"/>
            <a:ext cx="130981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스크롤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01632" y="2120063"/>
            <a:ext cx="3286392" cy="523695"/>
            <a:chOff x="1501632" y="2067694"/>
            <a:chExt cx="3286392" cy="523695"/>
          </a:xfrm>
        </p:grpSpPr>
        <p:sp>
          <p:nvSpPr>
            <p:cNvPr id="87" name="직사각형 86"/>
            <p:cNvSpPr/>
            <p:nvPr/>
          </p:nvSpPr>
          <p:spPr>
            <a:xfrm>
              <a:off x="2108831" y="2117560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657846" y="2157667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등록 사용자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657846" y="2355726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이름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501632" y="206769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75656" y="2768135"/>
            <a:ext cx="3286392" cy="523695"/>
            <a:chOff x="1475656" y="2624119"/>
            <a:chExt cx="3286392" cy="523695"/>
          </a:xfrm>
        </p:grpSpPr>
        <p:sp>
          <p:nvSpPr>
            <p:cNvPr id="88" name="직사각형 87"/>
            <p:cNvSpPr/>
            <p:nvPr/>
          </p:nvSpPr>
          <p:spPr>
            <a:xfrm>
              <a:off x="2108832" y="2626157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651241" y="2661723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등록 사용자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651241" y="2860018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이름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475656" y="2624119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86714" y="2457155"/>
            <a:ext cx="3286392" cy="523695"/>
            <a:chOff x="1492422" y="1499404"/>
            <a:chExt cx="3286392" cy="523695"/>
          </a:xfrm>
        </p:grpSpPr>
        <p:sp>
          <p:nvSpPr>
            <p:cNvPr id="11" name="직사각형 10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656993" y="1581603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등록 사용자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656993" y="1779662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이름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자유형 16"/>
          <p:cNvSpPr/>
          <p:nvPr/>
        </p:nvSpPr>
        <p:spPr>
          <a:xfrm>
            <a:off x="3192036" y="1438368"/>
            <a:ext cx="690392" cy="1517621"/>
          </a:xfrm>
          <a:custGeom>
            <a:avLst/>
            <a:gdLst>
              <a:gd name="connsiteX0" fmla="*/ 0 w 690392"/>
              <a:gd name="connsiteY0" fmla="*/ 101864 h 1517621"/>
              <a:gd name="connsiteX1" fmla="*/ 681197 w 690392"/>
              <a:gd name="connsiteY1" fmla="*/ 126411 h 1517621"/>
              <a:gd name="connsiteX2" fmla="*/ 392762 w 690392"/>
              <a:gd name="connsiteY2" fmla="*/ 1353794 h 1517621"/>
              <a:gd name="connsiteX3" fmla="*/ 380488 w 690392"/>
              <a:gd name="connsiteY3" fmla="*/ 1470395 h 151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392" h="1517621">
                <a:moveTo>
                  <a:pt x="0" y="101864"/>
                </a:moveTo>
                <a:cubicBezTo>
                  <a:pt x="307868" y="9810"/>
                  <a:pt x="615737" y="-82244"/>
                  <a:pt x="681197" y="126411"/>
                </a:cubicBezTo>
                <a:cubicBezTo>
                  <a:pt x="746657" y="335066"/>
                  <a:pt x="442880" y="1129797"/>
                  <a:pt x="392762" y="1353794"/>
                </a:cubicBezTo>
                <a:cubicBezTo>
                  <a:pt x="342644" y="1577791"/>
                  <a:pt x="361566" y="1524093"/>
                  <a:pt x="380488" y="1470395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8336" y="1018932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드래그로 </a:t>
            </a:r>
            <a:r>
              <a:rPr lang="ko-KR" altLang="en-US" sz="1050" dirty="0" smtClean="0"/>
              <a:t>순서 바꾸기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685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shareplaylist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shareplaylist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 공유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712211" y="1842904"/>
            <a:ext cx="1215417" cy="11915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12210" y="1563638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</a:t>
            </a:r>
            <a:r>
              <a:rPr lang="ko-KR" altLang="en-US" sz="800" smtClean="0">
                <a:solidFill>
                  <a:schemeClr val="tx1"/>
                </a:solidFill>
              </a:rPr>
              <a:t>목록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961559" y="1794896"/>
            <a:ext cx="929949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닉네임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23728" y="2643758"/>
            <a:ext cx="758723" cy="3406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수록 곡 개수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총 재생 시간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955387" y="2052362"/>
            <a:ext cx="256717" cy="2341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961559" y="2292489"/>
            <a:ext cx="256717" cy="2341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61559" y="2526668"/>
            <a:ext cx="256717" cy="2341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58943" y="2769619"/>
            <a:ext cx="256717" cy="2341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275631" y="2052362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곡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275856" y="2284793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곡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75856" y="2499742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곡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75856" y="2715766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곡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702533" y="3099699"/>
            <a:ext cx="421195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좋아요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아이콘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95736" y="3098383"/>
            <a:ext cx="504056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공유하기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121925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49348" y="126716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82106" y="1384155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00896" y="1736330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05734" y="2049004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896" y="282991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18275" y="283425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35507" y="2067694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570" y="286492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96880" y="12591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692042" y="162778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696880" y="19889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754175" y="27569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87485" y="2096967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02222" y="2922125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1688788" y="193657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527042" y="27061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202556" y="27061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77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121925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49348" y="126716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82106" y="1384155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00896" y="1736330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05734" y="2049004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896" y="282991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18275" y="283425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35507" y="2067694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570" y="286492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96880" y="12591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692042" y="162778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696880" y="19889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754175" y="27569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87485" y="2096967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02222" y="2922125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1688788" y="193657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527042" y="27061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202556" y="27061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77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712211" y="1842904"/>
            <a:ext cx="1215417" cy="11915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12210" y="1563638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</a:t>
            </a:r>
            <a:r>
              <a:rPr lang="ko-KR" altLang="en-US" sz="800" smtClean="0">
                <a:solidFill>
                  <a:schemeClr val="tx1"/>
                </a:solidFill>
              </a:rPr>
              <a:t>목록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961559" y="1794896"/>
            <a:ext cx="929949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닉네임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955387" y="2052362"/>
            <a:ext cx="256717" cy="2341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961559" y="2292489"/>
            <a:ext cx="256717" cy="2341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61559" y="2526668"/>
            <a:ext cx="256717" cy="2341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58943" y="2769619"/>
            <a:ext cx="256717" cy="2341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275631" y="2052362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곡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275856" y="2284793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곡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75856" y="2499742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곡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75856" y="2715766"/>
            <a:ext cx="221171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곡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702533" y="3099699"/>
            <a:ext cx="421195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좋아요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아이콘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95736" y="3098383"/>
            <a:ext cx="421195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rgbClr val="FF0000"/>
                </a:solidFill>
              </a:rPr>
              <a:t>공유됨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49044" y="2451018"/>
            <a:ext cx="535773" cy="53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수록곡</a:t>
            </a:r>
            <a:r>
              <a:rPr lang="ko-KR" altLang="en-US" sz="700" dirty="0" smtClean="0">
                <a:solidFill>
                  <a:schemeClr val="bg1"/>
                </a:solidFill>
              </a:rPr>
              <a:t> 개수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총 재생 시간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894911" y="167589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829779" y="19889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244557" y="199061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645321" y="18049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645321" y="14556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207614" y="23620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593145" y="29916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102211" y="296589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1059582"/>
            <a:ext cx="2088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재생 목록 제목을 나타내는 링크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클릭하면 해당 재생 목록 페이지로 이동한다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plTitle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사용자 닉네임을 나타내는 링크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클릭하면 해당 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</a:p>
          <a:p>
            <a:r>
              <a:rPr lang="en-US" altLang="ko-KR" sz="1000" dirty="0" smtClean="0"/>
              <a:t>4.</a:t>
            </a:r>
          </a:p>
          <a:p>
            <a:r>
              <a:rPr lang="en-US" altLang="ko-KR" sz="1000" dirty="0" smtClean="0"/>
              <a:t>5.</a:t>
            </a:r>
          </a:p>
          <a:p>
            <a:r>
              <a:rPr lang="en-US" altLang="ko-KR" sz="1000" dirty="0" smtClean="0"/>
              <a:t>6.</a:t>
            </a:r>
          </a:p>
          <a:p>
            <a:r>
              <a:rPr lang="en-US" altLang="ko-KR" sz="1000" dirty="0" smtClean="0"/>
              <a:t>7.</a:t>
            </a:r>
          </a:p>
          <a:p>
            <a:r>
              <a:rPr lang="en-US" altLang="ko-KR" sz="1000" dirty="0" smtClean="0"/>
              <a:t>8.</a:t>
            </a:r>
          </a:p>
          <a:p>
            <a:r>
              <a:rPr lang="en-US" altLang="ko-KR" sz="1000" dirty="0" smtClean="0"/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4213130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318" y="51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addmusicplaylist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addmusicplaylist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플레이리스트에 음악 추가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988155"/>
            <a:ext cx="3757118" cy="374383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6789" y="988154"/>
            <a:ext cx="2232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마음에 드는 다른 사용자의 곡을 내 플레이리스트에 추가하고 싶을 때</a:t>
            </a:r>
            <a:r>
              <a:rPr lang="en-US" altLang="ko-KR" sz="1000" dirty="0" smtClean="0"/>
              <a:t>, add to playlist </a:t>
            </a:r>
            <a:r>
              <a:rPr lang="ko-KR" altLang="en-US" sz="1000" dirty="0" smtClean="0"/>
              <a:t>버튼을 누르고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 나오는 창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원래 있는 재생 목록에 추가하고 싶을 경우 해당 버튼을 누르면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번으로 창이 전환된다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addCurrentPl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내 플레이리스트 목록을 한 번에 볼 수 있도록 제공한다</a:t>
            </a:r>
            <a:r>
              <a:rPr lang="en-US" altLang="ko-KR" sz="1000" dirty="0" smtClean="0"/>
              <a:t>. 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내가 생성한 플레이리스트를 제공한다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입력 시 해당 키워드가 플레이리스</a:t>
            </a:r>
            <a:r>
              <a:rPr lang="ko-KR" altLang="en-US" sz="1000" dirty="0"/>
              <a:t>트</a:t>
            </a:r>
            <a:r>
              <a:rPr lang="ko-KR" altLang="en-US" sz="1000" dirty="0" smtClean="0"/>
              <a:t>에 들어있는 경우 자동으로 결과를 제공한다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searchBox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내가 </a:t>
            </a:r>
            <a:r>
              <a:rPr lang="ko-KR" altLang="en-US" sz="1000" dirty="0" err="1" smtClean="0"/>
              <a:t>업로드한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플레이리스트 </a:t>
            </a:r>
            <a:r>
              <a:rPr lang="ko-KR" altLang="en-US" sz="1000" dirty="0" smtClean="0"/>
              <a:t>표지를 나타낸다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plImg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내 플레이리스트 제목을 나타낸다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plTitle</a:t>
            </a:r>
            <a:endParaRPr lang="en-US" altLang="ko-KR" sz="1000" dirty="0" smtClean="0"/>
          </a:p>
        </p:txBody>
      </p:sp>
      <p:grpSp>
        <p:nvGrpSpPr>
          <p:cNvPr id="76" name="그룹 75"/>
          <p:cNvGrpSpPr/>
          <p:nvPr/>
        </p:nvGrpSpPr>
        <p:grpSpPr>
          <a:xfrm>
            <a:off x="1492422" y="1787436"/>
            <a:ext cx="3286392" cy="523695"/>
            <a:chOff x="1492422" y="1499404"/>
            <a:chExt cx="3286392" cy="523695"/>
          </a:xfrm>
        </p:grpSpPr>
        <p:sp>
          <p:nvSpPr>
            <p:cNvPr id="77" name="직사각형 76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663129" y="1604963"/>
              <a:ext cx="1266935" cy="1362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플레이리스트 제목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4966874" y="1707654"/>
            <a:ext cx="157479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스크롤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491985" y="2436118"/>
            <a:ext cx="3286392" cy="523695"/>
            <a:chOff x="1492422" y="1499404"/>
            <a:chExt cx="3286392" cy="523695"/>
          </a:xfrm>
        </p:grpSpPr>
        <p:sp>
          <p:nvSpPr>
            <p:cNvPr id="94" name="직사각형 93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491985" y="3055317"/>
            <a:ext cx="3286392" cy="523695"/>
            <a:chOff x="1492422" y="1499404"/>
            <a:chExt cx="3286392" cy="523695"/>
          </a:xfrm>
        </p:grpSpPr>
        <p:sp>
          <p:nvSpPr>
            <p:cNvPr id="99" name="직사각형 98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491985" y="3661613"/>
            <a:ext cx="3286392" cy="523695"/>
            <a:chOff x="1492422" y="1499404"/>
            <a:chExt cx="3286392" cy="523695"/>
          </a:xfrm>
        </p:grpSpPr>
        <p:sp>
          <p:nvSpPr>
            <p:cNvPr id="104" name="직사각형 103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411760" y="1491630"/>
            <a:ext cx="170751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검색 바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5926" y="1941643"/>
            <a:ext cx="56843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r>
              <a:rPr lang="ko-KR" altLang="en-US" sz="800"/>
              <a:t>됨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4045926" y="2598935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4047555" y="3202746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4042552" y="3842841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260956" y="4371950"/>
            <a:ext cx="56843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2051720" y="17874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492486" y="14556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534146" y="194127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화살표 연결선 4"/>
          <p:cNvCxnSpPr>
            <a:stCxn id="108" idx="2"/>
          </p:cNvCxnSpPr>
          <p:nvPr/>
        </p:nvCxnSpPr>
        <p:spPr>
          <a:xfrm flipV="1">
            <a:off x="4355237" y="2067694"/>
            <a:ext cx="134457" cy="729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5015499" y="21794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720534" y="436296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92423" y="1131590"/>
            <a:ext cx="1533058" cy="214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원래 있는 재생 목록에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25023" y="1131590"/>
            <a:ext cx="1533058" cy="2149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생성 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422248" y="102304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2248" y="1356564"/>
            <a:ext cx="3774068" cy="3303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978608" y="124855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627784" y="2651532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플레이리스트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699792" y="3227596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플레이리스트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689462" y="2067694"/>
            <a:ext cx="112206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수록된 곡 개수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627784" y="3875668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플레이리스트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754992" y="17972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632421" y="2789783"/>
            <a:ext cx="112206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수록된 </a:t>
            </a:r>
            <a:r>
              <a:rPr lang="ko-KR" altLang="en-US" sz="900" dirty="0" smtClean="0">
                <a:solidFill>
                  <a:schemeClr val="tx1"/>
                </a:solidFill>
              </a:rPr>
              <a:t>곡 개수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699792" y="3400805"/>
            <a:ext cx="112206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수록된 </a:t>
            </a:r>
            <a:r>
              <a:rPr lang="ko-KR" altLang="en-US" sz="900" dirty="0" smtClean="0">
                <a:solidFill>
                  <a:schemeClr val="tx1"/>
                </a:solidFill>
              </a:rPr>
              <a:t>곡 개수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631003" y="4040900"/>
            <a:ext cx="112206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수록된 </a:t>
            </a:r>
            <a:r>
              <a:rPr lang="ko-KR" altLang="en-US" sz="900" dirty="0" smtClean="0">
                <a:solidFill>
                  <a:schemeClr val="tx1"/>
                </a:solidFill>
              </a:rPr>
              <a:t>곡 개수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747345" y="206769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053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318" y="51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addmusicplaylist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addmusicplaylist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플레이리스트에 음악 추가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988155"/>
            <a:ext cx="3757118" cy="374383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6789" y="988154"/>
            <a:ext cx="22322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해당 </a:t>
            </a:r>
            <a:r>
              <a:rPr lang="ko-KR" altLang="en-US" sz="1000" dirty="0" smtClean="0"/>
              <a:t>플레이리스트에 수록된 곡 개수를 나타낸다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totalNum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곡이 </a:t>
            </a:r>
            <a:r>
              <a:rPr lang="ko-KR" altLang="en-US" sz="1000" dirty="0" smtClean="0"/>
              <a:t>추가되어 있지 않은 플레이리스트의 경우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추가하기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추가된 플레이리스트의 경우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추가됨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이 나타난다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추가됨의 경우에는 더 이상 버튼을 클릭해도 아무 일이 일어나지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추가하기 버튼을 누르면 해당 플레이리스트에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곡이 추가된다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addMusicPl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8.</a:t>
            </a:r>
            <a:r>
              <a:rPr lang="ko-KR" altLang="en-US" sz="1000" dirty="0" smtClean="0"/>
              <a:t>플레이리스트가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많을 경우 스크롤을 이동하여 내 </a:t>
            </a:r>
            <a:r>
              <a:rPr lang="ko-KR" altLang="en-US" sz="1000" dirty="0" err="1" smtClean="0"/>
              <a:t>플레이리스트을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볼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추가를 </a:t>
            </a:r>
            <a:r>
              <a:rPr lang="ko-KR" altLang="en-US" sz="1000" dirty="0" smtClean="0"/>
              <a:t>다 완료했을 경우 완료 버튼을 눌러 원래 있는 재생 목록에 곡 추가를 마친다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doneBtn</a:t>
            </a:r>
            <a:endParaRPr lang="en-US" altLang="ko-KR" sz="1000" dirty="0" smtClean="0"/>
          </a:p>
        </p:txBody>
      </p:sp>
      <p:grpSp>
        <p:nvGrpSpPr>
          <p:cNvPr id="76" name="그룹 75"/>
          <p:cNvGrpSpPr/>
          <p:nvPr/>
        </p:nvGrpSpPr>
        <p:grpSpPr>
          <a:xfrm>
            <a:off x="1492422" y="1787436"/>
            <a:ext cx="3286392" cy="523695"/>
            <a:chOff x="1492422" y="1499404"/>
            <a:chExt cx="3286392" cy="523695"/>
          </a:xfrm>
        </p:grpSpPr>
        <p:sp>
          <p:nvSpPr>
            <p:cNvPr id="77" name="직사각형 76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663129" y="1604963"/>
              <a:ext cx="1266935" cy="1362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플레이리스트 제목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4966874" y="1707654"/>
            <a:ext cx="157479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스크롤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491985" y="2436118"/>
            <a:ext cx="3286392" cy="523695"/>
            <a:chOff x="1492422" y="1499404"/>
            <a:chExt cx="3286392" cy="523695"/>
          </a:xfrm>
        </p:grpSpPr>
        <p:sp>
          <p:nvSpPr>
            <p:cNvPr id="94" name="직사각형 93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491985" y="3055317"/>
            <a:ext cx="3286392" cy="523695"/>
            <a:chOff x="1492422" y="1499404"/>
            <a:chExt cx="3286392" cy="523695"/>
          </a:xfrm>
        </p:grpSpPr>
        <p:sp>
          <p:nvSpPr>
            <p:cNvPr id="99" name="직사각형 98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491985" y="3661613"/>
            <a:ext cx="3286392" cy="523695"/>
            <a:chOff x="1492422" y="1499404"/>
            <a:chExt cx="3286392" cy="523695"/>
          </a:xfrm>
        </p:grpSpPr>
        <p:sp>
          <p:nvSpPr>
            <p:cNvPr id="104" name="직사각형 103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411760" y="1491630"/>
            <a:ext cx="170751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검색 바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5926" y="1941643"/>
            <a:ext cx="56843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r>
              <a:rPr lang="ko-KR" altLang="en-US" sz="800"/>
              <a:t>됨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4045926" y="2598935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4047555" y="3202746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4042552" y="3842841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260956" y="4371950"/>
            <a:ext cx="56843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2051720" y="17874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492486" y="14556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534146" y="194127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화살표 연결선 4"/>
          <p:cNvCxnSpPr>
            <a:stCxn id="108" idx="2"/>
          </p:cNvCxnSpPr>
          <p:nvPr/>
        </p:nvCxnSpPr>
        <p:spPr>
          <a:xfrm flipV="1">
            <a:off x="4355237" y="2067694"/>
            <a:ext cx="134457" cy="729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5015499" y="21794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720534" y="436296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92423" y="1131590"/>
            <a:ext cx="1533058" cy="214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원래 있는 재생 목록에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25023" y="1131590"/>
            <a:ext cx="1533058" cy="2149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생성 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422248" y="102304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2248" y="1356564"/>
            <a:ext cx="3774068" cy="3303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978608" y="124855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627784" y="2651532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플레이리스트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699792" y="3227596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플레이리스트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689462" y="2067694"/>
            <a:ext cx="112206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수록된 곡 개수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627784" y="3875668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플레이리스트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754992" y="17972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632421" y="2789783"/>
            <a:ext cx="112206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수록된 </a:t>
            </a:r>
            <a:r>
              <a:rPr lang="ko-KR" altLang="en-US" sz="900" dirty="0" smtClean="0">
                <a:solidFill>
                  <a:schemeClr val="tx1"/>
                </a:solidFill>
              </a:rPr>
              <a:t>곡 개수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699792" y="3400805"/>
            <a:ext cx="112206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수록된 </a:t>
            </a:r>
            <a:r>
              <a:rPr lang="ko-KR" altLang="en-US" sz="900" dirty="0" smtClean="0">
                <a:solidFill>
                  <a:schemeClr val="tx1"/>
                </a:solidFill>
              </a:rPr>
              <a:t>곡 개수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631003" y="4040900"/>
            <a:ext cx="112206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수록된 </a:t>
            </a:r>
            <a:r>
              <a:rPr lang="ko-KR" altLang="en-US" sz="900" dirty="0" smtClean="0">
                <a:solidFill>
                  <a:schemeClr val="tx1"/>
                </a:solidFill>
              </a:rPr>
              <a:t>곡 개수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747345" y="206769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80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addmusicplaylist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addmusicplaylist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플레이리스트에 음악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51351" y="1115757"/>
            <a:ext cx="3873002" cy="361623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92422" y="1787436"/>
            <a:ext cx="3286392" cy="523695"/>
            <a:chOff x="1492422" y="1499404"/>
            <a:chExt cx="3286392" cy="523695"/>
          </a:xfrm>
        </p:grpSpPr>
        <p:sp>
          <p:nvSpPr>
            <p:cNvPr id="80" name="직사각형 79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음악표지</a:t>
              </a:r>
              <a:endParaRPr lang="ko-KR" altLang="en-US" sz="8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663129" y="1672693"/>
              <a:ext cx="1266935" cy="1362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제목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4966874" y="1707654"/>
            <a:ext cx="157479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스크롤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491985" y="2436118"/>
            <a:ext cx="3286392" cy="523695"/>
            <a:chOff x="1492422" y="1499404"/>
            <a:chExt cx="3286392" cy="523695"/>
          </a:xfrm>
        </p:grpSpPr>
        <p:sp>
          <p:nvSpPr>
            <p:cNvPr id="85" name="직사각형 84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음악표지</a:t>
              </a:r>
              <a:endParaRPr lang="ko-KR" altLang="en-US" sz="80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491985" y="3055317"/>
            <a:ext cx="3286392" cy="523695"/>
            <a:chOff x="1492422" y="1499404"/>
            <a:chExt cx="3286392" cy="523695"/>
          </a:xfrm>
        </p:grpSpPr>
        <p:sp>
          <p:nvSpPr>
            <p:cNvPr id="101" name="직사각형 100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음악표지</a:t>
              </a:r>
              <a:endParaRPr lang="ko-KR" altLang="en-US" sz="8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491985" y="3661613"/>
            <a:ext cx="3286392" cy="523695"/>
            <a:chOff x="1492422" y="1499404"/>
            <a:chExt cx="3286392" cy="523695"/>
          </a:xfrm>
        </p:grpSpPr>
        <p:sp>
          <p:nvSpPr>
            <p:cNvPr id="104" name="직사각형 103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음악표지</a:t>
              </a:r>
              <a:endParaRPr lang="ko-KR" altLang="en-US" sz="8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2411760" y="1491630"/>
            <a:ext cx="170751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검색 바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045926" y="1941643"/>
            <a:ext cx="56843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r>
              <a:rPr lang="ko-KR" altLang="en-US" sz="800"/>
              <a:t>됨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4045926" y="2598935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4047555" y="3202746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4042552" y="3842841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260956" y="4371950"/>
            <a:ext cx="56843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2051720" y="17874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492486" y="14556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534146" y="194127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5" name="직선 화살표 연결선 114"/>
          <p:cNvCxnSpPr>
            <a:stCxn id="108" idx="2"/>
          </p:cNvCxnSpPr>
          <p:nvPr/>
        </p:nvCxnSpPr>
        <p:spPr>
          <a:xfrm flipV="1">
            <a:off x="4355237" y="2067694"/>
            <a:ext cx="134457" cy="729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5015499" y="21794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4720534" y="436296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27784" y="2651532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곡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699792" y="3227596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곡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27784" y="3875668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곡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3754992" y="17972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736789" y="931658"/>
            <a:ext cx="223224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플레이리스트를 만들 때 </a:t>
            </a:r>
            <a:r>
              <a:rPr lang="en-US" altLang="ko-KR" sz="900" dirty="0" smtClean="0"/>
              <a:t>add track</a:t>
            </a:r>
            <a:r>
              <a:rPr lang="ko-KR" altLang="en-US" sz="900" dirty="0" smtClean="0"/>
              <a:t>을 할 경우 곡을 추가할 수 있도록 나오는 창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내가 </a:t>
            </a:r>
            <a:r>
              <a:rPr lang="ko-KR" altLang="en-US" sz="900" dirty="0" err="1" smtClean="0"/>
              <a:t>업로드한</a:t>
            </a:r>
            <a:r>
              <a:rPr lang="ko-KR" altLang="en-US" sz="900" dirty="0" smtClean="0"/>
              <a:t> 곡만 목록에 나오게 된다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내가 </a:t>
            </a:r>
            <a:r>
              <a:rPr lang="ko-KR" altLang="en-US" sz="900" dirty="0" smtClean="0"/>
              <a:t>생성한 </a:t>
            </a:r>
            <a:r>
              <a:rPr lang="ko-KR" altLang="en-US" sz="900" dirty="0" smtClean="0"/>
              <a:t>곡 검색 창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입력 시 해당 키워드가 </a:t>
            </a:r>
            <a:r>
              <a:rPr lang="ko-KR" altLang="en-US" sz="900" dirty="0" smtClean="0"/>
              <a:t>곡 제목에 </a:t>
            </a:r>
            <a:r>
              <a:rPr lang="ko-KR" altLang="en-US" sz="900" dirty="0" smtClean="0"/>
              <a:t>들어있는 경우 자동으로 결과를 제공한다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searchBox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내가 </a:t>
            </a:r>
            <a:r>
              <a:rPr lang="ko-KR" altLang="en-US" sz="900" dirty="0" err="1" smtClean="0"/>
              <a:t>업로드한</a:t>
            </a:r>
            <a:r>
              <a:rPr lang="ko-KR" altLang="en-US" sz="900" dirty="0" smtClean="0"/>
              <a:t> 곡 표지를 나타낸다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</a:t>
            </a:r>
            <a:r>
              <a:rPr lang="en-US" altLang="ko-KR" sz="900" dirty="0" err="1" smtClean="0"/>
              <a:t>usic</a:t>
            </a:r>
            <a:r>
              <a:rPr lang="en-US" altLang="ko-KR" sz="900" dirty="0" err="1" smtClean="0"/>
              <a:t>Img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내 </a:t>
            </a:r>
            <a:r>
              <a:rPr lang="ko-KR" altLang="en-US" sz="900" dirty="0" smtClean="0"/>
              <a:t>곡 </a:t>
            </a:r>
            <a:r>
              <a:rPr lang="ko-KR" altLang="en-US" sz="900" dirty="0" smtClean="0"/>
              <a:t>제목을 나타낸다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musicTitle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추가되어 </a:t>
            </a:r>
            <a:r>
              <a:rPr lang="ko-KR" altLang="en-US" sz="900" dirty="0" smtClean="0"/>
              <a:t>있지 않은 </a:t>
            </a:r>
            <a:r>
              <a:rPr lang="ko-KR" altLang="en-US" sz="900" dirty="0" smtClean="0"/>
              <a:t>곡의 </a:t>
            </a:r>
            <a:r>
              <a:rPr lang="ko-KR" altLang="en-US" sz="900" dirty="0" smtClean="0"/>
              <a:t>경우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추가하기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추가된 </a:t>
            </a:r>
            <a:r>
              <a:rPr lang="ko-KR" altLang="en-US" sz="900" dirty="0" smtClean="0"/>
              <a:t>곡의 </a:t>
            </a:r>
            <a:r>
              <a:rPr lang="ko-KR" altLang="en-US" sz="900" dirty="0" smtClean="0"/>
              <a:t>경우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추가됨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이 나타난다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추가됨의 경우에는 더 이상 버튼을 클릭해도 아무 일이 일어나지 않고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추가하기 버튼을 누르면 해당 </a:t>
            </a:r>
            <a:r>
              <a:rPr lang="ko-KR" altLang="en-US" sz="900" dirty="0" smtClean="0"/>
              <a:t>곡이 플레이리스트에 추가된다</a:t>
            </a:r>
            <a:r>
              <a:rPr lang="en-US" altLang="ko-KR" sz="900" dirty="0" smtClean="0"/>
              <a:t>..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addMusic</a:t>
            </a:r>
            <a:r>
              <a:rPr lang="en-US" altLang="ko-KR" sz="900" dirty="0" err="1" smtClean="0"/>
              <a:t>Btn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곡이 많을 경우 스크롤을 이동하여 내 곡을 볼 수 있다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추가를 다 완료했을 경우 완료 버튼을 눌러 </a:t>
            </a:r>
            <a:r>
              <a:rPr lang="ko-KR" altLang="en-US" sz="900" dirty="0" smtClean="0"/>
              <a:t>재생 </a:t>
            </a:r>
            <a:r>
              <a:rPr lang="ko-KR" altLang="en-US" sz="900" dirty="0" smtClean="0"/>
              <a:t>목록에 곡 추가를 마친다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doneBtn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13124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121925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49348" y="126716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82106" y="1384155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00896" y="1736330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05734" y="2049004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896" y="282991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18275" y="283425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35507" y="2067694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570" y="286492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2610" y="177628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7382" y="21380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696880" y="19889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754175" y="27569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87485" y="2096967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02222" y="2922125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420200" y="17352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527042" y="27061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202556" y="27061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79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addmusicplaylist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addmusicplaylist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플레이리스트에 음악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51351" y="1115757"/>
            <a:ext cx="3873002" cy="361623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92422" y="1787436"/>
            <a:ext cx="3286392" cy="523695"/>
            <a:chOff x="1492422" y="1499404"/>
            <a:chExt cx="3286392" cy="523695"/>
          </a:xfrm>
        </p:grpSpPr>
        <p:sp>
          <p:nvSpPr>
            <p:cNvPr id="80" name="직사각형 79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음악표지</a:t>
              </a:r>
              <a:endParaRPr lang="ko-KR" altLang="en-US" sz="8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663129" y="1672693"/>
              <a:ext cx="1266935" cy="1362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제목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4966874" y="1707654"/>
            <a:ext cx="157479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스크롤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491985" y="2436118"/>
            <a:ext cx="3286392" cy="523695"/>
            <a:chOff x="1492422" y="1499404"/>
            <a:chExt cx="3286392" cy="523695"/>
          </a:xfrm>
        </p:grpSpPr>
        <p:sp>
          <p:nvSpPr>
            <p:cNvPr id="85" name="직사각형 84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음악표지</a:t>
              </a:r>
              <a:endParaRPr lang="ko-KR" altLang="en-US" sz="80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491985" y="3055317"/>
            <a:ext cx="3286392" cy="523695"/>
            <a:chOff x="1492422" y="1499404"/>
            <a:chExt cx="3286392" cy="523695"/>
          </a:xfrm>
        </p:grpSpPr>
        <p:sp>
          <p:nvSpPr>
            <p:cNvPr id="101" name="직사각형 100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음악표지</a:t>
              </a:r>
              <a:endParaRPr lang="ko-KR" altLang="en-US" sz="8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491985" y="3661613"/>
            <a:ext cx="3286392" cy="523695"/>
            <a:chOff x="1492422" y="1499404"/>
            <a:chExt cx="3286392" cy="523695"/>
          </a:xfrm>
        </p:grpSpPr>
        <p:sp>
          <p:nvSpPr>
            <p:cNvPr id="104" name="직사각형 103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음악표지</a:t>
              </a:r>
              <a:endParaRPr lang="ko-KR" altLang="en-US" sz="8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2411760" y="1491630"/>
            <a:ext cx="170751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검색 바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045926" y="1941643"/>
            <a:ext cx="56843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r>
              <a:rPr lang="ko-KR" altLang="en-US" sz="800"/>
              <a:t>됨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4045926" y="2598935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4047555" y="3202746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4042552" y="3842841"/>
            <a:ext cx="61862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추가하기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260956" y="4371950"/>
            <a:ext cx="568432" cy="19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113" name="타원 112"/>
          <p:cNvSpPr/>
          <p:nvPr/>
        </p:nvSpPr>
        <p:spPr>
          <a:xfrm>
            <a:off x="1172901" y="107160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27784" y="2651532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곡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699792" y="3227596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곡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27784" y="3875668"/>
            <a:ext cx="1266935" cy="13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곡 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736789" y="98815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공개 여부가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비공개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인 곡을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공개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인 플레이리스트에 넣으려고 할 때 경고 메시지를 제공한다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84851" y="1132893"/>
            <a:ext cx="3844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플레이리스트가 </a:t>
            </a:r>
            <a:r>
              <a:rPr lang="en-US" altLang="ko-KR" sz="1050" dirty="0" smtClean="0">
                <a:solidFill>
                  <a:srgbClr val="FF0000"/>
                </a:solidFill>
              </a:rPr>
              <a:t>public</a:t>
            </a:r>
            <a:r>
              <a:rPr lang="ko-KR" altLang="en-US" sz="1050" dirty="0" smtClean="0">
                <a:solidFill>
                  <a:srgbClr val="FF0000"/>
                </a:solidFill>
              </a:rPr>
              <a:t>이므로 해당 곡을 추가할 수 없습니다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!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3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deletemusicplaylist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deletemusicplaylist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 음악 삭제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251351" y="1115757"/>
            <a:ext cx="3757118" cy="282414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573401" y="3670121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255780" y="367445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12075" y="361586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549348" y="1203598"/>
            <a:ext cx="646388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PlayList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63362" y="1203598"/>
            <a:ext cx="646388" cy="234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866930" y="1419622"/>
            <a:ext cx="130981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스크롤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492422" y="1499404"/>
            <a:ext cx="3286392" cy="523695"/>
            <a:chOff x="1492422" y="1499404"/>
            <a:chExt cx="3286392" cy="523695"/>
          </a:xfrm>
        </p:grpSpPr>
        <p:sp>
          <p:nvSpPr>
            <p:cNvPr id="89" name="직사각형 88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656993" y="1581603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등록 사용자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656993" y="1779662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이름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501632" y="2120063"/>
            <a:ext cx="3286392" cy="523695"/>
            <a:chOff x="1501632" y="2067694"/>
            <a:chExt cx="3286392" cy="523695"/>
          </a:xfrm>
        </p:grpSpPr>
        <p:sp>
          <p:nvSpPr>
            <p:cNvPr id="94" name="직사각형 93"/>
            <p:cNvSpPr/>
            <p:nvPr/>
          </p:nvSpPr>
          <p:spPr>
            <a:xfrm>
              <a:off x="2108831" y="2117560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657846" y="2157667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등록 사용자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657846" y="2355726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이름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501632" y="206769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475656" y="2768135"/>
            <a:ext cx="3286392" cy="523695"/>
            <a:chOff x="1475656" y="2624119"/>
            <a:chExt cx="3286392" cy="523695"/>
          </a:xfrm>
        </p:grpSpPr>
        <p:sp>
          <p:nvSpPr>
            <p:cNvPr id="99" name="직사각형 98"/>
            <p:cNvSpPr/>
            <p:nvPr/>
          </p:nvSpPr>
          <p:spPr>
            <a:xfrm>
              <a:off x="2108832" y="2626157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651241" y="2661723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등록 사용자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651241" y="2860018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이름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475656" y="2624119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3923928" y="1653611"/>
            <a:ext cx="756351" cy="27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삭제하기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40016" y="2247714"/>
            <a:ext cx="756351" cy="27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삭제하기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940016" y="2870595"/>
            <a:ext cx="756351" cy="27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삭제하기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561890" y="15452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050290"/>
            <a:ext cx="20882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플레이리스트 </a:t>
            </a:r>
            <a:r>
              <a:rPr lang="en-US" altLang="ko-KR" sz="900" dirty="0" smtClean="0"/>
              <a:t>edit</a:t>
            </a:r>
            <a:r>
              <a:rPr lang="ko-KR" altLang="en-US" sz="900" dirty="0" smtClean="0"/>
              <a:t>을 할 때</a:t>
            </a:r>
            <a:r>
              <a:rPr lang="en-US" altLang="ko-KR" sz="900" dirty="0" smtClean="0"/>
              <a:t>, track </a:t>
            </a:r>
            <a:r>
              <a:rPr lang="ko-KR" altLang="en-US" sz="900" dirty="0" smtClean="0"/>
              <a:t>버튼을 눌러 내 플레이리스트 </a:t>
            </a:r>
            <a:r>
              <a:rPr lang="en-US" altLang="ko-KR" sz="900" dirty="0" smtClean="0"/>
              <a:t>track</a:t>
            </a:r>
            <a:r>
              <a:rPr lang="ko-KR" altLang="en-US" sz="900" dirty="0" smtClean="0"/>
              <a:t>을 볼 수 있다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/>
              <a:t>삭제하기 버튼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해당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플레이 리스트 곡을 리스트에서 삭제한다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/>
              <a:t>저장버튼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수정된 플레이 리스트를 저장한다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saveBtn</a:t>
            </a:r>
            <a:r>
              <a:rPr lang="en-US" altLang="ko-KR" sz="900" dirty="0" smtClean="0"/>
              <a:t> &gt;&gt; editPlaylist.do</a:t>
            </a:r>
            <a:endParaRPr lang="ko-KR" altLang="en-US" sz="900" dirty="0"/>
          </a:p>
        </p:txBody>
      </p:sp>
      <p:sp>
        <p:nvSpPr>
          <p:cNvPr id="107" name="타원 106"/>
          <p:cNvSpPr/>
          <p:nvPr/>
        </p:nvSpPr>
        <p:spPr>
          <a:xfrm>
            <a:off x="4605436" y="356210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699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deletemusicplaylist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deletemusicplaylist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251351" y="1115757"/>
            <a:ext cx="3757118" cy="282414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573401" y="3670121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255780" y="367445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12075" y="361586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549348" y="1203598"/>
            <a:ext cx="646388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PlayList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63362" y="1203598"/>
            <a:ext cx="646388" cy="234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492422" y="1499404"/>
            <a:ext cx="3286392" cy="523695"/>
            <a:chOff x="1492422" y="1499404"/>
            <a:chExt cx="3286392" cy="523695"/>
          </a:xfrm>
        </p:grpSpPr>
        <p:sp>
          <p:nvSpPr>
            <p:cNvPr id="89" name="직사각형 88"/>
            <p:cNvSpPr/>
            <p:nvPr/>
          </p:nvSpPr>
          <p:spPr>
            <a:xfrm>
              <a:off x="2099812" y="1563638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음악목록표지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656993" y="1581603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등록 사용자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656993" y="1779662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곡 이름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492422" y="149940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501632" y="2120063"/>
            <a:ext cx="3286392" cy="523695"/>
            <a:chOff x="1501632" y="2067694"/>
            <a:chExt cx="3286392" cy="523695"/>
          </a:xfrm>
        </p:grpSpPr>
        <p:sp>
          <p:nvSpPr>
            <p:cNvPr id="94" name="직사각형 93"/>
            <p:cNvSpPr/>
            <p:nvPr/>
          </p:nvSpPr>
          <p:spPr>
            <a:xfrm>
              <a:off x="2108831" y="2117560"/>
              <a:ext cx="4585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657846" y="2157667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등록 사용자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657846" y="2355726"/>
              <a:ext cx="1122066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 이름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501632" y="2067694"/>
              <a:ext cx="3286392" cy="5236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3923928" y="1653611"/>
            <a:ext cx="756351" cy="27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삭제하기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40016" y="2247714"/>
            <a:ext cx="756351" cy="27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삭제하기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68144" y="18996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 음악 삭제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876256" y="1050290"/>
            <a:ext cx="208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곡이 삭제된 모습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6260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318" y="51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playlistcreate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121925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49348" y="126716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82106" y="1384155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00896" y="1736330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05734" y="2049004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896" y="282991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18275" y="283425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35507" y="2067694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570" y="286492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44700" y="2834256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991129" y="2843921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83943" y="2765870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87824" y="2768985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15566"/>
            <a:ext cx="22322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커버 이미지 등록을 위한 이미지 업로드 버튼</a:t>
            </a:r>
            <a:r>
              <a:rPr lang="en-US" altLang="ko-KR" sz="1000" dirty="0" smtClean="0"/>
              <a:t>. default </a:t>
            </a:r>
            <a:r>
              <a:rPr lang="ko-KR" altLang="en-US" sz="1000" dirty="0" smtClean="0"/>
              <a:t>이미지가 제공된다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업로드 버튼을 누르면 파일 탐색기가 나온다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png</a:t>
            </a:r>
            <a:r>
              <a:rPr lang="en-US" altLang="ko-KR" sz="1000" dirty="0" smtClean="0"/>
              <a:t>, jpg </a:t>
            </a:r>
            <a:r>
              <a:rPr lang="ko-KR" altLang="en-US" sz="1000" dirty="0" smtClean="0"/>
              <a:t>이외의 파일을 삽입할 수 없다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id=</a:t>
            </a:r>
            <a:r>
              <a:rPr lang="en-US" altLang="ko-KR" sz="1000" dirty="0" err="1" smtClean="0"/>
              <a:t>pllmg</a:t>
            </a:r>
            <a:r>
              <a:rPr lang="en-US" altLang="ko-KR" sz="1000" dirty="0" smtClean="0"/>
              <a:t>, name=</a:t>
            </a:r>
            <a:r>
              <a:rPr lang="en-US" altLang="ko-KR" sz="1000" dirty="0" err="1" smtClean="0"/>
              <a:t>plImg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재생 목록 제목을 입력하는 텍스트박스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제목은 </a:t>
            </a:r>
            <a:r>
              <a:rPr lang="en-US" altLang="ko-KR" sz="1000" dirty="0" smtClean="0"/>
              <a:t>50</a:t>
            </a:r>
            <a:r>
              <a:rPr lang="ko-KR" altLang="en-US" sz="1000" dirty="0" smtClean="0"/>
              <a:t>자까지 가능하다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id=</a:t>
            </a:r>
            <a:r>
              <a:rPr lang="en-US" altLang="ko-KR" sz="1000" dirty="0" err="1" smtClean="0"/>
              <a:t>plTitle,name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plTitle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태그를 입력하는 텍스트박스</a:t>
            </a:r>
            <a:r>
              <a:rPr lang="en-US" altLang="ko-KR" sz="1000" dirty="0" smtClean="0"/>
              <a:t>. #</a:t>
            </a:r>
            <a:r>
              <a:rPr lang="ko-KR" altLang="en-US" sz="1000" dirty="0" smtClean="0"/>
              <a:t>으로 태그를 구분한다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id=</a:t>
            </a:r>
            <a:r>
              <a:rPr lang="en-US" altLang="ko-KR" sz="1000" dirty="0" err="1" smtClean="0"/>
              <a:t>plTag,name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plTag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재생 목록에 대한 설명을 입력하는 텍스트박스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id=</a:t>
            </a:r>
            <a:r>
              <a:rPr lang="en-US" altLang="ko-KR" sz="1000" dirty="0" err="1" smtClean="0"/>
              <a:t>plDesc,name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plDesc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플레이리스트에 넣을 곡을 추가하는 </a:t>
            </a:r>
            <a:r>
              <a:rPr lang="en-US" altLang="ko-KR" sz="1000" dirty="0" smtClean="0"/>
              <a:t>add track 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자신이 등록한 곡 목록이 제공되는 창에 나온다</a:t>
            </a:r>
            <a:r>
              <a:rPr lang="en-US" altLang="ko-KR" sz="1000" dirty="0" smtClean="0"/>
              <a:t>. id=</a:t>
            </a:r>
            <a:r>
              <a:rPr lang="en-US" altLang="ko-KR" sz="1000" dirty="0" err="1" smtClean="0"/>
              <a:t>plAdd</a:t>
            </a:r>
            <a:r>
              <a:rPr lang="en-US" altLang="ko-KR" sz="1000" dirty="0" smtClean="0"/>
              <a:t>, name=</a:t>
            </a:r>
            <a:r>
              <a:rPr lang="en-US" altLang="ko-KR" sz="1000" dirty="0" err="1" smtClean="0"/>
              <a:t>plAdd</a:t>
            </a:r>
            <a:endParaRPr lang="en-US" altLang="ko-KR" sz="1000" dirty="0" smtClean="0"/>
          </a:p>
        </p:txBody>
      </p:sp>
      <p:sp>
        <p:nvSpPr>
          <p:cNvPr id="82" name="타원 81"/>
          <p:cNvSpPr/>
          <p:nvPr/>
        </p:nvSpPr>
        <p:spPr>
          <a:xfrm>
            <a:off x="2696880" y="12591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692042" y="162778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696880" y="19889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754175" y="27569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688788" y="193657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479172" y="26578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497355" y="26572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210367" y="268940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146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318" y="51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playlistcreate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121925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49348" y="126716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82106" y="1384155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00896" y="1736330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05734" y="2049004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896" y="282991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18275" y="283425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35507" y="2067694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570" y="286492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44700" y="2834256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991129" y="2843921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83943" y="2765870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87824" y="2768985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15566"/>
            <a:ext cx="22322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공개 비공개 여부를 설정하는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기본으로 공개가 선택되어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id=</a:t>
            </a:r>
            <a:r>
              <a:rPr lang="en-US" altLang="ko-KR" sz="1000" dirty="0" err="1" smtClean="0"/>
              <a:t>plVisible</a:t>
            </a:r>
            <a:r>
              <a:rPr lang="en-US" altLang="ko-KR" sz="1000" dirty="0" smtClean="0"/>
              <a:t>, name=</a:t>
            </a:r>
            <a:r>
              <a:rPr lang="en-US" altLang="ko-KR" sz="1000" dirty="0" err="1" smtClean="0"/>
              <a:t>plVisible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재생목록 만들기 취소 버튼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창이 닫힌다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id=</a:t>
            </a:r>
            <a:r>
              <a:rPr lang="en-US" altLang="ko-KR" sz="1000" dirty="0" err="1" smtClean="0"/>
              <a:t>plCancel,name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plCancel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재생 목록 저장 버튼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재생 목록이 저장되고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재생목록 페이지로 넘어간다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id=</a:t>
            </a:r>
            <a:r>
              <a:rPr lang="en-US" altLang="ko-KR" sz="1000" dirty="0" err="1" smtClean="0"/>
              <a:t>plSave,name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plSave</a:t>
            </a:r>
            <a:r>
              <a:rPr lang="en-US" altLang="ko-KR" sz="1000" dirty="0" smtClean="0"/>
              <a:t>, &gt;&gt; AddPlaylist.do</a:t>
            </a:r>
          </a:p>
        </p:txBody>
      </p:sp>
      <p:sp>
        <p:nvSpPr>
          <p:cNvPr id="82" name="타원 81"/>
          <p:cNvSpPr/>
          <p:nvPr/>
        </p:nvSpPr>
        <p:spPr>
          <a:xfrm>
            <a:off x="2696880" y="12591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692042" y="162778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696880" y="19889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754175" y="27569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688788" y="193657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479172" y="26578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497355" y="26572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210367" y="268940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222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318" y="51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playlistcreate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생성</a:t>
            </a:r>
            <a:r>
              <a:rPr lang="en-US" altLang="ko-KR" sz="1200" dirty="0"/>
              <a:t>(</a:t>
            </a:r>
            <a:r>
              <a:rPr lang="ko-KR" altLang="en-US" sz="1200" dirty="0"/>
              <a:t>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121925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49348" y="126716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82106" y="1384155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00896" y="1736330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05734" y="2049004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896" y="282991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18275" y="283425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35507" y="2067694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570" y="286492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44700" y="2834256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991129" y="2843921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83943" y="2765870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87824" y="2768985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87574"/>
            <a:ext cx="22322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유효성 </a:t>
            </a:r>
            <a:r>
              <a:rPr lang="ko-KR" altLang="en-US" sz="1000" dirty="0"/>
              <a:t>검사를 통과하지 못할 경우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해당 위치에 메시지를 띄운다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685800" lvl="1" indent="-228600">
              <a:buAutoNum type="arabicPeriod"/>
            </a:pPr>
            <a:r>
              <a:rPr lang="ko-KR" altLang="en-US" sz="1000" dirty="0" smtClean="0"/>
              <a:t>재생 목록 이름이 </a:t>
            </a:r>
            <a:r>
              <a:rPr lang="en-US" altLang="ko-KR" sz="1000" dirty="0" smtClean="0"/>
              <a:t>50</a:t>
            </a:r>
            <a:r>
              <a:rPr lang="ko-KR" altLang="en-US" sz="1000" dirty="0" smtClean="0"/>
              <a:t>자가 넘을 경우 </a:t>
            </a:r>
            <a:r>
              <a:rPr lang="en-US" altLang="ko-KR" sz="1000" dirty="0" smtClean="0"/>
              <a:t>– “</a:t>
            </a:r>
            <a:r>
              <a:rPr lang="ko-KR" altLang="en-US" sz="1000" dirty="0" smtClean="0"/>
              <a:t>제목은 </a:t>
            </a:r>
            <a:r>
              <a:rPr lang="en-US" altLang="ko-KR" sz="1000" dirty="0" smtClean="0"/>
              <a:t>50</a:t>
            </a:r>
            <a:r>
              <a:rPr lang="ko-KR" altLang="en-US" sz="1000" dirty="0" smtClean="0"/>
              <a:t>자가 넘을 수 없습니다</a:t>
            </a:r>
            <a:r>
              <a:rPr lang="en-US" altLang="ko-KR" sz="1000" dirty="0" smtClean="0"/>
              <a:t>.”</a:t>
            </a:r>
          </a:p>
          <a:p>
            <a:pPr marL="685800" lvl="1" indent="-228600">
              <a:buAutoNum type="arabicPeriod"/>
            </a:pPr>
            <a:r>
              <a:rPr lang="ko-KR" altLang="en-US" sz="1000" dirty="0" smtClean="0"/>
              <a:t>이미지 업로드 규격에 맞지 않을 경우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– “200X200, 3MB</a:t>
            </a:r>
            <a:r>
              <a:rPr lang="ko-KR" altLang="en-US" sz="1000" dirty="0" smtClean="0"/>
              <a:t>이하의 </a:t>
            </a:r>
            <a:r>
              <a:rPr lang="en-US" altLang="ko-KR" sz="1000" dirty="0" err="1" smtClean="0"/>
              <a:t>jpg,png</a:t>
            </a:r>
            <a:r>
              <a:rPr lang="ko-KR" altLang="en-US" sz="1000" dirty="0" smtClean="0"/>
              <a:t> 이미지만 가능합니다</a:t>
            </a:r>
            <a:r>
              <a:rPr lang="en-US" altLang="ko-KR" sz="1000" dirty="0" smtClean="0"/>
              <a:t>!”</a:t>
            </a:r>
          </a:p>
          <a:p>
            <a:pPr marL="685800" lvl="1" indent="-228600">
              <a:buAutoNum type="arabicPeriod"/>
            </a:pPr>
            <a:r>
              <a:rPr lang="ko-KR" altLang="en-US" sz="1000" dirty="0" smtClean="0"/>
              <a:t>겹치는 재생 목록 이름이 존재하는 경우 </a:t>
            </a:r>
            <a:r>
              <a:rPr lang="en-US" altLang="ko-KR" sz="1000" dirty="0" smtClean="0"/>
              <a:t>– “</a:t>
            </a:r>
            <a:r>
              <a:rPr lang="ko-KR" altLang="en-US" sz="1000" dirty="0" smtClean="0"/>
              <a:t>겹치는 재생 목록이 존재합니다</a:t>
            </a:r>
            <a:r>
              <a:rPr lang="en-US" altLang="ko-KR" sz="1000" dirty="0" smtClean="0"/>
              <a:t>!”</a:t>
            </a:r>
          </a:p>
        </p:txBody>
      </p:sp>
      <p:sp>
        <p:nvSpPr>
          <p:cNvPr id="86" name="타원 85"/>
          <p:cNvSpPr/>
          <p:nvPr/>
        </p:nvSpPr>
        <p:spPr>
          <a:xfrm>
            <a:off x="3156905" y="11591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2106" y="1199489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0000"/>
                </a:solidFill>
              </a:rPr>
              <a:t>메시지</a:t>
            </a:r>
            <a:r>
              <a:rPr lang="en-US" altLang="ko-KR" sz="600" dirty="0" smtClean="0">
                <a:solidFill>
                  <a:srgbClr val="FF0000"/>
                </a:solidFill>
              </a:rPr>
              <a:t>!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517015"/>
            <a:ext cx="3757118" cy="242288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87574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재생 목록에 곡 </a:t>
            </a:r>
            <a:r>
              <a:rPr lang="ko-KR" altLang="en-US" sz="1050" dirty="0" err="1" smtClean="0"/>
              <a:t>추가시에도</a:t>
            </a:r>
            <a:r>
              <a:rPr lang="ko-KR" altLang="en-US" sz="1050" dirty="0" smtClean="0"/>
              <a:t> 재생 목록 생성 후 추가를 할 수 있다</a:t>
            </a:r>
            <a:r>
              <a:rPr lang="en-US" altLang="ko-KR" sz="1050" dirty="0" smtClean="0"/>
              <a:t>. (add track </a:t>
            </a:r>
            <a:r>
              <a:rPr lang="ko-KR" altLang="en-US" sz="1050" dirty="0" smtClean="0"/>
              <a:t>버튼 존재하지 않는다</a:t>
            </a:r>
            <a:r>
              <a:rPr lang="en-US" altLang="ko-KR" sz="1050" dirty="0" smtClean="0"/>
              <a:t>)</a:t>
            </a:r>
          </a:p>
          <a:p>
            <a:endParaRPr lang="en-US" altLang="ko-KR" sz="1050" dirty="0" smtClean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재생 목록 생성 후 추가 버튼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클릭시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번과 같이 창이 바뀐다</a:t>
            </a:r>
            <a:r>
              <a:rPr lang="en-US" altLang="ko-KR" sz="1050" dirty="0" smtClean="0"/>
              <a:t>.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id,name</a:t>
            </a:r>
            <a:r>
              <a:rPr lang="en-US" altLang="ko-KR" sz="1050" dirty="0" smtClean="0"/>
              <a:t>=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endParaRPr lang="en-US" altLang="ko-KR" sz="1050" dirty="0" smtClean="0"/>
          </a:p>
          <a:p>
            <a:pPr marL="228600" indent="-228600">
              <a:buAutoNum type="arabicPeriod"/>
            </a:pPr>
            <a:endParaRPr lang="en-US" altLang="ko-KR" sz="1050" dirty="0" smtClean="0"/>
          </a:p>
          <a:p>
            <a:r>
              <a:rPr lang="ko-KR" altLang="en-US" sz="1050" dirty="0" smtClean="0"/>
              <a:t>재생 목록을 생성하고 해당 곡이 재생 목록에 자동으로 추가된다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492423" y="1598687"/>
            <a:ext cx="153305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원래 있는 재생 목록에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425023" y="1598687"/>
            <a:ext cx="1533058" cy="214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생성 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730726" y="2035361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63484" y="2152350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982274" y="2504525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987112" y="2817199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17274" y="3598113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499653" y="3602451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016885" y="283588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826078" y="3602451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3172507" y="3612116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765321" y="3534065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169202" y="3537180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2422" y="1851670"/>
            <a:ext cx="3574513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422248" y="1747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303440" y="14752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68144" y="189969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생성</a:t>
            </a:r>
            <a:r>
              <a:rPr lang="en-US" altLang="ko-KR" sz="1200" dirty="0"/>
              <a:t>(</a:t>
            </a:r>
            <a:r>
              <a:rPr lang="ko-KR" altLang="en-US" sz="1200" dirty="0"/>
              <a:t>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574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7" y="282242"/>
            <a:ext cx="321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</a:t>
            </a:r>
            <a:r>
              <a:rPr lang="en-US" altLang="ko-KR" sz="1200" dirty="0" smtClean="0"/>
              <a:t>id/playlists/</a:t>
            </a:r>
            <a:r>
              <a:rPr lang="ko-KR" altLang="en-US" sz="1200" dirty="0" smtClean="0"/>
              <a:t>플레이리스트 식별 번호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 페이지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07662" y="915566"/>
            <a:ext cx="4683434" cy="39765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65464" y="104327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7282" y="1384154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01002" y="1653998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97542" y="1927541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37782" y="2289741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196656" y="102304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12351" y="12972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998541" y="15991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006704" y="189191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1090596" y="102304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184982" y="93543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754522" y="22040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87574"/>
            <a:ext cx="223224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듣기 버튼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listenPlBtn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&gt;&gt; listenPlaylist.do </a:t>
            </a:r>
            <a:r>
              <a:rPr lang="ko-KR" altLang="en-US" sz="900" dirty="0" smtClean="0"/>
              <a:t>버튼을 누를 경우 현재 재생 목록에 리스트 </a:t>
            </a:r>
            <a:r>
              <a:rPr lang="ko-KR" altLang="en-US" sz="900" dirty="0" err="1" smtClean="0"/>
              <a:t>수록곡이</a:t>
            </a:r>
            <a:r>
              <a:rPr lang="ko-KR" altLang="en-US" sz="900" dirty="0" smtClean="0"/>
              <a:t> 모두 추가되고 첫 번째 곡이 재생된다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/>
              <a:t>사용자 닉네임 링크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userName</a:t>
            </a:r>
            <a:r>
              <a:rPr lang="en-US" altLang="ko-KR" sz="900" dirty="0" smtClean="0"/>
              <a:t> &gt;&gt; </a:t>
            </a:r>
            <a:r>
              <a:rPr lang="ko-KR" altLang="en-US" sz="900" dirty="0" smtClean="0"/>
              <a:t>해당 사용자 페이지로 넘어간다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/>
              <a:t>재생 목록 </a:t>
            </a:r>
            <a:r>
              <a:rPr lang="en-US" altLang="ko-KR" sz="900" dirty="0" smtClean="0"/>
              <a:t>title</a:t>
            </a:r>
            <a:r>
              <a:rPr lang="ko-KR" altLang="en-US" sz="900" dirty="0" smtClean="0"/>
              <a:t>을 나타낸다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plTitle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사용자가 입력한 태그를 나타낸다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plTag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사용자가 입력한 설명을 나타낸다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plDesc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사용자가 입력한 사진을 나타낸다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plImg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수정버튼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editPlBtn</a:t>
            </a: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수정 창을 띄운다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수록 곡 정보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플레이리스트에 담긴 </a:t>
            </a:r>
            <a:r>
              <a:rPr lang="ko-KR" altLang="en-US" sz="900" dirty="0" err="1" smtClean="0"/>
              <a:t>수록곡</a:t>
            </a:r>
            <a:r>
              <a:rPr lang="ko-KR" altLang="en-US" sz="900" dirty="0" smtClean="0"/>
              <a:t> 개수와 총 재생 시간을 나타낸다</a:t>
            </a:r>
            <a:r>
              <a:rPr lang="en-US" altLang="ko-KR" sz="900" dirty="0" smtClean="0"/>
              <a:t>.</a:t>
            </a:r>
            <a:r>
              <a:rPr lang="en-US" altLang="ko-KR" sz="900" dirty="0"/>
              <a:t>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totalNum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totalTime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좋아요 버튼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누르면 좋아요 페이지에 좋아요 목록이 추가된다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likeBtn</a:t>
            </a:r>
            <a:r>
              <a:rPr lang="en-US" altLang="ko-KR" sz="900" dirty="0" smtClean="0"/>
              <a:t> &gt;&gt; like.do</a:t>
            </a:r>
          </a:p>
          <a:p>
            <a:pPr marL="228600" indent="-228600">
              <a:buAutoNum type="arabicPeriod"/>
            </a:pPr>
            <a:r>
              <a:rPr lang="ko-KR" altLang="en-US" sz="900" dirty="0" smtClean="0"/>
              <a:t>공유 버튼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누르면 자신의 개인 페이지에 해당 플레이리스트를 개시할 수 있다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repostBtn</a:t>
            </a:r>
            <a:r>
              <a:rPr lang="en-US" altLang="ko-KR" sz="900" dirty="0" smtClean="0"/>
              <a:t> &gt;&gt; repost.do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345914" y="1131590"/>
            <a:ext cx="1846399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닉네임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49324" y="1043276"/>
            <a:ext cx="586372" cy="5558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1419529" y="1203600"/>
            <a:ext cx="313093" cy="288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1633482" y="2961724"/>
            <a:ext cx="3361356" cy="1069217"/>
            <a:chOff x="459681" y="1635646"/>
            <a:chExt cx="5480471" cy="1743290"/>
          </a:xfrm>
        </p:grpSpPr>
        <p:sp>
          <p:nvSpPr>
            <p:cNvPr id="85" name="직사각형 84"/>
            <p:cNvSpPr/>
            <p:nvPr/>
          </p:nvSpPr>
          <p:spPr>
            <a:xfrm>
              <a:off x="539553" y="1635646"/>
              <a:ext cx="5400599" cy="129614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62066" y="1707654"/>
              <a:ext cx="79208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곡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998170" y="1707654"/>
              <a:ext cx="41359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627784" y="1707654"/>
              <a:ext cx="100811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사용자닉네임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355976" y="1707654"/>
              <a:ext cx="64807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9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148064" y="1707654"/>
              <a:ext cx="57606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err="1" smtClean="0">
                  <a:solidFill>
                    <a:schemeClr val="tx1"/>
                  </a:solidFill>
                </a:rPr>
                <a:t>더많은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작업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9681" y="1707654"/>
              <a:ext cx="551990" cy="89019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000" smtClean="0"/>
                <a:t>곡 번호</a:t>
              </a:r>
              <a:endParaRPr lang="ko-KR" altLang="en-US" sz="10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79913" y="1851671"/>
              <a:ext cx="551990" cy="45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smtClean="0"/>
                <a:t>재생</a:t>
              </a:r>
              <a:endParaRPr lang="en-US" altLang="ko-KR" sz="600" dirty="0" smtClean="0"/>
            </a:p>
            <a:p>
              <a:r>
                <a:rPr lang="ko-KR" altLang="en-US" sz="600" dirty="0" smtClean="0"/>
                <a:t>시간</a:t>
              </a:r>
              <a:endParaRPr lang="ko-KR" altLang="en-US" sz="6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3569" y="2571751"/>
              <a:ext cx="664376" cy="250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" smtClean="0"/>
                <a:t>좋아요 수</a:t>
              </a:r>
              <a:endParaRPr lang="ko-KR" altLang="en-US" sz="4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03649" y="2571751"/>
              <a:ext cx="551990" cy="250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" dirty="0" smtClean="0"/>
                <a:t>등록일</a:t>
              </a:r>
              <a:endParaRPr lang="ko-KR" altLang="en-US" sz="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12645" y="2556942"/>
              <a:ext cx="687897" cy="25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smtClean="0"/>
                <a:t>공유</a:t>
              </a:r>
              <a:r>
                <a:rPr lang="en-US" altLang="ko-KR" sz="400" dirty="0" smtClean="0"/>
                <a:t>(</a:t>
              </a:r>
              <a:r>
                <a:rPr lang="ko-KR" altLang="en-US" sz="400" dirty="0" smtClean="0"/>
                <a:t>링크</a:t>
              </a:r>
              <a:r>
                <a:rPr lang="en-US" altLang="ko-KR" sz="400" dirty="0" smtClean="0"/>
                <a:t>)</a:t>
              </a:r>
              <a:endParaRPr lang="ko-KR" altLang="en-US" sz="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71800" y="2541554"/>
              <a:ext cx="847327" cy="30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smtClean="0"/>
                <a:t>재생 횟수</a:t>
              </a:r>
              <a:endParaRPr lang="ko-KR" altLang="en-US" sz="60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89923" y="2442833"/>
              <a:ext cx="735888" cy="9361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957748" y="2456306"/>
              <a:ext cx="770578" cy="77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/>
                <a:t>재생목록에 추가</a:t>
              </a:r>
              <a:r>
                <a:rPr lang="en-US" altLang="ko-KR" sz="500" dirty="0" smtClean="0"/>
                <a:t/>
              </a:r>
              <a:br>
                <a:rPr lang="en-US" altLang="ko-KR" sz="500" dirty="0" smtClean="0"/>
              </a:br>
              <a:r>
                <a:rPr lang="ko-KR" altLang="en-US" sz="500" dirty="0" smtClean="0"/>
                <a:t>현재 </a:t>
              </a:r>
              <a:r>
                <a:rPr lang="ko-KR" altLang="en-US" sz="500" dirty="0" err="1" smtClean="0"/>
                <a:t>재생목록에추가</a:t>
              </a:r>
              <a:endParaRPr lang="ko-KR" altLang="en-US" sz="5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617689" y="3939204"/>
            <a:ext cx="3361356" cy="794969"/>
            <a:chOff x="459681" y="1635646"/>
            <a:chExt cx="5480471" cy="1296145"/>
          </a:xfrm>
        </p:grpSpPr>
        <p:sp>
          <p:nvSpPr>
            <p:cNvPr id="100" name="직사각형 99"/>
            <p:cNvSpPr/>
            <p:nvPr/>
          </p:nvSpPr>
          <p:spPr>
            <a:xfrm>
              <a:off x="539553" y="1635646"/>
              <a:ext cx="5400599" cy="129614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62066" y="1707654"/>
              <a:ext cx="79208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곡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998170" y="1707654"/>
              <a:ext cx="41359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627784" y="1707654"/>
              <a:ext cx="100811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사용자닉네임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355976" y="1707654"/>
              <a:ext cx="64807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9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148064" y="1707654"/>
              <a:ext cx="57606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err="1" smtClean="0">
                  <a:solidFill>
                    <a:schemeClr val="tx1"/>
                  </a:solidFill>
                </a:rPr>
                <a:t>더많은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작업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81" y="1707654"/>
              <a:ext cx="551990" cy="89019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000" smtClean="0"/>
                <a:t>곡 번호</a:t>
              </a:r>
              <a:endParaRPr lang="ko-KR" altLang="en-US" sz="10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79913" y="1851671"/>
              <a:ext cx="551990" cy="45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smtClean="0"/>
                <a:t>재생</a:t>
              </a:r>
              <a:endParaRPr lang="en-US" altLang="ko-KR" sz="600" dirty="0" smtClean="0"/>
            </a:p>
            <a:p>
              <a:r>
                <a:rPr lang="ko-KR" altLang="en-US" sz="600" dirty="0" smtClean="0"/>
                <a:t>시간</a:t>
              </a:r>
              <a:endParaRPr lang="ko-KR" altLang="en-US" sz="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3569" y="2571751"/>
              <a:ext cx="664376" cy="250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" smtClean="0"/>
                <a:t>좋아요 수</a:t>
              </a:r>
              <a:endParaRPr lang="ko-KR" altLang="en-US" sz="4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03649" y="2571751"/>
              <a:ext cx="551990" cy="250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" dirty="0" smtClean="0"/>
                <a:t>등록일</a:t>
              </a:r>
              <a:endParaRPr lang="ko-KR" altLang="en-US" sz="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12645" y="2556942"/>
              <a:ext cx="687897" cy="25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smtClean="0"/>
                <a:t>공유</a:t>
              </a:r>
              <a:r>
                <a:rPr lang="en-US" altLang="ko-KR" sz="400" dirty="0" smtClean="0"/>
                <a:t>(</a:t>
              </a:r>
              <a:r>
                <a:rPr lang="ko-KR" altLang="en-US" sz="400" dirty="0" smtClean="0"/>
                <a:t>링크</a:t>
              </a:r>
              <a:r>
                <a:rPr lang="en-US" altLang="ko-KR" sz="400" dirty="0" smtClean="0"/>
                <a:t>)</a:t>
              </a:r>
              <a:endParaRPr lang="ko-KR" altLang="en-US" sz="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71800" y="2541554"/>
              <a:ext cx="847327" cy="30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smtClean="0"/>
                <a:t>재생 횟수</a:t>
              </a:r>
              <a:endParaRPr lang="ko-KR" altLang="en-US" sz="600"/>
            </a:p>
          </p:txBody>
        </p:sp>
      </p:grpSp>
      <p:sp>
        <p:nvSpPr>
          <p:cNvPr id="81" name="타원 80"/>
          <p:cNvSpPr/>
          <p:nvPr/>
        </p:nvSpPr>
        <p:spPr>
          <a:xfrm>
            <a:off x="1545367" y="28316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7372" y="1857344"/>
            <a:ext cx="882097" cy="69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수록곡</a:t>
            </a:r>
            <a:r>
              <a:rPr lang="ko-KR" altLang="en-US" sz="900" dirty="0" smtClean="0">
                <a:solidFill>
                  <a:schemeClr val="bg1"/>
                </a:solidFill>
              </a:rPr>
              <a:t> 개수</a:t>
            </a:r>
            <a:r>
              <a:rPr lang="en-US" altLang="ko-KR" sz="9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총 재생 시간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45367" y="177314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4635" y="2686753"/>
            <a:ext cx="695226" cy="115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좋아요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30671" y="2686752"/>
            <a:ext cx="695226" cy="115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공유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94279" y="2550713"/>
            <a:ext cx="332142" cy="246221"/>
            <a:chOff x="311254" y="1461433"/>
            <a:chExt cx="332142" cy="246221"/>
          </a:xfrm>
        </p:grpSpPr>
        <p:sp>
          <p:nvSpPr>
            <p:cNvPr id="114" name="타원 113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314241" y="2524511"/>
            <a:ext cx="332142" cy="246221"/>
            <a:chOff x="311254" y="1461433"/>
            <a:chExt cx="332142" cy="246221"/>
          </a:xfrm>
        </p:grpSpPr>
        <p:sp>
          <p:nvSpPr>
            <p:cNvPr id="117" name="타원 116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7" y="282242"/>
            <a:ext cx="2290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search/</a:t>
            </a:r>
            <a:r>
              <a:rPr lang="en-US" altLang="ko-KR" sz="1200" dirty="0" err="1" smtClean="0"/>
              <a:t>playlists?key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검색어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530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 검색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검색어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입력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812929" y="3025012"/>
            <a:ext cx="3785041" cy="1770831"/>
            <a:chOff x="1702533" y="1563638"/>
            <a:chExt cx="3785041" cy="1770831"/>
          </a:xfrm>
        </p:grpSpPr>
        <p:sp>
          <p:nvSpPr>
            <p:cNvPr id="94" name="직사각형 93"/>
            <p:cNvSpPr/>
            <p:nvPr/>
          </p:nvSpPr>
          <p:spPr>
            <a:xfrm>
              <a:off x="1712211" y="1842904"/>
              <a:ext cx="1215417" cy="119158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712210" y="1563638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재생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목록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961559" y="1794896"/>
              <a:ext cx="929949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사용자 닉네임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955387" y="2052362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961559" y="2292489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961559" y="2526668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958943" y="2769619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275631" y="2052362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275856" y="2284793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275856" y="2499742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275856" y="2715766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702533" y="3099699"/>
              <a:ext cx="421195" cy="23477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좋아요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아이콘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3098383"/>
              <a:ext cx="504056" cy="23477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공유하기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62410" y="1082158"/>
            <a:ext cx="1130012" cy="136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모두보기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--------------</a:t>
            </a:r>
          </a:p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곡보기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-------------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사용자보기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---------------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플레이리스트보기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53556" y="1091298"/>
            <a:ext cx="5415058" cy="1874598"/>
            <a:chOff x="72516" y="1459871"/>
            <a:chExt cx="5415058" cy="1874598"/>
          </a:xfrm>
        </p:grpSpPr>
        <p:sp>
          <p:nvSpPr>
            <p:cNvPr id="108" name="직사각형 107"/>
            <p:cNvSpPr/>
            <p:nvPr/>
          </p:nvSpPr>
          <p:spPr>
            <a:xfrm>
              <a:off x="1712211" y="1842904"/>
              <a:ext cx="1215417" cy="119158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712210" y="1563638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재생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목록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961559" y="1794896"/>
              <a:ext cx="929949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사용자 닉네임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955387" y="2052362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961559" y="2292489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961559" y="2526668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958943" y="2769619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275631" y="2052362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75856" y="2284793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275856" y="2499742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275856" y="2715766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02533" y="3099699"/>
              <a:ext cx="421195" cy="23477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좋아요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아이콘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195735" y="3098383"/>
              <a:ext cx="551689" cy="23477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smtClean="0">
                  <a:solidFill>
                    <a:schemeClr val="tx1"/>
                  </a:solidFill>
                </a:rPr>
                <a:t>공유하기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49044" y="2451018"/>
              <a:ext cx="535773" cy="53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bg1"/>
                  </a:solidFill>
                </a:rPr>
                <a:t>수록곡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 개수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,</a:t>
              </a:r>
            </a:p>
            <a:p>
              <a:pPr algn="ctr"/>
              <a:r>
                <a:rPr lang="ko-KR" altLang="en-US" sz="700" dirty="0" smtClean="0">
                  <a:solidFill>
                    <a:schemeClr val="bg1"/>
                  </a:solidFill>
                </a:rPr>
                <a:t>총 재생 시간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649595" y="1459871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2829779" y="1988955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244557" y="199061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1645321" y="1804983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72516" y="238852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2207614" y="2362074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1593145" y="2991687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2445174" y="3914547"/>
            <a:ext cx="535773" cy="53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수록곡</a:t>
            </a:r>
            <a:r>
              <a:rPr lang="ko-KR" altLang="en-US" sz="700" dirty="0" smtClean="0">
                <a:solidFill>
                  <a:schemeClr val="bg1"/>
                </a:solidFill>
              </a:rPr>
              <a:t> 개수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총 재생 시간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248" y="1059582"/>
            <a:ext cx="21602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입력 후 나온 결과에서 플레이리스트만 </a:t>
            </a:r>
            <a:r>
              <a:rPr lang="ko-KR" altLang="en-US" sz="1000" dirty="0" err="1" smtClean="0"/>
              <a:t>필터링</a:t>
            </a:r>
            <a:r>
              <a:rPr lang="ko-KR" altLang="en-US" sz="1000" dirty="0" smtClean="0"/>
              <a:t> 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검색 결과를 </a:t>
            </a:r>
            <a:r>
              <a:rPr lang="ko-KR" altLang="en-US" sz="1000" dirty="0" err="1" smtClean="0"/>
              <a:t>필터링할</a:t>
            </a:r>
            <a:r>
              <a:rPr lang="ko-KR" altLang="en-US" sz="1000" dirty="0" smtClean="0"/>
              <a:t> 수 있는 메뉴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플레이리스트 보기를 클릭하면 제목에 검색어가 포함된 플레이리스트 목록을 제공한다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수록곡은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개까지 보여준다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searchFilter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/>
              <a:t>검색어를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포함한 플레이리스트 제목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플레이리스트 페이지로 이동한다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plTitle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플레이리스트  커버 사진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플레이리스트 듣기를 할 수 있다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plImg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총 </a:t>
            </a:r>
            <a:r>
              <a:rPr lang="ko-KR" altLang="en-US" sz="1000" dirty="0" err="1" smtClean="0"/>
              <a:t>수록곡</a:t>
            </a:r>
            <a:r>
              <a:rPr lang="ko-KR" altLang="en-US" sz="1000" dirty="0" smtClean="0"/>
              <a:t> 개수와 총 재생 시간을 나타낸다</a:t>
            </a:r>
            <a:r>
              <a:rPr lang="en-US" altLang="ko-KR" sz="1000" dirty="0" smtClean="0"/>
              <a:t>. </a:t>
            </a:r>
            <a:r>
              <a:rPr lang="en-US" altLang="ko-KR" sz="1000" dirty="0" err="1"/>
              <a:t>id,name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totalNum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totalTime</a:t>
            </a:r>
            <a:r>
              <a:rPr lang="en-US" altLang="ko-KR" sz="1000" dirty="0"/>
              <a:t> </a:t>
            </a:r>
            <a:endParaRPr lang="en-US" altLang="ko-KR" sz="1000" dirty="0" smtClean="0"/>
          </a:p>
        </p:txBody>
      </p:sp>
      <p:sp>
        <p:nvSpPr>
          <p:cNvPr id="131" name="타원 130"/>
          <p:cNvSpPr/>
          <p:nvPr/>
        </p:nvSpPr>
        <p:spPr>
          <a:xfrm>
            <a:off x="2288305" y="256990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3091459" y="130522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77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7" y="282242"/>
            <a:ext cx="2290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search/</a:t>
            </a:r>
            <a:r>
              <a:rPr lang="en-US" altLang="ko-KR" sz="1200" dirty="0" err="1" smtClean="0"/>
              <a:t>playlists?key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검색어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530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 검색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검색어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입력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812929" y="3025012"/>
            <a:ext cx="3785041" cy="1770831"/>
            <a:chOff x="1702533" y="1563638"/>
            <a:chExt cx="3785041" cy="1770831"/>
          </a:xfrm>
        </p:grpSpPr>
        <p:sp>
          <p:nvSpPr>
            <p:cNvPr id="94" name="직사각형 93"/>
            <p:cNvSpPr/>
            <p:nvPr/>
          </p:nvSpPr>
          <p:spPr>
            <a:xfrm>
              <a:off x="1712211" y="1842904"/>
              <a:ext cx="1215417" cy="119158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712210" y="1563638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재생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목록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961559" y="1794896"/>
              <a:ext cx="929949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사용자 닉네임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955387" y="2052362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961559" y="2292489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961559" y="2526668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958943" y="2769619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275631" y="2052362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275856" y="2284793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275856" y="2499742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275856" y="2715766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702533" y="3099699"/>
              <a:ext cx="421195" cy="23477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좋아요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아이콘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3098383"/>
              <a:ext cx="504056" cy="23477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공유하기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62410" y="1082158"/>
            <a:ext cx="1130012" cy="136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모두보기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--------------</a:t>
            </a:r>
          </a:p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곡보기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-------------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사용자보기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---------------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플레이리스트보기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53556" y="1091298"/>
            <a:ext cx="5415058" cy="1874598"/>
            <a:chOff x="72516" y="1459871"/>
            <a:chExt cx="5415058" cy="1874598"/>
          </a:xfrm>
        </p:grpSpPr>
        <p:sp>
          <p:nvSpPr>
            <p:cNvPr id="108" name="직사각형 107"/>
            <p:cNvSpPr/>
            <p:nvPr/>
          </p:nvSpPr>
          <p:spPr>
            <a:xfrm>
              <a:off x="1712211" y="1842904"/>
              <a:ext cx="1215417" cy="119158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712210" y="1563638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재생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목록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961559" y="1794896"/>
              <a:ext cx="929949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사용자 닉네임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955387" y="2052362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961559" y="2292489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961559" y="2526668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958943" y="2769619"/>
              <a:ext cx="256717" cy="23417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275631" y="2052362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75856" y="2284793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275856" y="2499742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275856" y="2715766"/>
              <a:ext cx="2211718" cy="2149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곡 제목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02533" y="3099699"/>
              <a:ext cx="421195" cy="23477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좋아요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아이콘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195735" y="3098383"/>
              <a:ext cx="551689" cy="23477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smtClean="0">
                  <a:solidFill>
                    <a:schemeClr val="tx1"/>
                  </a:solidFill>
                </a:rPr>
                <a:t>공유하기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49044" y="2451018"/>
              <a:ext cx="535773" cy="534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bg1"/>
                  </a:solidFill>
                </a:rPr>
                <a:t>수록곡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 개수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,</a:t>
              </a:r>
            </a:p>
            <a:p>
              <a:pPr algn="ctr"/>
              <a:r>
                <a:rPr lang="ko-KR" altLang="en-US" sz="700" dirty="0" smtClean="0">
                  <a:solidFill>
                    <a:schemeClr val="bg1"/>
                  </a:solidFill>
                </a:rPr>
                <a:t>총 재생 시간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649595" y="1459871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2829779" y="1988955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244557" y="1990612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1645321" y="1804983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72516" y="238852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2207614" y="2362074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1593145" y="2991687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2445174" y="3914547"/>
            <a:ext cx="535773" cy="53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수록곡</a:t>
            </a:r>
            <a:r>
              <a:rPr lang="ko-KR" altLang="en-US" sz="700" dirty="0" smtClean="0">
                <a:solidFill>
                  <a:schemeClr val="bg1"/>
                </a:solidFill>
              </a:rPr>
              <a:t> 개수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총 재생 시간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248" y="1059582"/>
            <a:ext cx="21602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err="1" smtClean="0"/>
              <a:t>수록곡</a:t>
            </a:r>
            <a:r>
              <a:rPr lang="ko-KR" altLang="en-US" sz="1000" dirty="0" smtClean="0"/>
              <a:t> 이미지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곡을 현재 재생 목록에 추가하고 재생한다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musicImg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수록 곡 제목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수록곡</a:t>
            </a:r>
            <a:r>
              <a:rPr lang="ko-KR" altLang="en-US" sz="1000" dirty="0" smtClean="0"/>
              <a:t> 페이지로 이동한다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musicTitle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좋아요 </a:t>
            </a:r>
            <a:r>
              <a:rPr lang="ko-KR" altLang="en-US" sz="1000" dirty="0"/>
              <a:t>버튼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좋아요 모음에 해당 플레이리스트가 추가된다</a:t>
            </a:r>
            <a:r>
              <a:rPr lang="en-US" altLang="ko-KR" sz="1000" dirty="0"/>
              <a:t>. </a:t>
            </a:r>
            <a:r>
              <a:rPr lang="en-US" altLang="ko-KR" sz="1000" dirty="0" err="1" smtClean="0"/>
              <a:t>id,name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likeBtn</a:t>
            </a:r>
            <a:r>
              <a:rPr lang="en-US" altLang="ko-KR" sz="1000" dirty="0" smtClean="0"/>
              <a:t> &gt;&gt;like.do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공유하기 </a:t>
            </a:r>
            <a:r>
              <a:rPr lang="ko-KR" altLang="en-US" sz="1000" dirty="0"/>
              <a:t>버튼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사용자 페이지에 플레이리스트가 게시된다</a:t>
            </a:r>
            <a:r>
              <a:rPr lang="en-US" altLang="ko-KR" sz="1000" dirty="0"/>
              <a:t>. </a:t>
            </a:r>
            <a:r>
              <a:rPr lang="en-US" altLang="ko-KR" sz="1000" dirty="0" err="1"/>
              <a:t>repostBtn</a:t>
            </a:r>
            <a:r>
              <a:rPr lang="en-US" altLang="ko-KR" sz="1000" dirty="0"/>
              <a:t> &gt;&gt;</a:t>
            </a:r>
            <a:r>
              <a:rPr lang="en-US" altLang="ko-KR" sz="1000" dirty="0" smtClean="0"/>
              <a:t>repost.do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플레이리스트를 </a:t>
            </a:r>
            <a:r>
              <a:rPr lang="ko-KR" altLang="en-US" sz="1000" dirty="0"/>
              <a:t>게시한 사용자 닉네임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사용자 페이지로 이동한다</a:t>
            </a:r>
            <a:r>
              <a:rPr lang="en-US" altLang="ko-KR" sz="1000" dirty="0"/>
              <a:t>. </a:t>
            </a:r>
            <a:r>
              <a:rPr lang="en-US" altLang="ko-KR" sz="1000" dirty="0" err="1"/>
              <a:t>id,name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userName</a:t>
            </a:r>
            <a:endParaRPr lang="ko-KR" altLang="en-US" sz="1000" dirty="0"/>
          </a:p>
        </p:txBody>
      </p:sp>
      <p:sp>
        <p:nvSpPr>
          <p:cNvPr id="131" name="타원 130"/>
          <p:cNvSpPr/>
          <p:nvPr/>
        </p:nvSpPr>
        <p:spPr>
          <a:xfrm>
            <a:off x="2288305" y="256990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3091459" y="130522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54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2268</Words>
  <Application>Microsoft Office PowerPoint</Application>
  <PresentationFormat>화면 슬라이드 쇼(16:9)</PresentationFormat>
  <Paragraphs>1105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지우</cp:lastModifiedBy>
  <cp:revision>248</cp:revision>
  <dcterms:created xsi:type="dcterms:W3CDTF">2018-07-03T05:46:10Z</dcterms:created>
  <dcterms:modified xsi:type="dcterms:W3CDTF">2018-07-11T01:06:21Z</dcterms:modified>
</cp:coreProperties>
</file>