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6" r:id="rId5"/>
    <p:sldId id="269" r:id="rId6"/>
    <p:sldId id="270" r:id="rId7"/>
    <p:sldId id="271" r:id="rId8"/>
    <p:sldId id="272" r:id="rId9"/>
    <p:sldId id="273" r:id="rId10"/>
    <p:sldId id="268" r:id="rId11"/>
    <p:sldId id="274" r:id="rId12"/>
    <p:sldId id="275" r:id="rId13"/>
    <p:sldId id="276" r:id="rId14"/>
    <p:sldId id="277" r:id="rId15"/>
    <p:sldId id="267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47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4035" y="627534"/>
            <a:ext cx="6474189" cy="44644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4035" y="51470"/>
            <a:ext cx="8928992" cy="515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660232" y="627534"/>
            <a:ext cx="2382795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5147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97576" y="1722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제목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278542"/>
            <a:ext cx="9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URL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32240" y="6995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Description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commons.wikimedia.org/wiki/File:Folder_5_icon-72a7cf.svg" TargetMode="External"/><Relationship Id="rId4" Type="http://schemas.openxmlformats.org/officeDocument/2006/relationships/hyperlink" Target="https://commons.wikimedia.org/wiki/File:Th_large_font_awesome.svg" TargetMode="Externa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hyperlink" Target="https://commons.wikimedia.org/wiki/File:Ic_arrow_forward_36px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commons.wikimedia.org/wiki/File:Feather-arrows-arrow-left.svg" TargetMode="External"/><Relationship Id="rId4" Type="http://schemas.openxmlformats.org/officeDocument/2006/relationships/hyperlink" Target="https://commons.wikimedia.org/wiki/File:Th_large_font_awesome.svg" TargetMode="Externa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350968" y="123464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91602" y="12308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04906" y="123464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22614" y="1277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40322" y="12861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1254" y="1461433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75479" y="1490722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9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6073"/>
              </p:ext>
            </p:extLst>
          </p:nvPr>
        </p:nvGraphicFramePr>
        <p:xfrm>
          <a:off x="6660914" y="918033"/>
          <a:ext cx="2373728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공유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파일을 선택하면 활성화된다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공유할 다른 사용자의 닉네임을 입력하는 창이 뜬다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창이 뜨면 다른 작업은 할 수 없다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공유할 사용자의 닉네임 </a:t>
                      </a:r>
                      <a:r>
                        <a:rPr lang="ko-KR" altLang="en-US" sz="1000" dirty="0" err="1"/>
                        <a:t>팝업창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0636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닉네임 </a:t>
                      </a:r>
                      <a:r>
                        <a:rPr lang="ko-KR" altLang="en-US" sz="1000" dirty="0" err="1"/>
                        <a:t>입력창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닉네임을 입력하고 쉼표를 쓰거나 포커스를 다른 곳으로 옮기면 입력된 내용을 서버에 전송하여 해당 닉네임을 가진 회원이 있는 지 검사한 뒤 있다면 회색으로 블록 처리하고 우측에 </a:t>
                      </a:r>
                      <a:r>
                        <a:rPr lang="en-US" altLang="ko-KR" sz="1000" dirty="0"/>
                        <a:t>x</a:t>
                      </a:r>
                      <a:r>
                        <a:rPr lang="ko-KR" altLang="en-US" sz="1000" dirty="0"/>
                        <a:t>버튼을 추가해 바로 삭제가 가능하도록 해준다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사용자는 쉼표</a:t>
                      </a:r>
                      <a:r>
                        <a:rPr lang="en-US" altLang="ko-KR" sz="1000" dirty="0"/>
                        <a:t>(,)</a:t>
                      </a:r>
                      <a:r>
                        <a:rPr lang="ko-KR" altLang="en-US" sz="1000" dirty="0"/>
                        <a:t>를 통해 여러 회원에게 공유가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만약 서버에 해당 닉네임을 가진 회원이 없다면 닉네임에 빨간 밑줄이 생긴다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searchMember.do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Parameter: </a:t>
                      </a:r>
                      <a:r>
                        <a:rPr lang="ko-KR" altLang="en-US" sz="1000" dirty="0"/>
                        <a:t>닉네임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34595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3D02B12E-1680-422D-846D-C472A929FD4A}"/>
              </a:ext>
            </a:extLst>
          </p:cNvPr>
          <p:cNvSpPr/>
          <p:nvPr/>
        </p:nvSpPr>
        <p:spPr>
          <a:xfrm>
            <a:off x="5353149" y="11330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7CB3926-D442-4031-885E-59B11CCD569F}"/>
              </a:ext>
            </a:extLst>
          </p:cNvPr>
          <p:cNvSpPr/>
          <p:nvPr/>
        </p:nvSpPr>
        <p:spPr>
          <a:xfrm>
            <a:off x="2633175" y="2283718"/>
            <a:ext cx="1966809" cy="118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BE25B4F-F023-43CE-8020-7D716161594B}"/>
              </a:ext>
            </a:extLst>
          </p:cNvPr>
          <p:cNvSpPr/>
          <p:nvPr/>
        </p:nvSpPr>
        <p:spPr>
          <a:xfrm>
            <a:off x="2662086" y="3127638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공유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3A2519B-9F47-4215-ADB4-BF1812A08AE6}"/>
              </a:ext>
            </a:extLst>
          </p:cNvPr>
          <p:cNvSpPr/>
          <p:nvPr/>
        </p:nvSpPr>
        <p:spPr>
          <a:xfrm>
            <a:off x="3725130" y="3127638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D48EE87-1AAB-40DE-A64E-AA543523374C}"/>
              </a:ext>
            </a:extLst>
          </p:cNvPr>
          <p:cNvSpPr/>
          <p:nvPr/>
        </p:nvSpPr>
        <p:spPr>
          <a:xfrm>
            <a:off x="2647423" y="2291222"/>
            <a:ext cx="1938312" cy="22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공유할 사용자의 닉네임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CB6E16-4E34-4E3B-9448-CAEBAD92EFED}"/>
              </a:ext>
            </a:extLst>
          </p:cNvPr>
          <p:cNvSpPr/>
          <p:nvPr/>
        </p:nvSpPr>
        <p:spPr>
          <a:xfrm>
            <a:off x="2729609" y="2715766"/>
            <a:ext cx="1770383" cy="18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  <a:highlight>
                  <a:srgbClr val="C0C0C0"/>
                </a:highlight>
              </a:rPr>
              <a:t>데자와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C0C0C0"/>
                </a:highlight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u="sng" dirty="0" err="1">
                <a:solidFill>
                  <a:schemeClr val="tx1"/>
                </a:solidFill>
              </a:rPr>
              <a:t>실론티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320DF16-EB2E-4AD3-9165-4F50BE09BE90}"/>
              </a:ext>
            </a:extLst>
          </p:cNvPr>
          <p:cNvSpPr/>
          <p:nvPr/>
        </p:nvSpPr>
        <p:spPr>
          <a:xfrm>
            <a:off x="2524320" y="22001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3DB1DAC-ED29-444A-9EED-F7A3F4DB37F7}"/>
              </a:ext>
            </a:extLst>
          </p:cNvPr>
          <p:cNvSpPr/>
          <p:nvPr/>
        </p:nvSpPr>
        <p:spPr>
          <a:xfrm>
            <a:off x="4039563" y="27003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2406FAC-3F76-4543-802F-0DCE250C75E9}"/>
              </a:ext>
            </a:extLst>
          </p:cNvPr>
          <p:cNvSpPr/>
          <p:nvPr/>
        </p:nvSpPr>
        <p:spPr>
          <a:xfrm>
            <a:off x="2662086" y="31712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BE03170-489B-4CEF-BF1D-08491DB4E205}"/>
              </a:ext>
            </a:extLst>
          </p:cNvPr>
          <p:cNvSpPr/>
          <p:nvPr/>
        </p:nvSpPr>
        <p:spPr>
          <a:xfrm>
            <a:off x="3737951" y="31712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48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8952"/>
              </p:ext>
            </p:extLst>
          </p:nvPr>
        </p:nvGraphicFramePr>
        <p:xfrm>
          <a:off x="6660914" y="918033"/>
          <a:ext cx="237372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공유 요청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입력창에 입력한 닉네임이 유효한 닉네임이라면 해당 닉네임을 가진 사용자에게 파일 공유를 서버에 요청한다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빈칸이거나 유효하지 않을 시 경고 메시지가 뜬다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shareFiles.do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Parameters: </a:t>
                      </a:r>
                      <a:r>
                        <a:rPr lang="ko-KR" altLang="en-US" sz="1000" dirty="0"/>
                        <a:t>파일 식별키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공유할 회원 닉네임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공유 작업을 취소하고 팝업을 닫는다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979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7CB3926-D442-4031-885E-59B11CCD569F}"/>
              </a:ext>
            </a:extLst>
          </p:cNvPr>
          <p:cNvSpPr/>
          <p:nvPr/>
        </p:nvSpPr>
        <p:spPr>
          <a:xfrm>
            <a:off x="2633175" y="2283718"/>
            <a:ext cx="1966809" cy="118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BE25B4F-F023-43CE-8020-7D716161594B}"/>
              </a:ext>
            </a:extLst>
          </p:cNvPr>
          <p:cNvSpPr/>
          <p:nvPr/>
        </p:nvSpPr>
        <p:spPr>
          <a:xfrm>
            <a:off x="2662086" y="3127638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공유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3A2519B-9F47-4215-ADB4-BF1812A08AE6}"/>
              </a:ext>
            </a:extLst>
          </p:cNvPr>
          <p:cNvSpPr/>
          <p:nvPr/>
        </p:nvSpPr>
        <p:spPr>
          <a:xfrm>
            <a:off x="3725130" y="3127638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D48EE87-1AAB-40DE-A64E-AA543523374C}"/>
              </a:ext>
            </a:extLst>
          </p:cNvPr>
          <p:cNvSpPr/>
          <p:nvPr/>
        </p:nvSpPr>
        <p:spPr>
          <a:xfrm>
            <a:off x="2647423" y="2291222"/>
            <a:ext cx="1938312" cy="22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공유할 사용자의 닉네임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CB6E16-4E34-4E3B-9448-CAEBAD92EFED}"/>
              </a:ext>
            </a:extLst>
          </p:cNvPr>
          <p:cNvSpPr/>
          <p:nvPr/>
        </p:nvSpPr>
        <p:spPr>
          <a:xfrm>
            <a:off x="2729609" y="2715766"/>
            <a:ext cx="1770383" cy="18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  <a:highlight>
                  <a:srgbClr val="C0C0C0"/>
                </a:highlight>
              </a:rPr>
              <a:t>데자와</a:t>
            </a:r>
            <a:r>
              <a:rPr lang="en-US" altLang="ko-KR" sz="1000" dirty="0">
                <a:solidFill>
                  <a:schemeClr val="tx1"/>
                </a:solidFill>
                <a:highlight>
                  <a:srgbClr val="C0C0C0"/>
                </a:highlight>
              </a:rPr>
              <a:t>X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u="sng" dirty="0" err="1">
                <a:solidFill>
                  <a:schemeClr val="tx1"/>
                </a:solidFill>
              </a:rPr>
              <a:t>실론티</a:t>
            </a:r>
            <a:endParaRPr lang="ko-KR" altLang="en-US" sz="1000" u="sng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2406FAC-3F76-4543-802F-0DCE250C75E9}"/>
              </a:ext>
            </a:extLst>
          </p:cNvPr>
          <p:cNvSpPr/>
          <p:nvPr/>
        </p:nvSpPr>
        <p:spPr>
          <a:xfrm>
            <a:off x="2662086" y="31712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BE03170-489B-4CEF-BF1D-08491DB4E205}"/>
              </a:ext>
            </a:extLst>
          </p:cNvPr>
          <p:cNvSpPr/>
          <p:nvPr/>
        </p:nvSpPr>
        <p:spPr>
          <a:xfrm>
            <a:off x="3737951" y="31712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8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79194"/>
              </p:ext>
            </p:extLst>
          </p:nvPr>
        </p:nvGraphicFramePr>
        <p:xfrm>
          <a:off x="6660914" y="918033"/>
          <a:ext cx="23737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No.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Description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새 폴더 생성 버튼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버튼을 누르면 현재 위치에 폴더 생성을 위한 폴더 이름 입력 팝업창이 뜬다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새 폴더 생성 </a:t>
                      </a:r>
                      <a:r>
                        <a:rPr lang="ko-KR" altLang="en-US" sz="900" dirty="0" err="1"/>
                        <a:t>팝업창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사용자가 폴더 생성 버튼을 누르면 뜬다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작업이 완료되기 전까지 다른 작업은 하지 못한다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9792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폴더 명 </a:t>
                      </a:r>
                      <a:r>
                        <a:rPr lang="ko-KR" altLang="en-US" sz="900" dirty="0" err="1"/>
                        <a:t>입력창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새 폴더를 만들기 위해 폴더 명을 입력하는 창이다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총 </a:t>
                      </a:r>
                      <a:r>
                        <a:rPr lang="en-US" altLang="ko-KR" sz="900" dirty="0"/>
                        <a:t>30</a:t>
                      </a:r>
                      <a:r>
                        <a:rPr lang="ko-KR" altLang="en-US" sz="900" dirty="0"/>
                        <a:t>자 까지 입력이 가능하며 특수문자는 </a:t>
                      </a:r>
                      <a:r>
                        <a:rPr lang="en-US" altLang="ko-KR" sz="900" dirty="0"/>
                        <a:t>(-), (_), (+)</a:t>
                      </a:r>
                      <a:r>
                        <a:rPr lang="ko-KR" altLang="en-US" sz="900" dirty="0"/>
                        <a:t>만 입력이 가능하다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처음 팝업창이 나타날 때 폴더 명은 </a:t>
                      </a:r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 err="1"/>
                        <a:t>제목없는</a:t>
                      </a:r>
                      <a:r>
                        <a:rPr lang="ko-KR" altLang="en-US" sz="900" dirty="0"/>
                        <a:t> 폴더</a:t>
                      </a:r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로 설정되어 있다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019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만들기 버튼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입력한 이름으로 새로운 폴더 생성을 서버에 요청한다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이름이 없거나 동일한 이름의 폴더가 존재할 경우 사용자에게 메시지를 알려준다</a:t>
                      </a:r>
                      <a:r>
                        <a:rPr lang="en-US" altLang="ko-KR" sz="900" dirty="0"/>
                        <a:t>.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공란</a:t>
                      </a:r>
                      <a:r>
                        <a:rPr lang="en-US" altLang="ko-KR" sz="900" dirty="0"/>
                        <a:t>: “</a:t>
                      </a:r>
                      <a:r>
                        <a:rPr lang="ko-KR" altLang="en-US" sz="900" dirty="0"/>
                        <a:t>이름을 입력해주세요</a:t>
                      </a:r>
                      <a:r>
                        <a:rPr lang="en-US" altLang="ko-KR" sz="900" dirty="0"/>
                        <a:t>.”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중복</a:t>
                      </a:r>
                      <a:r>
                        <a:rPr lang="en-US" altLang="ko-KR" sz="900" dirty="0"/>
                        <a:t>: “</a:t>
                      </a:r>
                      <a:r>
                        <a:rPr lang="ko-KR" altLang="en-US" sz="900" dirty="0"/>
                        <a:t>동일한 이름의 폴더가 존재합니다</a:t>
                      </a:r>
                      <a:r>
                        <a:rPr lang="en-US" altLang="ko-KR" sz="900" dirty="0"/>
                        <a:t>.”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URL: addFolder.do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Parameters: </a:t>
                      </a:r>
                      <a:r>
                        <a:rPr lang="ko-KR" altLang="en-US" sz="900" dirty="0"/>
                        <a:t>폴더 경로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폴더 명</a:t>
                      </a:r>
                      <a:endParaRPr lang="en-US" altLang="ko-K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30080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FE60C46-FD31-4AB8-AA53-21CB16C38781}"/>
              </a:ext>
            </a:extLst>
          </p:cNvPr>
          <p:cNvSpPr/>
          <p:nvPr/>
        </p:nvSpPr>
        <p:spPr>
          <a:xfrm>
            <a:off x="2633175" y="2283718"/>
            <a:ext cx="1966809" cy="11887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3FF34A83-CF81-456B-86C9-424A960DB535}"/>
              </a:ext>
            </a:extLst>
          </p:cNvPr>
          <p:cNvSpPr/>
          <p:nvPr/>
        </p:nvSpPr>
        <p:spPr>
          <a:xfrm>
            <a:off x="2662086" y="3127638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만들기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9CD5AED8-7419-4A5B-92AF-A4B4EF345D77}"/>
              </a:ext>
            </a:extLst>
          </p:cNvPr>
          <p:cNvSpPr/>
          <p:nvPr/>
        </p:nvSpPr>
        <p:spPr>
          <a:xfrm>
            <a:off x="3725130" y="3127638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F8278EC-B97A-4885-9578-B4F4C6AECD8A}"/>
              </a:ext>
            </a:extLst>
          </p:cNvPr>
          <p:cNvSpPr/>
          <p:nvPr/>
        </p:nvSpPr>
        <p:spPr>
          <a:xfrm>
            <a:off x="2647423" y="2393046"/>
            <a:ext cx="1938312" cy="22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새 폴더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00F5C2E-F028-4BB3-8A72-EA3E6FEC87C1}"/>
              </a:ext>
            </a:extLst>
          </p:cNvPr>
          <p:cNvSpPr/>
          <p:nvPr/>
        </p:nvSpPr>
        <p:spPr>
          <a:xfrm>
            <a:off x="2729609" y="2715766"/>
            <a:ext cx="1770383" cy="1851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  <a:highlight>
                  <a:srgbClr val="C0C0C0"/>
                </a:highlight>
              </a:rPr>
              <a:t>제목없는</a:t>
            </a:r>
            <a:r>
              <a:rPr lang="ko-KR" altLang="en-US" sz="1000" dirty="0">
                <a:solidFill>
                  <a:schemeClr val="tx1"/>
                </a:solidFill>
                <a:highlight>
                  <a:srgbClr val="C0C0C0"/>
                </a:highlight>
              </a:rPr>
              <a:t> 폴더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F6A0BA7-7AC0-45D1-9D73-037B1FBC8101}"/>
              </a:ext>
            </a:extLst>
          </p:cNvPr>
          <p:cNvSpPr/>
          <p:nvPr/>
        </p:nvSpPr>
        <p:spPr>
          <a:xfrm>
            <a:off x="4335516" y="2393826"/>
            <a:ext cx="196013" cy="19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26C8A96-ADEB-4623-BD98-C23FE8A5FD77}"/>
              </a:ext>
            </a:extLst>
          </p:cNvPr>
          <p:cNvSpPr/>
          <p:nvPr/>
        </p:nvSpPr>
        <p:spPr>
          <a:xfrm>
            <a:off x="3349436" y="233630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26359066-E5D5-4E47-B46E-A05323FFB77A}"/>
              </a:ext>
            </a:extLst>
          </p:cNvPr>
          <p:cNvSpPr/>
          <p:nvPr/>
        </p:nvSpPr>
        <p:spPr>
          <a:xfrm>
            <a:off x="3714261" y="271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C39D3C6-5EA3-4A82-9FD4-5058CDAD8A0E}"/>
              </a:ext>
            </a:extLst>
          </p:cNvPr>
          <p:cNvSpPr/>
          <p:nvPr/>
        </p:nvSpPr>
        <p:spPr>
          <a:xfrm>
            <a:off x="2607326" y="31777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6D7911D-726C-4343-B750-B969B76D7CD9}"/>
              </a:ext>
            </a:extLst>
          </p:cNvPr>
          <p:cNvSpPr/>
          <p:nvPr/>
        </p:nvSpPr>
        <p:spPr>
          <a:xfrm>
            <a:off x="3737951" y="317912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A29462F-C6B4-4B1E-A0B5-8FEEA2737CD1}"/>
              </a:ext>
            </a:extLst>
          </p:cNvPr>
          <p:cNvSpPr/>
          <p:nvPr/>
        </p:nvSpPr>
        <p:spPr>
          <a:xfrm>
            <a:off x="1539577" y="111726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11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47667"/>
              </p:ext>
            </p:extLst>
          </p:nvPr>
        </p:nvGraphicFramePr>
        <p:xfrm>
          <a:off x="6660914" y="918033"/>
          <a:ext cx="237372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F82EBB2-0190-475E-97FA-9AF746C6B51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363008" y="1779662"/>
            <a:ext cx="962910" cy="962910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DB8D96-C6DB-4D3A-9A6D-5998E9976775}"/>
              </a:ext>
            </a:extLst>
          </p:cNvPr>
          <p:cNvSpPr/>
          <p:nvPr/>
        </p:nvSpPr>
        <p:spPr>
          <a:xfrm>
            <a:off x="3360564" y="2644142"/>
            <a:ext cx="963390" cy="24104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폴더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446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95855"/>
              </p:ext>
            </p:extLst>
          </p:nvPr>
        </p:nvGraphicFramePr>
        <p:xfrm>
          <a:off x="6660914" y="918033"/>
          <a:ext cx="237372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목록형 파일 보기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폴더 내 파일들을 목록형식으로 볼 수 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목록형 정보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소유자 닉네임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업로드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파일 크기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중요 파일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목록 정렬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목록형 보기에서는 열 속성을 클릭하면 해당 속성으로 정렬이 가능하다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누를 때 마다 내림차순과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오름차순으로 </a:t>
                      </a:r>
                      <a:r>
                        <a:rPr lang="ko-KR" altLang="en-US" sz="1000" dirty="0" err="1"/>
                        <a:t>토글된다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정렬 가능한 속성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소유자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업로드 날짜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파일 크기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70925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중요파일 표시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중요 파일인 중요파일 속성에 별표로 표시된다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마우스를 클릭할 경우 중요파일이 해제된다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28709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1BFA453-4C89-428B-A47D-B2C54E4321D6}"/>
              </a:ext>
            </a:extLst>
          </p:cNvPr>
          <p:cNvGrpSpPr/>
          <p:nvPr/>
        </p:nvGrpSpPr>
        <p:grpSpPr>
          <a:xfrm>
            <a:off x="1492422" y="1995686"/>
            <a:ext cx="4923600" cy="185207"/>
            <a:chOff x="1492422" y="1995686"/>
            <a:chExt cx="4923600" cy="18520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5FC6D-6A4E-4BCD-8975-0E5CBF1CCE9D}"/>
                </a:ext>
              </a:extLst>
            </p:cNvPr>
            <p:cNvSpPr/>
            <p:nvPr/>
          </p:nvSpPr>
          <p:spPr>
            <a:xfrm>
              <a:off x="1492422" y="1995686"/>
              <a:ext cx="1399770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ysClr val="windowText" lastClr="000000"/>
                  </a:solidFill>
                </a:rPr>
                <a:t>이름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769008B-B387-4845-A0C2-F7C34409E5D5}"/>
                </a:ext>
              </a:extLst>
            </p:cNvPr>
            <p:cNvSpPr/>
            <p:nvPr/>
          </p:nvSpPr>
          <p:spPr>
            <a:xfrm>
              <a:off x="2989399" y="1995686"/>
              <a:ext cx="571230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>
                  <a:solidFill>
                    <a:sysClr val="windowText" lastClr="000000"/>
                  </a:solidFill>
                </a:rPr>
                <a:t>소유자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D5D0B44-6D97-47EA-81A0-89776DEA6233}"/>
                </a:ext>
              </a:extLst>
            </p:cNvPr>
            <p:cNvSpPr/>
            <p:nvPr/>
          </p:nvSpPr>
          <p:spPr>
            <a:xfrm>
              <a:off x="3654238" y="1995686"/>
              <a:ext cx="1066964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ysClr val="windowText" lastClr="000000"/>
                  </a:solidFill>
                </a:rPr>
                <a:t>업로드 날짜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3309798-F0F1-4FE2-8291-B2AB9A1AEC80}"/>
                </a:ext>
              </a:extLst>
            </p:cNvPr>
            <p:cNvSpPr/>
            <p:nvPr/>
          </p:nvSpPr>
          <p:spPr>
            <a:xfrm>
              <a:off x="4818408" y="1995686"/>
              <a:ext cx="751211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ysClr val="windowText" lastClr="000000"/>
                  </a:solidFill>
                </a:rPr>
                <a:t>파일 크기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5D3477A-5B80-4425-937C-6819C5842984}"/>
                </a:ext>
              </a:extLst>
            </p:cNvPr>
            <p:cNvSpPr/>
            <p:nvPr/>
          </p:nvSpPr>
          <p:spPr>
            <a:xfrm>
              <a:off x="5666825" y="1995686"/>
              <a:ext cx="749197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ysClr val="windowText" lastClr="000000"/>
                  </a:solidFill>
                </a:rPr>
                <a:t>중요파일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098DD0-F62F-4248-A08D-EE599B2850B9}"/>
              </a:ext>
            </a:extLst>
          </p:cNvPr>
          <p:cNvCxnSpPr/>
          <p:nvPr/>
        </p:nvCxnSpPr>
        <p:spPr>
          <a:xfrm>
            <a:off x="1492422" y="2283718"/>
            <a:ext cx="4859702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1AF64D6-4C14-47B9-8CEB-4BD330AA502D}"/>
              </a:ext>
            </a:extLst>
          </p:cNvPr>
          <p:cNvGrpSpPr/>
          <p:nvPr/>
        </p:nvGrpSpPr>
        <p:grpSpPr>
          <a:xfrm>
            <a:off x="1492422" y="2332429"/>
            <a:ext cx="4077197" cy="185207"/>
            <a:chOff x="1492422" y="2332429"/>
            <a:chExt cx="4077197" cy="185207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AA777D0-C05E-40E6-BE7E-2C9387F4F812}"/>
                </a:ext>
              </a:extLst>
            </p:cNvPr>
            <p:cNvSpPr/>
            <p:nvPr/>
          </p:nvSpPr>
          <p:spPr>
            <a:xfrm>
              <a:off x="1492422" y="2332429"/>
              <a:ext cx="1399770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ysClr val="windowText" lastClr="000000"/>
                  </a:solidFill>
                </a:rPr>
                <a:t>abc.mp3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6329C50-2D61-4BA3-A98D-6815495D5245}"/>
                </a:ext>
              </a:extLst>
            </p:cNvPr>
            <p:cNvSpPr/>
            <p:nvPr/>
          </p:nvSpPr>
          <p:spPr>
            <a:xfrm>
              <a:off x="2989399" y="2332429"/>
              <a:ext cx="571230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데자와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2FFA01F3-A7CF-48B0-A94F-46BFEACB3DAA}"/>
                </a:ext>
              </a:extLst>
            </p:cNvPr>
            <p:cNvSpPr/>
            <p:nvPr/>
          </p:nvSpPr>
          <p:spPr>
            <a:xfrm>
              <a:off x="3654238" y="2332429"/>
              <a:ext cx="1066964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ysClr val="windowText" lastClr="000000"/>
                  </a:solidFill>
                </a:rPr>
                <a:t>2018.07.10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CC4ED8B-991E-461D-8EB6-AE3655447B92}"/>
                </a:ext>
              </a:extLst>
            </p:cNvPr>
            <p:cNvSpPr/>
            <p:nvPr/>
          </p:nvSpPr>
          <p:spPr>
            <a:xfrm>
              <a:off x="4818408" y="2332429"/>
              <a:ext cx="751211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ysClr val="windowText" lastClr="000000"/>
                  </a:solidFill>
                </a:rPr>
                <a:t>1.6Mb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849ECC4-ECCB-4021-9135-ACC78513540D}"/>
              </a:ext>
            </a:extLst>
          </p:cNvPr>
          <p:cNvCxnSpPr/>
          <p:nvPr/>
        </p:nvCxnSpPr>
        <p:spPr>
          <a:xfrm>
            <a:off x="1486813" y="2605406"/>
            <a:ext cx="4859702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D1970DC-F845-4500-8E0A-784F206140B1}"/>
              </a:ext>
            </a:extLst>
          </p:cNvPr>
          <p:cNvGrpSpPr/>
          <p:nvPr/>
        </p:nvGrpSpPr>
        <p:grpSpPr>
          <a:xfrm>
            <a:off x="1486813" y="2621635"/>
            <a:ext cx="4636156" cy="250169"/>
            <a:chOff x="1492422" y="2299947"/>
            <a:chExt cx="4636156" cy="250169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BE1BE9D-5ED4-4A19-807A-9AA8C8EC354D}"/>
                </a:ext>
              </a:extLst>
            </p:cNvPr>
            <p:cNvSpPr/>
            <p:nvPr/>
          </p:nvSpPr>
          <p:spPr>
            <a:xfrm>
              <a:off x="1492422" y="2332429"/>
              <a:ext cx="1399770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ysClr val="windowText" lastClr="000000"/>
                  </a:solidFill>
                </a:rPr>
                <a:t>song.mp3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BF86CB8-1F76-4AD6-BA4F-73B7DB2E4DA7}"/>
                </a:ext>
              </a:extLst>
            </p:cNvPr>
            <p:cNvSpPr/>
            <p:nvPr/>
          </p:nvSpPr>
          <p:spPr>
            <a:xfrm>
              <a:off x="2989399" y="2332429"/>
              <a:ext cx="571230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데자와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269BCA3-D8AC-4ACB-9447-2BCE1D700647}"/>
                </a:ext>
              </a:extLst>
            </p:cNvPr>
            <p:cNvSpPr/>
            <p:nvPr/>
          </p:nvSpPr>
          <p:spPr>
            <a:xfrm>
              <a:off x="3654238" y="2332429"/>
              <a:ext cx="1066964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ysClr val="windowText" lastClr="000000"/>
                  </a:solidFill>
                </a:rPr>
                <a:t>2018.07.10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D3B9ED0-2418-42B4-9EDC-28FBD4B69278}"/>
                </a:ext>
              </a:extLst>
            </p:cNvPr>
            <p:cNvSpPr/>
            <p:nvPr/>
          </p:nvSpPr>
          <p:spPr>
            <a:xfrm>
              <a:off x="4818408" y="2332429"/>
              <a:ext cx="751211" cy="185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ysClr val="windowText" lastClr="000000"/>
                  </a:solidFill>
                </a:rPr>
                <a:t>2.3Mb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1" name="그래픽 110" descr="별">
              <a:extLst>
                <a:ext uri="{FF2B5EF4-FFF2-40B4-BE49-F238E27FC236}">
                  <a16:creationId xmlns:a16="http://schemas.microsoft.com/office/drawing/2014/main" id="{CBB12E3E-2E2C-45A6-9CB7-982E48758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78409" y="2299947"/>
              <a:ext cx="250169" cy="250169"/>
            </a:xfrm>
            <a:prstGeom prst="rect">
              <a:avLst/>
            </a:prstGeom>
          </p:spPr>
        </p:pic>
      </p:grpSp>
      <p:sp>
        <p:nvSpPr>
          <p:cNvPr id="112" name="타원 111">
            <a:extLst>
              <a:ext uri="{FF2B5EF4-FFF2-40B4-BE49-F238E27FC236}">
                <a16:creationId xmlns:a16="http://schemas.microsoft.com/office/drawing/2014/main" id="{FBD413A7-BFDD-467E-8877-64306E361C41}"/>
              </a:ext>
            </a:extLst>
          </p:cNvPr>
          <p:cNvSpPr/>
          <p:nvPr/>
        </p:nvSpPr>
        <p:spPr>
          <a:xfrm>
            <a:off x="5800868" y="16821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9376F3A-409B-4E23-8FFB-8D4A23E2E48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6200000">
            <a:off x="1870943" y="2009304"/>
            <a:ext cx="142856" cy="14314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C8541F-A738-49D9-A3E2-58C34314A5F8}"/>
              </a:ext>
            </a:extLst>
          </p:cNvPr>
          <p:cNvSpPr txBox="1"/>
          <p:nvPr/>
        </p:nvSpPr>
        <p:spPr>
          <a:xfrm>
            <a:off x="650571" y="5491862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10" tooltip="https://commons.wikimedia.org/wiki/File:Feather-arrows-arrow-left.svg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11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7F4195-56C3-4E17-87AA-623AB60C2591}"/>
              </a:ext>
            </a:extLst>
          </p:cNvPr>
          <p:cNvSpPr txBox="1"/>
          <p:nvPr/>
        </p:nvSpPr>
        <p:spPr>
          <a:xfrm>
            <a:off x="800571" y="5641862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12" tooltip="https://commons.wikimedia.org/wiki/File:Ic_arrow_forward_36px.svg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11" tooltip="https://creativecommons.org/licenses/by-sa/3.0/"/>
              </a:rPr>
              <a:t>CC BY-SA</a:t>
            </a:r>
            <a:r>
              <a:rPr lang="ko-KR" altLang="en-US" sz="900"/>
              <a:t> 라이선스가 적용됩니다.</a:t>
            </a: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E70DF14-037D-4471-A231-3791E081E58C}"/>
              </a:ext>
            </a:extLst>
          </p:cNvPr>
          <p:cNvSpPr/>
          <p:nvPr/>
        </p:nvSpPr>
        <p:spPr>
          <a:xfrm>
            <a:off x="1603105" y="17772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5DDC3E-5037-498C-A152-992C1AA72168}"/>
              </a:ext>
            </a:extLst>
          </p:cNvPr>
          <p:cNvSpPr/>
          <p:nvPr/>
        </p:nvSpPr>
        <p:spPr>
          <a:xfrm>
            <a:off x="5889030" y="291391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393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07156"/>
              </p:ext>
            </p:extLst>
          </p:nvPr>
        </p:nvGraphicFramePr>
        <p:xfrm>
          <a:off x="6660914" y="918033"/>
          <a:ext cx="237372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3140C4D-ACF6-4947-925B-3E817CA6008C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B5CC1E-B0BF-40BF-8DCB-0EFEAE0247B1}"/>
              </a:ext>
            </a:extLst>
          </p:cNvPr>
          <p:cNvSpPr/>
          <p:nvPr/>
        </p:nvSpPr>
        <p:spPr>
          <a:xfrm>
            <a:off x="1265367" y="959971"/>
            <a:ext cx="1440160" cy="388313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</a:t>
            </a:r>
            <a:r>
              <a:rPr lang="ko-KR" altLang="en-US" dirty="0" err="1"/>
              <a:t>검색창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85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60914" y="918033"/>
          <a:ext cx="237372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드라이브 내 파일 항목의 일반 상태이다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둥근 사각형 상단부에 파일의 아이 표시되고 하단에 파일이름이 확장자와 함께 표시된다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파일 테두리는 선택되지 않았을 때 회색이다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파일을 선택하면 해당 파일의 테두리가 하이라이트 되며 선택되었음을 표시한다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00269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사용자의 드라이브에 있는 폴더들을 트리 구조로 표시한다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현재 사용자가 보고있는 폴더는 하이라이트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폴더를 마우스 클릭하면 해당 폴더 파일들이 나타난다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83073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파일을 선택한 경우 활성화 되며 선택된 파일이 하나도 없는 경우 비 활성화된다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활성화상태에서 버튼을 누르면 선택한 파일에 대한 삭제 요청을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2616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D1F4E4A4-6D78-4398-806B-D10F24A6A5E5}"/>
              </a:ext>
            </a:extLst>
          </p:cNvPr>
          <p:cNvSpPr/>
          <p:nvPr/>
        </p:nvSpPr>
        <p:spPr>
          <a:xfrm>
            <a:off x="1689853" y="29317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E02408A-EA4C-4F3D-90F6-44E3877F51DE}"/>
              </a:ext>
            </a:extLst>
          </p:cNvPr>
          <p:cNvSpPr/>
          <p:nvPr/>
        </p:nvSpPr>
        <p:spPr>
          <a:xfrm>
            <a:off x="2720165" y="29317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BF5B9D2-AAFA-4E3D-8ABC-65E36590290B}"/>
              </a:ext>
            </a:extLst>
          </p:cNvPr>
          <p:cNvSpPr/>
          <p:nvPr/>
        </p:nvSpPr>
        <p:spPr>
          <a:xfrm>
            <a:off x="1090596" y="113614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C90B2C2-ABD8-4F37-8C82-D7C4148F49D0}"/>
              </a:ext>
            </a:extLst>
          </p:cNvPr>
          <p:cNvSpPr/>
          <p:nvPr/>
        </p:nvSpPr>
        <p:spPr>
          <a:xfrm>
            <a:off x="5840564" y="113350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471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64453"/>
              </p:ext>
            </p:extLst>
          </p:nvPr>
        </p:nvGraphicFramePr>
        <p:xfrm>
          <a:off x="6660914" y="918033"/>
          <a:ext cx="23737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삭제 버튼을 누르면 선택한 파일의 개수 정보와 삭제 확인 메시지 팝업창이 뜬다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86157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삭제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마우스를 올리면 색깔이 바뀐다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서버에 선택한 파일들을 삭제 요청을 보내고 팝업이 닫히고 선택한 파일이 삭제된다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deleteFile.do (POST)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Parameters: </a:t>
                      </a:r>
                      <a:r>
                        <a:rPr lang="ko-KR" altLang="en-US" sz="1000" dirty="0"/>
                        <a:t>선택한 파일 아이디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/>
                        <a:t>파일 경로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파일 명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회원 아이디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8372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마우스를 올리면 색깔이 바뀐다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삭제 요청이 취소되며 팝업창이 사라진다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4860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040212C-DABD-4E93-8DDE-9B45EDD9F365}"/>
              </a:ext>
            </a:extLst>
          </p:cNvPr>
          <p:cNvSpPr/>
          <p:nvPr/>
        </p:nvSpPr>
        <p:spPr>
          <a:xfrm>
            <a:off x="1848474" y="1764347"/>
            <a:ext cx="3351702" cy="1622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개의 파일이 삭제됩니다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정말 삭제하시겠습니까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C48F065-B027-45F1-804A-8585A8B5BFD1}"/>
              </a:ext>
            </a:extLst>
          </p:cNvPr>
          <p:cNvSpPr/>
          <p:nvPr/>
        </p:nvSpPr>
        <p:spPr>
          <a:xfrm>
            <a:off x="2533278" y="2918174"/>
            <a:ext cx="708298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450B3AA-3DF5-4310-B830-48FDFD51B505}"/>
              </a:ext>
            </a:extLst>
          </p:cNvPr>
          <p:cNvSpPr/>
          <p:nvPr/>
        </p:nvSpPr>
        <p:spPr>
          <a:xfrm>
            <a:off x="3866727" y="2918174"/>
            <a:ext cx="708298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1CE571C-9342-4472-909A-0BE401C83A05}"/>
              </a:ext>
            </a:extLst>
          </p:cNvPr>
          <p:cNvSpPr/>
          <p:nvPr/>
        </p:nvSpPr>
        <p:spPr>
          <a:xfrm>
            <a:off x="2081506" y="218940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D118D6E-3FCD-4136-865B-342DA14A5668}"/>
              </a:ext>
            </a:extLst>
          </p:cNvPr>
          <p:cNvSpPr/>
          <p:nvPr/>
        </p:nvSpPr>
        <p:spPr>
          <a:xfrm>
            <a:off x="2295030" y="296210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D557C93-350A-4E7C-84D5-77EE528F70B0}"/>
              </a:ext>
            </a:extLst>
          </p:cNvPr>
          <p:cNvSpPr/>
          <p:nvPr/>
        </p:nvSpPr>
        <p:spPr>
          <a:xfrm>
            <a:off x="3629093" y="296056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436A1F-5333-4DBF-97BD-9AC98A64363A}"/>
              </a:ext>
            </a:extLst>
          </p:cNvPr>
          <p:cNvSpPr txBox="1"/>
          <p:nvPr/>
        </p:nvSpPr>
        <p:spPr>
          <a:xfrm>
            <a:off x="1826096" y="1332308"/>
            <a:ext cx="339677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삭제하려는 파일에 중요파일이 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AE59F3B5-BB52-4E62-BC2D-2054AF1FFC3C}"/>
              </a:ext>
            </a:extLst>
          </p:cNvPr>
          <p:cNvCxnSpPr>
            <a:cxnSpLocks/>
            <a:endCxn id="103" idx="3"/>
          </p:cNvCxnSpPr>
          <p:nvPr/>
        </p:nvCxnSpPr>
        <p:spPr>
          <a:xfrm rot="5400000" flipH="1" flipV="1">
            <a:off x="4637870" y="1626705"/>
            <a:ext cx="725513" cy="444498"/>
          </a:xfrm>
          <a:prstGeom prst="curvedConnector4">
            <a:avLst>
              <a:gd name="adj1" fmla="val 39394"/>
              <a:gd name="adj2" fmla="val 1514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이름 바꾸기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48870"/>
              </p:ext>
            </p:extLst>
          </p:nvPr>
        </p:nvGraphicFramePr>
        <p:xfrm>
          <a:off x="6660914" y="918033"/>
          <a:ext cx="23737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하나의 파일이 선택된 상태에서 이름 변경 버튼이 활성화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이름 변경 팝업창이 뜬다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이름 변경 </a:t>
                      </a:r>
                      <a:r>
                        <a:rPr lang="ko-KR" altLang="en-US" sz="1000" dirty="0" err="1"/>
                        <a:t>팝업창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항목의 이름을 변경할 수 있는 팝업창이다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팝업창이 떠 있는 상태에서는 다른 작업을 할 수 없다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id: </a:t>
                      </a:r>
                      <a:r>
                        <a:rPr lang="en-US" altLang="ko-KR" sz="1000" dirty="0" err="1"/>
                        <a:t>nameChangeDialog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72035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항목의 이름을 변경할 수 있는 창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초기 팝업창이 뜰 때 선택한 파일의 이름이 입력되고 확장자를 제외한 이름이 </a:t>
                      </a:r>
                      <a:r>
                        <a:rPr lang="ko-KR" altLang="en-US" sz="1000" dirty="0" err="1"/>
                        <a:t>드래그된</a:t>
                      </a:r>
                      <a:r>
                        <a:rPr lang="ko-KR" altLang="en-US" sz="1000" dirty="0"/>
                        <a:t> 상태로 나타난다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id: </a:t>
                      </a:r>
                      <a:r>
                        <a:rPr lang="en-US" altLang="ko-KR" sz="1000" dirty="0" err="1"/>
                        <a:t>changedName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name: </a:t>
                      </a:r>
                      <a:r>
                        <a:rPr lang="en-US" altLang="ko-KR" sz="1000" dirty="0" err="1"/>
                        <a:t>changedName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3324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확인 버튼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입력한 이름으로 파일 명 변경을 서버에 요청한다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같은 폴더 내에 동일한 이름의 파일이 있는 경우 덮어 쓸지 물어본다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23103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AF64CA02-F04A-4C90-A8E9-242045FF9871}"/>
              </a:ext>
            </a:extLst>
          </p:cNvPr>
          <p:cNvSpPr/>
          <p:nvPr/>
        </p:nvSpPr>
        <p:spPr>
          <a:xfrm>
            <a:off x="3678797" y="114015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A546CBE-4CB5-4C5E-9150-9518FB30E86C}"/>
              </a:ext>
            </a:extLst>
          </p:cNvPr>
          <p:cNvSpPr/>
          <p:nvPr/>
        </p:nvSpPr>
        <p:spPr>
          <a:xfrm>
            <a:off x="2002946" y="2016933"/>
            <a:ext cx="3351702" cy="1622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이름 바꾸기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449A53-CFE5-4DAA-A697-ABA260A387B8}"/>
              </a:ext>
            </a:extLst>
          </p:cNvPr>
          <p:cNvSpPr/>
          <p:nvPr/>
        </p:nvSpPr>
        <p:spPr>
          <a:xfrm>
            <a:off x="2338146" y="2861631"/>
            <a:ext cx="2593894" cy="16972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highlight>
                  <a:srgbClr val="C0C0C0"/>
                </a:highlight>
              </a:rPr>
              <a:t>song</a:t>
            </a:r>
            <a:r>
              <a:rPr lang="en-US" altLang="ko-KR" sz="1000" dirty="0"/>
              <a:t>.mp3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8ACAF-7EF2-494F-AE5C-B8819C6DE8A8}"/>
              </a:ext>
            </a:extLst>
          </p:cNvPr>
          <p:cNvSpPr txBox="1"/>
          <p:nvPr/>
        </p:nvSpPr>
        <p:spPr>
          <a:xfrm>
            <a:off x="2123728" y="2617886"/>
            <a:ext cx="1887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항목의 새 이름을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E6DF338-91F0-40D8-B399-E1AA4A9A9B84}"/>
              </a:ext>
            </a:extLst>
          </p:cNvPr>
          <p:cNvSpPr/>
          <p:nvPr/>
        </p:nvSpPr>
        <p:spPr>
          <a:xfrm>
            <a:off x="2610555" y="3196988"/>
            <a:ext cx="708298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1E7C455-79BB-407F-B66E-820CA6A1AC6F}"/>
              </a:ext>
            </a:extLst>
          </p:cNvPr>
          <p:cNvSpPr/>
          <p:nvPr/>
        </p:nvSpPr>
        <p:spPr>
          <a:xfrm>
            <a:off x="4116912" y="3196988"/>
            <a:ext cx="708298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BD18DF3-F9C8-44C4-9333-B082D5935D06}"/>
              </a:ext>
            </a:extLst>
          </p:cNvPr>
          <p:cNvSpPr/>
          <p:nvPr/>
        </p:nvSpPr>
        <p:spPr>
          <a:xfrm>
            <a:off x="2195354" y="208537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140BCA5-42F1-4A27-8C3E-8680019C5042}"/>
              </a:ext>
            </a:extLst>
          </p:cNvPr>
          <p:cNvSpPr/>
          <p:nvPr/>
        </p:nvSpPr>
        <p:spPr>
          <a:xfrm>
            <a:off x="3192036" y="2821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FB7E372-47E5-488F-B80C-B971E0F84D20}"/>
              </a:ext>
            </a:extLst>
          </p:cNvPr>
          <p:cNvSpPr/>
          <p:nvPr/>
        </p:nvSpPr>
        <p:spPr>
          <a:xfrm>
            <a:off x="2356219" y="324574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498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92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이름 바꾸기</a:t>
            </a:r>
            <a:r>
              <a:rPr lang="en-US" altLang="ko-KR" sz="1200" dirty="0"/>
              <a:t>)</a:t>
            </a:r>
          </a:p>
          <a:p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77960"/>
              </p:ext>
            </p:extLst>
          </p:nvPr>
        </p:nvGraphicFramePr>
        <p:xfrm>
          <a:off x="6660914" y="918033"/>
          <a:ext cx="2373728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버튼을 누르면 변경 작업을 취소하고 팝업창이 닫힌다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A546CBE-4CB5-4C5E-9150-9518FB30E86C}"/>
              </a:ext>
            </a:extLst>
          </p:cNvPr>
          <p:cNvSpPr/>
          <p:nvPr/>
        </p:nvSpPr>
        <p:spPr>
          <a:xfrm>
            <a:off x="2002946" y="2016933"/>
            <a:ext cx="3351702" cy="1622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이름 바꾸기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449A53-CFE5-4DAA-A697-ABA260A387B8}"/>
              </a:ext>
            </a:extLst>
          </p:cNvPr>
          <p:cNvSpPr/>
          <p:nvPr/>
        </p:nvSpPr>
        <p:spPr>
          <a:xfrm>
            <a:off x="2338146" y="2861631"/>
            <a:ext cx="2593894" cy="16972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>
                <a:highlight>
                  <a:srgbClr val="C0C0C0"/>
                </a:highlight>
              </a:rPr>
              <a:t>song</a:t>
            </a:r>
            <a:r>
              <a:rPr lang="en-US" altLang="ko-KR" sz="1000" dirty="0"/>
              <a:t>.mp3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8ACAF-7EF2-494F-AE5C-B8819C6DE8A8}"/>
              </a:ext>
            </a:extLst>
          </p:cNvPr>
          <p:cNvSpPr txBox="1"/>
          <p:nvPr/>
        </p:nvSpPr>
        <p:spPr>
          <a:xfrm>
            <a:off x="2123728" y="2617886"/>
            <a:ext cx="18870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항목의 새 이름을 입력하세요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E6DF338-91F0-40D8-B399-E1AA4A9A9B84}"/>
              </a:ext>
            </a:extLst>
          </p:cNvPr>
          <p:cNvSpPr/>
          <p:nvPr/>
        </p:nvSpPr>
        <p:spPr>
          <a:xfrm>
            <a:off x="2610555" y="3196988"/>
            <a:ext cx="708298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1E7C455-79BB-407F-B66E-820CA6A1AC6F}"/>
              </a:ext>
            </a:extLst>
          </p:cNvPr>
          <p:cNvSpPr/>
          <p:nvPr/>
        </p:nvSpPr>
        <p:spPr>
          <a:xfrm>
            <a:off x="4116912" y="3196988"/>
            <a:ext cx="708298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F64CA02-F04A-4C90-A8E9-242045FF9871}"/>
              </a:ext>
            </a:extLst>
          </p:cNvPr>
          <p:cNvSpPr/>
          <p:nvPr/>
        </p:nvSpPr>
        <p:spPr>
          <a:xfrm>
            <a:off x="3865273" y="32408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14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  <a:r>
              <a:rPr lang="en-US" altLang="ko-KR" sz="1200" dirty="0"/>
              <a:t>(</a:t>
            </a:r>
            <a:r>
              <a:rPr lang="ko-KR" altLang="en-US" sz="1200" dirty="0"/>
              <a:t>이름 바꾸기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03325"/>
              </p:ext>
            </p:extLst>
          </p:nvPr>
        </p:nvGraphicFramePr>
        <p:xfrm>
          <a:off x="6660914" y="918033"/>
          <a:ext cx="237372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다른 파일과 같은 이름으로 이름을 변경할 시 뜨는 팝업창이다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현재 팝업창이 떠 있을 때 다른 작업은 할 수 없다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덮어쓰기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버튼을 누르면 기존 파일이 변경된 이름 파일로 덮어쓰기를 서버에 요청한다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overwritefile.do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Parameters: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덮어쓸 파일 식별키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제거될 파일 식별키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5034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버튼을 누르면 해당 작업을 취소하고 이전 이름 변경 팝업창으로 돌아간다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5153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295679A-D02A-4974-A61E-41784A1E0400}"/>
              </a:ext>
            </a:extLst>
          </p:cNvPr>
          <p:cNvSpPr/>
          <p:nvPr/>
        </p:nvSpPr>
        <p:spPr>
          <a:xfrm>
            <a:off x="1848474" y="1764347"/>
            <a:ext cx="3351702" cy="1622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동일한 이름의 파일이 존재합니다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덮어 쓰시겠습니까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F9230B99-487A-4AE8-86B0-77EDAE8BFEBA}"/>
              </a:ext>
            </a:extLst>
          </p:cNvPr>
          <p:cNvSpPr/>
          <p:nvPr/>
        </p:nvSpPr>
        <p:spPr>
          <a:xfrm>
            <a:off x="2464140" y="2918174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덮어쓰기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6BEE796B-A4EC-432F-A00F-361095F57F4D}"/>
              </a:ext>
            </a:extLst>
          </p:cNvPr>
          <p:cNvSpPr/>
          <p:nvPr/>
        </p:nvSpPr>
        <p:spPr>
          <a:xfrm>
            <a:off x="3797589" y="2918174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4D7BDE4-E045-45A3-A874-2B2E56152353}"/>
              </a:ext>
            </a:extLst>
          </p:cNvPr>
          <p:cNvSpPr/>
          <p:nvPr/>
        </p:nvSpPr>
        <p:spPr>
          <a:xfrm>
            <a:off x="1945804" y="186911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D962C04-5BF0-46A5-97C0-4CAF40081FC5}"/>
              </a:ext>
            </a:extLst>
          </p:cNvPr>
          <p:cNvSpPr/>
          <p:nvPr/>
        </p:nvSpPr>
        <p:spPr>
          <a:xfrm>
            <a:off x="2192953" y="295411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1669C5A-1BEE-44F3-AE3A-127169D234C5}"/>
              </a:ext>
            </a:extLst>
          </p:cNvPr>
          <p:cNvSpPr/>
          <p:nvPr/>
        </p:nvSpPr>
        <p:spPr>
          <a:xfrm>
            <a:off x="3541887" y="296210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73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4227"/>
              </p:ext>
            </p:extLst>
          </p:nvPr>
        </p:nvGraphicFramePr>
        <p:xfrm>
          <a:off x="6660914" y="918033"/>
          <a:ext cx="237372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이동 메뉴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선택된 파일이 있을 때 활성화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이동할 폴더를 선택할 수 있는 팝업창이 뜬다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폴더 위치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폴더 선택창에서의 선택된 폴더 명이 표시된다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처음 창이 뜰 때는 사용자가 보고있던 폴더로 설정된다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좌측의 화살표 모양 버튼을 누르면 상위 폴더로 이동한다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48455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닫기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닫기 버튼을 누르면 팝업창이 사라지며 이동 작업이 취소된다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15499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폴더 안의 폴더목록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선택한 폴더 안에 있는 폴더들이 목록으로 나타난다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나타날 때 폴더명으로 보인다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9640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폴더를 선택하면 </a:t>
                      </a:r>
                      <a:r>
                        <a:rPr lang="ko-KR" altLang="en-US" sz="1000" dirty="0" err="1"/>
                        <a:t>폴더명</a:t>
                      </a:r>
                      <a:r>
                        <a:rPr lang="ko-KR" altLang="en-US" sz="1000" dirty="0"/>
                        <a:t> 우측에 화살표 버튼이 생긴다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해당 폴더를 선택하고 안의 폴더들을 보여준다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90341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96121373-D524-49F5-9403-55387C79A6BE}"/>
              </a:ext>
            </a:extLst>
          </p:cNvPr>
          <p:cNvSpPr/>
          <p:nvPr/>
        </p:nvSpPr>
        <p:spPr>
          <a:xfrm>
            <a:off x="4366057" y="114392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985EB-7936-44A2-9B8B-267C3E4D9DB4}"/>
              </a:ext>
            </a:extLst>
          </p:cNvPr>
          <p:cNvSpPr/>
          <p:nvPr/>
        </p:nvSpPr>
        <p:spPr>
          <a:xfrm>
            <a:off x="2633175" y="1656363"/>
            <a:ext cx="1966809" cy="23142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E7FE27-1A9D-48D8-8E10-ADF2DE621803}"/>
              </a:ext>
            </a:extLst>
          </p:cNvPr>
          <p:cNvSpPr/>
          <p:nvPr/>
        </p:nvSpPr>
        <p:spPr>
          <a:xfrm>
            <a:off x="2631204" y="1656363"/>
            <a:ext cx="1966810" cy="22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내 드라이브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C992D7-F174-421B-8A1D-1941659F2374}"/>
              </a:ext>
            </a:extLst>
          </p:cNvPr>
          <p:cNvSpPr/>
          <p:nvPr/>
        </p:nvSpPr>
        <p:spPr>
          <a:xfrm>
            <a:off x="2645453" y="1900101"/>
            <a:ext cx="1938312" cy="22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0D7802A-EFB6-4282-ACE3-72D865BBCE56}"/>
              </a:ext>
            </a:extLst>
          </p:cNvPr>
          <p:cNvSpPr/>
          <p:nvPr/>
        </p:nvSpPr>
        <p:spPr>
          <a:xfrm>
            <a:off x="2638426" y="2135710"/>
            <a:ext cx="1955006" cy="225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2                  </a:t>
            </a:r>
            <a:r>
              <a:rPr lang="ko-KR" altLang="en-US" sz="14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C6274BF-5DDB-4D35-83A2-36616CB9ACAC}"/>
              </a:ext>
            </a:extLst>
          </p:cNvPr>
          <p:cNvSpPr/>
          <p:nvPr/>
        </p:nvSpPr>
        <p:spPr>
          <a:xfrm>
            <a:off x="2662086" y="3625813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AC191B-7842-4BA2-9369-336C399DB23E}"/>
              </a:ext>
            </a:extLst>
          </p:cNvPr>
          <p:cNvSpPr/>
          <p:nvPr/>
        </p:nvSpPr>
        <p:spPr>
          <a:xfrm>
            <a:off x="3725130" y="3625813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새폴더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88A08-01B6-4FAD-9FF0-C32AD71CEA4A}"/>
              </a:ext>
            </a:extLst>
          </p:cNvPr>
          <p:cNvSpPr/>
          <p:nvPr/>
        </p:nvSpPr>
        <p:spPr>
          <a:xfrm>
            <a:off x="4387842" y="1672398"/>
            <a:ext cx="196013" cy="19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15C69B6-AF3E-47DB-8160-A72456FD6F6B}"/>
              </a:ext>
            </a:extLst>
          </p:cNvPr>
          <p:cNvSpPr/>
          <p:nvPr/>
        </p:nvSpPr>
        <p:spPr>
          <a:xfrm>
            <a:off x="2677897" y="14917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CBE7DE6-D206-4606-BB1F-C135A4B37184}"/>
              </a:ext>
            </a:extLst>
          </p:cNvPr>
          <p:cNvSpPr/>
          <p:nvPr/>
        </p:nvSpPr>
        <p:spPr>
          <a:xfrm>
            <a:off x="4168576" y="1659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538782A-1EE7-4363-A113-C89EE4A125DD}"/>
              </a:ext>
            </a:extLst>
          </p:cNvPr>
          <p:cNvSpPr/>
          <p:nvPr/>
        </p:nvSpPr>
        <p:spPr>
          <a:xfrm>
            <a:off x="3260615" y="18921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3E5CA13-DCDF-4E74-9ADB-A0DEB91769A5}"/>
              </a:ext>
            </a:extLst>
          </p:cNvPr>
          <p:cNvSpPr/>
          <p:nvPr/>
        </p:nvSpPr>
        <p:spPr>
          <a:xfrm>
            <a:off x="4025509" y="21403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76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02673"/>
              </p:ext>
            </p:extLst>
          </p:nvPr>
        </p:nvGraphicFramePr>
        <p:xfrm>
          <a:off x="6660914" y="918033"/>
          <a:ext cx="237372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이동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선택한 폴더 안으로 파일들을 서버에 이동 요청을 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이동할 파일의 기존 위치와 동일한 경로라면 해당 버튼은 비활성화 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moveFiles.do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Parameters: </a:t>
                      </a:r>
                      <a:r>
                        <a:rPr lang="ko-KR" altLang="en-US" sz="1000" dirty="0"/>
                        <a:t>대상 폴더와 파일들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새폴더</a:t>
                      </a:r>
                      <a:r>
                        <a:rPr lang="ko-KR" altLang="en-US" sz="1000" dirty="0"/>
                        <a:t>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버튼을 누르면 선택된 폴더 안에 새로운 폴더를 생성한다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이 때 폴더 생성 팝업창이 뜬다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09156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985EB-7936-44A2-9B8B-267C3E4D9DB4}"/>
              </a:ext>
            </a:extLst>
          </p:cNvPr>
          <p:cNvSpPr/>
          <p:nvPr/>
        </p:nvSpPr>
        <p:spPr>
          <a:xfrm>
            <a:off x="2633175" y="1656363"/>
            <a:ext cx="1966809" cy="23142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E7FE27-1A9D-48D8-8E10-ADF2DE621803}"/>
              </a:ext>
            </a:extLst>
          </p:cNvPr>
          <p:cNvSpPr/>
          <p:nvPr/>
        </p:nvSpPr>
        <p:spPr>
          <a:xfrm>
            <a:off x="2631204" y="1656363"/>
            <a:ext cx="1966810" cy="22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내 드라이브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6C992D7-F174-421B-8A1D-1941659F2374}"/>
              </a:ext>
            </a:extLst>
          </p:cNvPr>
          <p:cNvSpPr/>
          <p:nvPr/>
        </p:nvSpPr>
        <p:spPr>
          <a:xfrm>
            <a:off x="2645453" y="1900101"/>
            <a:ext cx="1938312" cy="225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0D7802A-EFB6-4282-ACE3-72D865BBCE56}"/>
              </a:ext>
            </a:extLst>
          </p:cNvPr>
          <p:cNvSpPr/>
          <p:nvPr/>
        </p:nvSpPr>
        <p:spPr>
          <a:xfrm>
            <a:off x="2638426" y="2135710"/>
            <a:ext cx="1955006" cy="225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폴더</a:t>
            </a:r>
            <a:r>
              <a:rPr lang="en-US" altLang="ko-KR" sz="1400" dirty="0">
                <a:solidFill>
                  <a:schemeClr val="tx1"/>
                </a:solidFill>
              </a:rPr>
              <a:t>2                  </a:t>
            </a:r>
            <a:r>
              <a:rPr lang="ko-KR" altLang="en-US" sz="1400" dirty="0">
                <a:solidFill>
                  <a:schemeClr val="tx1"/>
                </a:solidFill>
              </a:rPr>
              <a:t>→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C6274BF-5DDB-4D35-83A2-36616CB9ACAC}"/>
              </a:ext>
            </a:extLst>
          </p:cNvPr>
          <p:cNvSpPr/>
          <p:nvPr/>
        </p:nvSpPr>
        <p:spPr>
          <a:xfrm>
            <a:off x="2662086" y="3625813"/>
            <a:ext cx="846574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4AC191B-7842-4BA2-9369-336C399DB23E}"/>
              </a:ext>
            </a:extLst>
          </p:cNvPr>
          <p:cNvSpPr/>
          <p:nvPr/>
        </p:nvSpPr>
        <p:spPr>
          <a:xfrm>
            <a:off x="3725130" y="3625813"/>
            <a:ext cx="846574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새폴더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88A08-01B6-4FAD-9FF0-C32AD71CEA4A}"/>
              </a:ext>
            </a:extLst>
          </p:cNvPr>
          <p:cNvSpPr/>
          <p:nvPr/>
        </p:nvSpPr>
        <p:spPr>
          <a:xfrm>
            <a:off x="4387842" y="1672398"/>
            <a:ext cx="196013" cy="196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06A60F3-A1A1-4B2B-9F7A-F4FD8219A2D0}"/>
              </a:ext>
            </a:extLst>
          </p:cNvPr>
          <p:cNvSpPr/>
          <p:nvPr/>
        </p:nvSpPr>
        <p:spPr>
          <a:xfrm>
            <a:off x="2679200" y="34097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2D4213D-57A8-40EF-85A1-2C0DD5D5B703}"/>
              </a:ext>
            </a:extLst>
          </p:cNvPr>
          <p:cNvSpPr/>
          <p:nvPr/>
        </p:nvSpPr>
        <p:spPr>
          <a:xfrm>
            <a:off x="3678797" y="33994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046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60914" y="918033"/>
          <a:ext cx="237372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중요 파일 표시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파일을 선택하면 해당 파일이 중요 파일인지 아닌지 확인하여 중요 파일일 경우 색을 달리하여 표시한다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중요파일이 </a:t>
                      </a:r>
                      <a:r>
                        <a:rPr lang="ko-KR" altLang="en-US" sz="1000" dirty="0" err="1"/>
                        <a:t>토글된다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여러 파일을 동시에 선택한 경우 하나의 파일이라도 중요파일이 아니면 중요파일 설정으로 뜨고 전부 중요파일인 경우 중요파일 표시가 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35288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3D02B12E-1680-422D-846D-C472A929FD4A}"/>
              </a:ext>
            </a:extLst>
          </p:cNvPr>
          <p:cNvSpPr/>
          <p:nvPr/>
        </p:nvSpPr>
        <p:spPr>
          <a:xfrm>
            <a:off x="4857315" y="11138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56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2167</Words>
  <Application>Microsoft Office PowerPoint</Application>
  <PresentationFormat>화면 슬라이드 쇼(16:9)</PresentationFormat>
  <Paragraphs>963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전 동훈</cp:lastModifiedBy>
  <cp:revision>60</cp:revision>
  <dcterms:created xsi:type="dcterms:W3CDTF">2018-07-03T05:46:10Z</dcterms:created>
  <dcterms:modified xsi:type="dcterms:W3CDTF">2018-07-10T14:28:03Z</dcterms:modified>
</cp:coreProperties>
</file>